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1" r:id="rId3"/>
    <p:sldId id="260" r:id="rId4"/>
    <p:sldId id="264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Batista Medeiros" initials="VBM" lastIdx="1" clrIdx="0">
    <p:extLst>
      <p:ext uri="{19B8F6BF-5375-455C-9EA6-DF929625EA0E}">
        <p15:presenceInfo xmlns:p15="http://schemas.microsoft.com/office/powerpoint/2012/main" userId="70b879d99ac84e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0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9737A7A4-5CF6-4DD7-8FD6-7F8D0178E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EDF38-51FB-4BEE-9611-2B70DE95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s-ES" sz="4800" dirty="0">
                <a:solidFill>
                  <a:schemeClr val="bg1"/>
                </a:solidFill>
              </a:rPr>
              <a:t>ENGINYERIA Del software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0ACD0-BB1B-43D8-849E-31A2FE7A8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7583" y="3787612"/>
            <a:ext cx="5449479" cy="2532938"/>
          </a:xfrm>
        </p:spPr>
        <p:txBody>
          <a:bodyPr anchor="b">
            <a:norm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5E50CF-1B73-46E6-ADBC-72AF077ABF9E}"/>
              </a:ext>
            </a:extLst>
          </p:cNvPr>
          <p:cNvSpPr/>
          <p:nvPr/>
        </p:nvSpPr>
        <p:spPr>
          <a:xfrm>
            <a:off x="6465668" y="3140765"/>
            <a:ext cx="143262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861274E-2889-4FE7-85D9-E10F55E51709}"/>
              </a:ext>
            </a:extLst>
          </p:cNvPr>
          <p:cNvSpPr/>
          <p:nvPr/>
        </p:nvSpPr>
        <p:spPr>
          <a:xfrm>
            <a:off x="7411445" y="4312841"/>
            <a:ext cx="4516871" cy="23706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Grupo: 412</a:t>
            </a:r>
          </a:p>
          <a:p>
            <a:r>
              <a:rPr lang="es-ES" dirty="0">
                <a:solidFill>
                  <a:schemeClr val="tx1"/>
                </a:solidFill>
              </a:rPr>
              <a:t>Rubén Jiménez Bordón</a:t>
            </a:r>
          </a:p>
          <a:p>
            <a:r>
              <a:rPr lang="es-ES" dirty="0">
                <a:solidFill>
                  <a:schemeClr val="tx1"/>
                </a:solidFill>
              </a:rPr>
              <a:t>Víctor Batista Medeiros</a:t>
            </a:r>
          </a:p>
          <a:p>
            <a:r>
              <a:rPr lang="es-ES" dirty="0">
                <a:solidFill>
                  <a:schemeClr val="tx1"/>
                </a:solidFill>
              </a:rPr>
              <a:t>Cristian Gutiérrez Gómez</a:t>
            </a:r>
          </a:p>
          <a:p>
            <a:r>
              <a:rPr lang="es-ES" dirty="0">
                <a:solidFill>
                  <a:schemeClr val="tx1"/>
                </a:solidFill>
              </a:rPr>
              <a:t>Mohammed El </a:t>
            </a:r>
            <a:r>
              <a:rPr lang="es-ES" dirty="0" err="1">
                <a:solidFill>
                  <a:schemeClr val="tx1"/>
                </a:solidFill>
              </a:rPr>
              <a:t>Harrak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Aeuil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Ramon </a:t>
            </a:r>
            <a:r>
              <a:rPr lang="es-ES">
                <a:solidFill>
                  <a:schemeClr val="tx1"/>
                </a:solidFill>
              </a:rPr>
              <a:t>Ribas Casado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7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73DE1-C6AC-4414-B198-DB1173393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09614"/>
            <a:ext cx="10993549" cy="59032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Diagrama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51043-466E-4F34-BCC1-6986E970A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B3A880E9-5B95-4FB9-97B8-4DB337DB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1" y="1199936"/>
            <a:ext cx="11690252" cy="52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DFE2A-17DE-41D9-A647-9838F9902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84706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Repartición de Tareas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79A35C-0FEE-4F0C-9133-F5ECF51B8CD6}"/>
              </a:ext>
            </a:extLst>
          </p:cNvPr>
          <p:cNvSpPr/>
          <p:nvPr/>
        </p:nvSpPr>
        <p:spPr>
          <a:xfrm>
            <a:off x="437322" y="1775790"/>
            <a:ext cx="11330608" cy="463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3BA04D-028C-495A-A098-4806AB08A355}"/>
              </a:ext>
            </a:extLst>
          </p:cNvPr>
          <p:cNvSpPr txBox="1"/>
          <p:nvPr/>
        </p:nvSpPr>
        <p:spPr>
          <a:xfrm>
            <a:off x="599225" y="1889737"/>
            <a:ext cx="3827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Víctor: 						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el método de pago seleccionado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errores en la realización del pago del viaje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vehículos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Confirmar la reserva de los vehículos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alojamiento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confirmar reserva coches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confirmar reserva hoteles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el número de viajeros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 err="1"/>
              <a:t>Power</a:t>
            </a:r>
            <a:r>
              <a:rPr lang="es-ES" dirty="0"/>
              <a:t> Point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236F9-D254-426E-8521-177876B53C8A}"/>
              </a:ext>
            </a:extLst>
          </p:cNvPr>
          <p:cNvSpPr txBox="1"/>
          <p:nvPr/>
        </p:nvSpPr>
        <p:spPr>
          <a:xfrm>
            <a:off x="6804991" y="1889737"/>
            <a:ext cx="5883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Mohammed: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Función eliminar coche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eliminar coche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Función añadir coche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recalcular precio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Gestionar vehículos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1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3D722-733E-4A8C-AA06-8163059D9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725270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Repartición de Tareas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F0D2DB7-D1D1-4E7D-9AC4-4C918F07E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746" y="1616765"/>
            <a:ext cx="11359183" cy="481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5BBDA6-C927-451B-9011-6D028414C925}"/>
              </a:ext>
            </a:extLst>
          </p:cNvPr>
          <p:cNvSpPr txBox="1"/>
          <p:nvPr/>
        </p:nvSpPr>
        <p:spPr>
          <a:xfrm>
            <a:off x="702365" y="2056686"/>
            <a:ext cx="7222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Cristian: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alojamientos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Confirmar la reserva de los alojamientos seleccionados considerando errores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errores en la realización del pago del viaje (sin reintentos)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reintentos cuando se produce error al realizar el pago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datos de facturación del usuario que realiza la reserva considerando posibles errores.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 y </a:t>
            </a:r>
            <a:r>
              <a:rPr lang="es-ES" dirty="0" err="1"/>
              <a:t>mock</a:t>
            </a:r>
            <a:r>
              <a:rPr lang="es-ES" dirty="0"/>
              <a:t> Validación Método Pago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Confirmar Alojamientos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Añadir y Borrar Alojamiento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Gestionar Intentos </a:t>
            </a:r>
            <a:r>
              <a:rPr lang="es-ES" dirty="0" err="1"/>
              <a:t>Flights</a:t>
            </a:r>
            <a:endParaRPr lang="es-ES" dirty="0"/>
          </a:p>
          <a:p>
            <a:pPr marL="342900" indent="-342900" fontAlgn="base">
              <a:buFont typeface="+mj-lt"/>
              <a:buAutoNum type="arabicPeriod"/>
            </a:pP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Mock</a:t>
            </a:r>
            <a:r>
              <a:rPr lang="es-ES" dirty="0"/>
              <a:t> Reintentar pago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Gestionar Intentos Hoteles y coches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F97CF0-BE4A-4B45-8C98-483FAB0A22D4}"/>
              </a:ext>
            </a:extLst>
          </p:cNvPr>
          <p:cNvSpPr txBox="1"/>
          <p:nvPr/>
        </p:nvSpPr>
        <p:spPr>
          <a:xfrm>
            <a:off x="8229599" y="2151636"/>
            <a:ext cx="3233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Ruben</a:t>
            </a:r>
            <a:r>
              <a:rPr lang="es-ES" b="1" dirty="0"/>
              <a:t>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Calcular Precio total del viaje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Calcular Precio total del viaje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Calcular Precio Vehículos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Corregir errores</a:t>
            </a:r>
          </a:p>
          <a:p>
            <a:pPr marL="342900" indent="-342900" fontAlgn="base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3B0CFE-FCE8-4100-B507-E6D7C9AC41DB}"/>
              </a:ext>
            </a:extLst>
          </p:cNvPr>
          <p:cNvSpPr txBox="1"/>
          <p:nvPr/>
        </p:nvSpPr>
        <p:spPr>
          <a:xfrm>
            <a:off x="8256103" y="3822242"/>
            <a:ext cx="3511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Ramon: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Gestionar errores en la confirmación de la reserva de vuelos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</a:t>
            </a:r>
            <a:r>
              <a:rPr lang="es-ES" dirty="0" err="1"/>
              <a:t>Mock</a:t>
            </a:r>
            <a:r>
              <a:rPr lang="es-ES" dirty="0"/>
              <a:t> gestión errores en la confirmación de la reserva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s-ES" dirty="0"/>
              <a:t>Test </a:t>
            </a:r>
            <a:r>
              <a:rPr lang="es-ES" dirty="0" err="1"/>
              <a:t>Mock</a:t>
            </a:r>
            <a:r>
              <a:rPr lang="es-ES" dirty="0"/>
              <a:t> reserva de </a:t>
            </a:r>
            <a:r>
              <a:rPr lang="es-ES" dirty="0" err="1"/>
              <a:t>vehiculo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61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DA31A-6327-41D2-A0F2-A612F2AF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11209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Burndown</a:t>
            </a:r>
            <a:r>
              <a:rPr lang="es-ES" dirty="0"/>
              <a:t>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55DC1-9DFD-4113-B2E0-28EEC4D4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2" y="2282984"/>
            <a:ext cx="11366696" cy="424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9ED026-54B2-4050-AE6E-503401EFF537}"/>
              </a:ext>
            </a:extLst>
          </p:cNvPr>
          <p:cNvSpPr txBox="1"/>
          <p:nvPr/>
        </p:nvSpPr>
        <p:spPr>
          <a:xfrm>
            <a:off x="8889331" y="2505670"/>
            <a:ext cx="270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rgbClr val="00B050"/>
                </a:solidFill>
              </a:rPr>
              <a:t>Verde: Tiempo invertido</a:t>
            </a:r>
            <a:endParaRPr lang="es-ES" dirty="0"/>
          </a:p>
          <a:p>
            <a:pPr fontAlgn="base"/>
            <a:r>
              <a:rPr lang="es-ES" dirty="0">
                <a:solidFill>
                  <a:srgbClr val="C00000"/>
                </a:solidFill>
              </a:rPr>
              <a:t>Rojo: Tiempo restante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A093-1214-41B4-A6B4-267BDB31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725270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Retrospectiva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F88FA64-478A-4235-9108-98777806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07" y="2157077"/>
            <a:ext cx="11359183" cy="430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AFB1F-9DF6-4031-8E1A-C1214CF4117E}"/>
              </a:ext>
            </a:extLst>
          </p:cNvPr>
          <p:cNvSpPr txBox="1"/>
          <p:nvPr/>
        </p:nvSpPr>
        <p:spPr>
          <a:xfrm>
            <a:off x="599225" y="2769704"/>
            <a:ext cx="10190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Correcto:       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Horarios de trabajo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Empleo de herramienta </a:t>
            </a:r>
            <a:r>
              <a:rPr lang="es-ES" dirty="0" err="1"/>
              <a:t>git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341D4E-59D5-4306-9E5B-25AA24F5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Estimate</a:t>
            </a: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615235-B916-47BB-AFB0-3D1F677D65EE}"/>
              </a:ext>
            </a:extLst>
          </p:cNvPr>
          <p:cNvSpPr txBox="1"/>
          <p:nvPr/>
        </p:nvSpPr>
        <p:spPr>
          <a:xfrm>
            <a:off x="3869634" y="2769704"/>
            <a:ext cx="337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Mal:</a:t>
            </a:r>
          </a:p>
          <a:p>
            <a:endParaRPr lang="es-ES" dirty="0"/>
          </a:p>
          <a:p>
            <a:r>
              <a:rPr lang="es-ES" dirty="0"/>
              <a:t>-Organización grupal</a:t>
            </a:r>
          </a:p>
          <a:p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Product</a:t>
            </a:r>
            <a:r>
              <a:rPr lang="es-ES" dirty="0"/>
              <a:t> Backlog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858241-CDE5-4717-ABBE-3385FC07559E}"/>
              </a:ext>
            </a:extLst>
          </p:cNvPr>
          <p:cNvSpPr txBox="1"/>
          <p:nvPr/>
        </p:nvSpPr>
        <p:spPr>
          <a:xfrm>
            <a:off x="7346972" y="2769704"/>
            <a:ext cx="3625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Mejorar: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Repartición de tareas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Original </a:t>
            </a:r>
            <a:r>
              <a:rPr lang="es-ES" dirty="0" err="1"/>
              <a:t>Estimate</a:t>
            </a:r>
            <a:r>
              <a:rPr lang="es-ES" dirty="0"/>
              <a:t> Time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652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68D30-4BDB-49FA-84FE-1B84014B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59010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6" name="Subtítulo 3">
            <a:extLst>
              <a:ext uri="{FF2B5EF4-FFF2-40B4-BE49-F238E27FC236}">
                <a16:creationId xmlns:a16="http://schemas.microsoft.com/office/drawing/2014/main" id="{DEFDB5AF-A45F-429E-8407-F2AF7574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07" y="2157077"/>
            <a:ext cx="11359183" cy="430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EA68E6-25AD-47B5-AD6C-282A010CDE33}"/>
              </a:ext>
            </a:extLst>
          </p:cNvPr>
          <p:cNvSpPr txBox="1"/>
          <p:nvPr/>
        </p:nvSpPr>
        <p:spPr>
          <a:xfrm>
            <a:off x="954156" y="2747398"/>
            <a:ext cx="622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1 - Mejorar el conocimiento de la herramienta Jira y Git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 Aprender a trabajar con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spyder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3 - Comprensión detallada de los test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4 - Finalizar las 5 versiones.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496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241</Words>
  <Application>Microsoft Office PowerPoint</Application>
  <PresentationFormat>Panorámica</PresentationFormat>
  <Paragraphs>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DividendVTI</vt:lpstr>
      <vt:lpstr>ENGINYERIA Del software  </vt:lpstr>
      <vt:lpstr>Diagrama de clases</vt:lpstr>
      <vt:lpstr>Repartición de Tareas</vt:lpstr>
      <vt:lpstr>Repartición de Tareas</vt:lpstr>
      <vt:lpstr>Burndown chart</vt:lpstr>
      <vt:lpstr>Retrospectiva</vt:lpstr>
      <vt:lpstr>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  </dc:title>
  <dc:creator>Victor Batista Medeiros</dc:creator>
  <cp:lastModifiedBy>Victor Batista Medeiros</cp:lastModifiedBy>
  <cp:revision>23</cp:revision>
  <dcterms:created xsi:type="dcterms:W3CDTF">2020-05-16T15:01:46Z</dcterms:created>
  <dcterms:modified xsi:type="dcterms:W3CDTF">2020-05-23T20:37:31Z</dcterms:modified>
</cp:coreProperties>
</file>