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 snapToObjects="1" showGuide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fHYZ-Fcfmw" TargetMode="External"/><Relationship Id="rId7" Type="http://schemas.openxmlformats.org/officeDocument/2006/relationships/hyperlink" Target="https://youtu.be/Tm_Iw5IqTVs" TargetMode="External"/><Relationship Id="rId2" Type="http://schemas.openxmlformats.org/officeDocument/2006/relationships/hyperlink" Target="https://create.arduino.cc/projecthub/ronfrtek/how-to-control-vacuum-pump-air-pump-suction-for-robotic-arm-5de3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eVz7mOJVvQc" TargetMode="External"/><Relationship Id="rId5" Type="http://schemas.openxmlformats.org/officeDocument/2006/relationships/hyperlink" Target="https://es.wikipedia.org/wiki/Torres_de_Han%C3%B3i" TargetMode="External"/><Relationship Id="rId4" Type="http://schemas.openxmlformats.org/officeDocument/2006/relationships/hyperlink" Target="https://www.youtube.com/watch?v=Gmdvx8TKWOQ&amp;ab_channel=kelong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4506"/>
            <a:ext cx="7848600" cy="2314319"/>
          </a:xfrm>
        </p:spPr>
        <p:txBody>
          <a:bodyPr/>
          <a:lstStyle/>
          <a:p>
            <a:r>
              <a:rPr lang="en-US" dirty="0"/>
              <a:t>SORTERBOT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3406"/>
            <a:ext cx="3886200" cy="1644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GROUP_07</a:t>
            </a:r>
          </a:p>
          <a:p>
            <a:endParaRPr lang="en-US" dirty="0"/>
          </a:p>
          <a:p>
            <a:r>
              <a:rPr lang="en-US" sz="1700" dirty="0"/>
              <a:t>Victor Batista Medeiros -1533111</a:t>
            </a:r>
          </a:p>
          <a:p>
            <a:r>
              <a:rPr lang="es-ES" sz="1700" dirty="0"/>
              <a:t>Cristian Gutiérrez Gómez - 1532397 </a:t>
            </a:r>
          </a:p>
          <a:p>
            <a:r>
              <a:rPr lang="es-ES" sz="1700" dirty="0"/>
              <a:t>Carlos Peña de Pedro -1532529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38337" y="3037109"/>
            <a:ext cx="1937369" cy="46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22316" y="3495150"/>
            <a:ext cx="4629122" cy="2111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Brazo hidráulico que clasifica apuntes en función de la asignatura mediante visión por computador y que permite ordenarlos por fecha.</a:t>
            </a:r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7580F4-FC8D-4BD8-97F3-BC58A98DEB6C}"/>
              </a:ext>
            </a:extLst>
          </p:cNvPr>
          <p:cNvSpPr/>
          <p:nvPr/>
        </p:nvSpPr>
        <p:spPr>
          <a:xfrm>
            <a:off x="5504873" y="1071419"/>
            <a:ext cx="2953327" cy="21297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3113D3-763A-406F-BAE2-328B0C6CDC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37" y="1089891"/>
            <a:ext cx="2930127" cy="21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/>
          <a:lstStyle/>
          <a:p>
            <a:r>
              <a:rPr lang="en-US" dirty="0"/>
              <a:t>SORTERBOT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88510"/>
              </p:ext>
            </p:extLst>
          </p:nvPr>
        </p:nvGraphicFramePr>
        <p:xfrm>
          <a:off x="550695" y="1876424"/>
          <a:ext cx="8136104" cy="478664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5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487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Price/unit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1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KIT </a:t>
                      </a:r>
                      <a:r>
                        <a:rPr lang="en-US" dirty="0" err="1"/>
                        <a:t>succión</a:t>
                      </a:r>
                      <a:r>
                        <a:rPr lang="en-US" dirty="0"/>
                        <a:t> (Arduino, </a:t>
                      </a:r>
                      <a:r>
                        <a:rPr lang="en-US" dirty="0" err="1"/>
                        <a:t>bomba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vacio</a:t>
                      </a:r>
                      <a:r>
                        <a:rPr lang="en-US" dirty="0"/>
                        <a:t>, gripper, cables y </a:t>
                      </a:r>
                      <a:r>
                        <a:rPr lang="en-US" dirty="0" err="1"/>
                        <a:t>tubos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33,58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33,58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Raspberry pi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19,95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19,95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RaspBerry</a:t>
                      </a:r>
                      <a:r>
                        <a:rPr lang="en-US" dirty="0"/>
                        <a:t> pi Camera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15,17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15,17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31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Fuente </a:t>
                      </a:r>
                      <a:r>
                        <a:rPr lang="en-US" dirty="0" err="1"/>
                        <a:t>Alimentacion</a:t>
                      </a:r>
                      <a:r>
                        <a:rPr lang="en-US" dirty="0"/>
                        <a:t> (12v)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15,99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15,99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algn="l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Servomotor ( 1 x MG995 -&gt;15kg)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6,96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6.96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Servomotor (</a:t>
                      </a:r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2x 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MG90S -&gt; 2,2kg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4,95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9,9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Sensor </a:t>
                      </a:r>
                      <a:r>
                        <a:rPr lang="en-US" dirty="0" err="1"/>
                        <a:t>infrarrojo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proximidad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6.18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8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Esqueleto</a:t>
                      </a:r>
                      <a:r>
                        <a:rPr lang="en-US" dirty="0"/>
                        <a:t> Robot 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-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-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487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TOTAL:</a:t>
                      </a:r>
                    </a:p>
                  </a:txBody>
                  <a:tcPr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107,73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002A3495-8A9B-41CE-A4BD-FDBD1851BD04}"/>
              </a:ext>
            </a:extLst>
          </p:cNvPr>
          <p:cNvSpPr/>
          <p:nvPr/>
        </p:nvSpPr>
        <p:spPr>
          <a:xfrm>
            <a:off x="7073703" y="572991"/>
            <a:ext cx="1613096" cy="109713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7FEF7F-8135-437A-ADB9-72F2085D82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03" y="572991"/>
            <a:ext cx="1613096" cy="10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7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11" y="2404242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Altres</a:t>
            </a:r>
            <a:r>
              <a:rPr lang="en-US" dirty="0"/>
              <a:t> </a:t>
            </a:r>
            <a:r>
              <a:rPr lang="en-US" dirty="0" err="1"/>
              <a:t>enllaços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711" y="3471041"/>
            <a:ext cx="8229600" cy="311619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https://create.arduino.cc/projecthub/ronfrtek/how-to-control-vacuum-pump-air-pump-suction-for-robotic-arm-5de318</a:t>
            </a:r>
            <a:endParaRPr lang="en-US" dirty="0"/>
          </a:p>
          <a:p>
            <a:r>
              <a:rPr lang="en-US" dirty="0">
                <a:hlinkClick r:id="rId3"/>
              </a:rPr>
              <a:t>https://youtu.be/efHYZ-Fcfmw</a:t>
            </a:r>
            <a:endParaRPr lang="en-US" dirty="0"/>
          </a:p>
          <a:p>
            <a:r>
              <a:rPr lang="es-ES" dirty="0">
                <a:hlinkClick r:id="rId4" tooltip="https://www.youtube.com/watch?v=Gmdvx8TKWOQ&amp;ab_channel=kelongye"/>
              </a:rPr>
              <a:t>https://www.youtube.com/watch?v=Gmdvx8TKWOQ&amp;ab_channel=kelongye</a:t>
            </a:r>
            <a:endParaRPr lang="es-ES" dirty="0"/>
          </a:p>
          <a:p>
            <a:r>
              <a:rPr lang="en-US" dirty="0">
                <a:hlinkClick r:id="rId5"/>
              </a:rPr>
              <a:t>https://es.wikipedia.org/wiki/Torres_de_Han%C3%B3i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4E6E8E-F6FC-6343-8076-AA1F0F100EFC}"/>
              </a:ext>
            </a:extLst>
          </p:cNvPr>
          <p:cNvSpPr txBox="1">
            <a:spLocks/>
          </p:cNvSpPr>
          <p:nvPr/>
        </p:nvSpPr>
        <p:spPr>
          <a:xfrm>
            <a:off x="467711" y="627993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Projecte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s-ES" dirty="0" err="1"/>
              <a:t>à</a:t>
            </a:r>
            <a:r>
              <a:rPr lang="es-ES" dirty="0"/>
              <a:t> </a:t>
            </a:r>
            <a:r>
              <a:rPr lang="es-ES" dirty="0" err="1"/>
              <a:t>inspirat</a:t>
            </a: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B4DBA1D-7B64-B341-938D-0020008C8D11}"/>
              </a:ext>
            </a:extLst>
          </p:cNvPr>
          <p:cNvSpPr txBox="1">
            <a:spLocks/>
          </p:cNvSpPr>
          <p:nvPr/>
        </p:nvSpPr>
        <p:spPr>
          <a:xfrm>
            <a:off x="446691" y="1453056"/>
            <a:ext cx="8229600" cy="1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hlinkClick r:id="rId6" tooltip="https://youtu.be/eVz7mOJVvQc"/>
              </a:rPr>
              <a:t>https://youtu.be/eVz7mOJVvQc</a:t>
            </a:r>
            <a:endParaRPr lang="es-ES" dirty="0"/>
          </a:p>
          <a:p>
            <a:r>
              <a:rPr lang="es-ES" dirty="0">
                <a:hlinkClick r:id="rId7" tooltip="https://youtu.be/Tm_Iw5IqTVs"/>
              </a:rPr>
              <a:t>https://youtu.be/Tm_Iw5IqTVs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364</TotalTime>
  <Words>220</Words>
  <Application>Microsoft Office PowerPoint</Application>
  <PresentationFormat>Presentación en pantalla (4:3)</PresentationFormat>
  <Paragraphs>55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Arial</vt:lpstr>
      <vt:lpstr>Clarity</vt:lpstr>
      <vt:lpstr>SORTERBOT</vt:lpstr>
      <vt:lpstr>SORTERBOT</vt:lpstr>
      <vt:lpstr> Altres enllaços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Victor Batista Medeiros</cp:lastModifiedBy>
  <cp:revision>31</cp:revision>
  <dcterms:created xsi:type="dcterms:W3CDTF">2017-02-15T08:09:33Z</dcterms:created>
  <dcterms:modified xsi:type="dcterms:W3CDTF">2021-05-19T09:31:43Z</dcterms:modified>
  <cp:category/>
</cp:coreProperties>
</file>