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ED4A-3B5D-4AAF-8791-0A557D7C1E8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11AF7-F2BF-4332-B367-25252783B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2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648047"/>
            <a:ext cx="9855200" cy="556190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02" y="282301"/>
            <a:ext cx="3425236" cy="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datos de objetos grandes: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BLOB: Representa un objeto grande binario  como un vídeo.</a:t>
            </a:r>
          </a:p>
          <a:p>
            <a:endParaRPr lang="es-ES" dirty="0" smtClean="0"/>
          </a:p>
          <a:p>
            <a:r>
              <a:rPr lang="es-ES" dirty="0" smtClean="0"/>
              <a:t>CLOB: Representa un objeto grande con caracteres.</a:t>
            </a:r>
          </a:p>
          <a:p>
            <a:endParaRPr lang="es-ES" dirty="0" smtClean="0"/>
          </a:p>
          <a:p>
            <a:r>
              <a:rPr lang="es-ES" dirty="0" smtClean="0"/>
              <a:t>NCLOB : Representa un objeto grande de caracteres </a:t>
            </a:r>
            <a:r>
              <a:rPr lang="es-ES" dirty="0" err="1" smtClean="0"/>
              <a:t>multibytes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BFILE : Representa un localizador en la BD, asociado a un archivo almacenado en el SO.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02" y="282301"/>
            <a:ext cx="3425236" cy="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0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843285"/>
            <a:ext cx="9486899" cy="54559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02" y="282301"/>
            <a:ext cx="3425236" cy="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838524"/>
            <a:ext cx="10121900" cy="51809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02" y="282301"/>
            <a:ext cx="3425236" cy="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2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800428"/>
            <a:ext cx="9969500" cy="52571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02" y="282301"/>
            <a:ext cx="3425236" cy="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0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757571"/>
            <a:ext cx="9969500" cy="53428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02" y="282301"/>
            <a:ext cx="3425236" cy="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38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55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Tipo de datos de objetos grandes: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oracle</dc:creator>
  <cp:lastModifiedBy>oracle</cp:lastModifiedBy>
  <cp:revision>6</cp:revision>
  <dcterms:created xsi:type="dcterms:W3CDTF">2020-04-02T20:07:07Z</dcterms:created>
  <dcterms:modified xsi:type="dcterms:W3CDTF">2020-05-19T08:17:35Z</dcterms:modified>
</cp:coreProperties>
</file>