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EAD7-2B89-40E4-B5CA-799C8618C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751" y="752061"/>
            <a:ext cx="8001000" cy="1262270"/>
          </a:xfrm>
        </p:spPr>
        <p:txBody>
          <a:bodyPr/>
          <a:lstStyle/>
          <a:p>
            <a:r>
              <a:rPr lang="pt-BR" dirty="0"/>
              <a:t>Trabalho de </a:t>
            </a:r>
            <a:r>
              <a:rPr lang="pt-BR" dirty="0" err="1"/>
              <a:t>back-end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C99F-4367-4DFA-86CB-AD2E0F7C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Felipe Peixoto de Oliveira</a:t>
            </a:r>
          </a:p>
          <a:p>
            <a:r>
              <a:rPr lang="pt-BR" dirty="0" err="1"/>
              <a:t>Gabryel</a:t>
            </a:r>
            <a:r>
              <a:rPr lang="pt-BR" dirty="0"/>
              <a:t> Einstein de Carvalho Amaro</a:t>
            </a:r>
          </a:p>
          <a:p>
            <a:r>
              <a:rPr lang="pt-BR" dirty="0"/>
              <a:t>Amon Pena de Souza Lima</a:t>
            </a:r>
          </a:p>
          <a:p>
            <a:r>
              <a:rPr lang="pt-BR" dirty="0"/>
              <a:t>João Victor de Souza</a:t>
            </a:r>
          </a:p>
          <a:p>
            <a:r>
              <a:rPr lang="pt-BR" dirty="0" err="1"/>
              <a:t>Matheus.A.L.C.Materna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28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7C5E5-D946-4B77-AC6E-A29D480F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69" y="172278"/>
            <a:ext cx="8534400" cy="567929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Somos uma empresa de compras de produtos de tecnologia dos nossos fornecedores e deixamos armazenados em nosso estoque.</a:t>
            </a:r>
          </a:p>
        </p:txBody>
      </p:sp>
    </p:spTree>
    <p:extLst>
      <p:ext uri="{BB962C8B-B14F-4D97-AF65-F5344CB8AC3E}">
        <p14:creationId xmlns:p14="http://schemas.microsoft.com/office/powerpoint/2010/main" val="526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E9B9F2-1C88-4964-AA09-5846AB4B2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829" y="1388271"/>
            <a:ext cx="4353533" cy="490606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7B9923-5E6E-40EE-91C9-CDCE0931F7B1}"/>
              </a:ext>
            </a:extLst>
          </p:cNvPr>
          <p:cNvSpPr txBox="1"/>
          <p:nvPr/>
        </p:nvSpPr>
        <p:spPr>
          <a:xfrm>
            <a:off x="1351722" y="752167"/>
            <a:ext cx="5141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Criamos 3 módulos: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Fornecedores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Pedido</a:t>
            </a:r>
          </a:p>
          <a:p>
            <a:endParaRPr lang="pt-BR" dirty="0"/>
          </a:p>
          <a:p>
            <a:r>
              <a:rPr lang="pt-BR" dirty="0"/>
              <a:t>Implementação de 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D841B2-3FBF-45E1-B4CA-3ADC491F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2" y="3319658"/>
            <a:ext cx="4801270" cy="31341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4D4A-AC56-4A08-B034-F137583B717B}"/>
              </a:ext>
            </a:extLst>
          </p:cNvPr>
          <p:cNvSpPr txBox="1"/>
          <p:nvPr/>
        </p:nvSpPr>
        <p:spPr>
          <a:xfrm>
            <a:off x="1537252" y="2783492"/>
            <a:ext cx="4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val="3345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B50A4D-30DF-49F1-A908-A57E63DE2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973" y="1008524"/>
            <a:ext cx="4820931" cy="53710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9E9EC4-225B-4011-B58D-2E3E0C53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93" y="631999"/>
            <a:ext cx="3603100" cy="5594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8CBCC73-8FF1-4744-9B0B-040F666A7764}"/>
              </a:ext>
            </a:extLst>
          </p:cNvPr>
          <p:cNvSpPr txBox="1"/>
          <p:nvPr/>
        </p:nvSpPr>
        <p:spPr>
          <a:xfrm>
            <a:off x="1033670" y="304800"/>
            <a:ext cx="538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6295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663448-CDEC-43ED-8950-99A113598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47" y="142460"/>
            <a:ext cx="5969253" cy="54102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934EAB-5F7A-4D9E-B667-ADD2BCC1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39" y="5552660"/>
            <a:ext cx="3920596" cy="4572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799A10-792C-4E05-BE93-DC0F21420EFE}"/>
              </a:ext>
            </a:extLst>
          </p:cNvPr>
          <p:cNvSpPr txBox="1"/>
          <p:nvPr/>
        </p:nvSpPr>
        <p:spPr>
          <a:xfrm>
            <a:off x="7103165" y="395908"/>
            <a:ext cx="4373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foi a criação dos </a:t>
            </a:r>
            <a:r>
              <a:rPr lang="pt-BR" dirty="0" err="1"/>
              <a:t>resources</a:t>
            </a:r>
            <a:r>
              <a:rPr lang="pt-BR" dirty="0"/>
              <a:t>, todos estão semelhantes.</a:t>
            </a:r>
          </a:p>
          <a:p>
            <a:r>
              <a:rPr lang="pt-BR" dirty="0"/>
              <a:t>E fora feito o Service e o </a:t>
            </a:r>
            <a:r>
              <a:rPr lang="pt-BR" dirty="0" err="1"/>
              <a:t>Dao</a:t>
            </a:r>
            <a:r>
              <a:rPr lang="pt-BR" dirty="0"/>
              <a:t> </a:t>
            </a:r>
            <a:r>
              <a:rPr lang="pt-BR"/>
              <a:t>de cada um.</a:t>
            </a:r>
          </a:p>
        </p:txBody>
      </p:sp>
    </p:spTree>
    <p:extLst>
      <p:ext uri="{BB962C8B-B14F-4D97-AF65-F5344CB8AC3E}">
        <p14:creationId xmlns:p14="http://schemas.microsoft.com/office/powerpoint/2010/main" val="37142163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87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Fatia</vt:lpstr>
      <vt:lpstr>Trabalho de back-end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back-end</dc:title>
  <dc:creator>Matheus</dc:creator>
  <cp:lastModifiedBy>Matheus</cp:lastModifiedBy>
  <cp:revision>6</cp:revision>
  <dcterms:created xsi:type="dcterms:W3CDTF">2023-05-02T22:13:27Z</dcterms:created>
  <dcterms:modified xsi:type="dcterms:W3CDTF">2023-05-03T00:13:45Z</dcterms:modified>
</cp:coreProperties>
</file>