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8" r:id="rId9"/>
    <p:sldId id="269" r:id="rId10"/>
    <p:sldId id="267" r:id="rId11"/>
    <p:sldId id="263" r:id="rId12"/>
    <p:sldId id="264" r:id="rId13"/>
    <p:sldId id="257" r:id="rId14"/>
    <p:sldId id="25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21C5-CF77-44D5-A52B-D6F39D26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1029010"/>
          </a:xfrm>
        </p:spPr>
        <p:txBody>
          <a:bodyPr/>
          <a:lstStyle/>
          <a:p>
            <a:r>
              <a:rPr lang="pt-BR" dirty="0"/>
              <a:t>Módulo de Compras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2C6718-607C-4778-AA5D-5EDA0952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53" y="5281478"/>
            <a:ext cx="10572000" cy="1358492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Felipe Peixoto de Oliveira</a:t>
            </a:r>
          </a:p>
          <a:p>
            <a:r>
              <a:rPr lang="pt-BR" dirty="0" err="1"/>
              <a:t>Gabryel</a:t>
            </a:r>
            <a:r>
              <a:rPr lang="pt-BR" dirty="0"/>
              <a:t> Einstein de Carvalho Amaro</a:t>
            </a:r>
          </a:p>
          <a:p>
            <a:r>
              <a:rPr lang="pt-BR" dirty="0"/>
              <a:t>Amon Pena de Souza Lima</a:t>
            </a:r>
          </a:p>
          <a:p>
            <a:r>
              <a:rPr lang="pt-BR" dirty="0"/>
              <a:t>João Victor de Souza</a:t>
            </a:r>
          </a:p>
          <a:p>
            <a:r>
              <a:rPr lang="pt-BR" dirty="0" err="1"/>
              <a:t>Matheus.A.L.C.Materna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31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16490-D865-4F0A-A352-D9E3DF0C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9" y="-525270"/>
            <a:ext cx="11917629" cy="1991212"/>
          </a:xfrm>
        </p:spPr>
        <p:txBody>
          <a:bodyPr/>
          <a:lstStyle/>
          <a:p>
            <a:r>
              <a:rPr lang="pt-BR" dirty="0"/>
              <a:t>Serviço que calcula valor total do pedindo com desconto em lote aos Fornecedores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24633C-FD37-4E72-BF28-9B1649876EB0}"/>
              </a:ext>
            </a:extLst>
          </p:cNvPr>
          <p:cNvSpPr txBox="1"/>
          <p:nvPr/>
        </p:nvSpPr>
        <p:spPr>
          <a:xfrm>
            <a:off x="7647668" y="2557462"/>
            <a:ext cx="301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Esse pega uma lista de pedido tem preços faz a multiplicação e múltipla pelo desconto em lote dos fornecedores.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0F5E43-B871-4420-9832-6AF1F7F5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568348"/>
            <a:ext cx="687705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D6322-DE3C-401B-89DB-327E5C2E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no Estoque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EF059A-C304-47C9-8334-BF203534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2916114"/>
            <a:ext cx="6029325" cy="22669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529CF4-1CEA-4242-9D4C-6B6FF83EDEB3}"/>
              </a:ext>
            </a:extLst>
          </p:cNvPr>
          <p:cNvSpPr txBox="1"/>
          <p:nvPr/>
        </p:nvSpPr>
        <p:spPr>
          <a:xfrm>
            <a:off x="6633028" y="2972914"/>
            <a:ext cx="530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Serviço para adicionar um produto no estoque.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F75766-1E0C-41A9-97E5-4D4E7DAEFB8E}"/>
              </a:ext>
            </a:extLst>
          </p:cNvPr>
          <p:cNvSpPr txBox="1"/>
          <p:nvPr/>
        </p:nvSpPr>
        <p:spPr>
          <a:xfrm>
            <a:off x="6633028" y="4259734"/>
            <a:ext cx="511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 um ID de um produto e uma quantidade, então adiciona esse produto.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61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2C70-B0E1-43C7-B51F-420480C8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17BC82-056E-43DF-B701-AA60D1EA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0" y="3429000"/>
            <a:ext cx="9364268" cy="15546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8ABF98-20A2-47E1-A2C5-11C2B10279CD}"/>
              </a:ext>
            </a:extLst>
          </p:cNvPr>
          <p:cNvSpPr txBox="1"/>
          <p:nvPr/>
        </p:nvSpPr>
        <p:spPr>
          <a:xfrm>
            <a:off x="911600" y="2648856"/>
            <a:ext cx="949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</a:t>
            </a:r>
            <a:r>
              <a:rPr lang="pt-BR" dirty="0" err="1"/>
              <a:t>Resource</a:t>
            </a:r>
            <a:r>
              <a:rPr lang="pt-BR" dirty="0"/>
              <a:t> é atualizado para se conectar ao serviço de adicionar ao estoque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21032A-2D6E-435F-9E75-90C43B83791A}"/>
              </a:ext>
            </a:extLst>
          </p:cNvPr>
          <p:cNvSpPr txBox="1"/>
          <p:nvPr/>
        </p:nvSpPr>
        <p:spPr>
          <a:xfrm>
            <a:off x="1103086" y="5529943"/>
            <a:ext cx="917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&gt;&gt; </a:t>
            </a:r>
            <a:r>
              <a:rPr lang="pt-BR" dirty="0" err="1"/>
              <a:t>Resource</a:t>
            </a:r>
            <a:r>
              <a:rPr lang="pt-BR" dirty="0"/>
              <a:t> recebe o id e a quantidade e então  retorna adicionando o id e a quantidade do produto.</a:t>
            </a:r>
          </a:p>
        </p:txBody>
      </p:sp>
    </p:spTree>
    <p:extLst>
      <p:ext uri="{BB962C8B-B14F-4D97-AF65-F5344CB8AC3E}">
        <p14:creationId xmlns:p14="http://schemas.microsoft.com/office/powerpoint/2010/main" val="412817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4472A-49DE-48E4-9135-DB87C43B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054441"/>
          </a:xfrm>
        </p:spPr>
        <p:txBody>
          <a:bodyPr/>
          <a:lstStyle/>
          <a:p>
            <a:r>
              <a:rPr lang="pt-BR" dirty="0"/>
              <a:t>Debitar Estoque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55068-F1C9-4657-B192-6A806E51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57306"/>
            <a:ext cx="6907872" cy="545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&gt; Serviço para debitar um produto do estoque.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5CF33B-07F3-46A6-BACA-66948F60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046952"/>
            <a:ext cx="5638800" cy="236220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CEDEC71-8886-416B-9022-065DE0084754}"/>
              </a:ext>
            </a:extLst>
          </p:cNvPr>
          <p:cNvSpPr txBox="1">
            <a:spLocks/>
          </p:cNvSpPr>
          <p:nvPr/>
        </p:nvSpPr>
        <p:spPr>
          <a:xfrm>
            <a:off x="6553200" y="3046952"/>
            <a:ext cx="4828798" cy="16275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pt-BR" sz="1600" dirty="0"/>
              <a:t>Recebe um ID de um produto e uma quantidade, então remove esse produto.</a:t>
            </a:r>
          </a:p>
          <a:p>
            <a:pPr marL="0" indent="0">
              <a:buFont typeface="Wingdings 2" charset="2"/>
              <a:buNone/>
            </a:pPr>
            <a:r>
              <a:rPr lang="pt-BR" sz="1600" dirty="0"/>
              <a:t>Ele devolve uma exceção caso não exista quantidade suficiente.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9428DB-B65B-4D19-8B75-DBEBF8AE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23" y="594569"/>
            <a:ext cx="4257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8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8F5A48-A353-435C-9F0D-D531C524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3202231"/>
            <a:ext cx="7029450" cy="17811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B469AF6-810B-4F30-9B08-33BCC55153C6}"/>
              </a:ext>
            </a:extLst>
          </p:cNvPr>
          <p:cNvSpPr txBox="1">
            <a:spLocks/>
          </p:cNvSpPr>
          <p:nvPr/>
        </p:nvSpPr>
        <p:spPr>
          <a:xfrm>
            <a:off x="768857" y="5328785"/>
            <a:ext cx="9376628" cy="11719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pt-BR" sz="1600" dirty="0"/>
              <a:t>&gt;&gt; </a:t>
            </a:r>
            <a:r>
              <a:rPr lang="pt-BR" sz="1600" dirty="0" err="1"/>
              <a:t>Resource</a:t>
            </a:r>
            <a:r>
              <a:rPr lang="pt-BR" sz="1600" dirty="0"/>
              <a:t> recebe o id e a quantidade, retorna “</a:t>
            </a:r>
            <a:r>
              <a:rPr lang="pt-BR" sz="1600" dirty="0" err="1"/>
              <a:t>not</a:t>
            </a:r>
            <a:r>
              <a:rPr lang="pt-BR" sz="1600" dirty="0"/>
              <a:t> </a:t>
            </a:r>
            <a:r>
              <a:rPr lang="pt-BR" sz="1600" dirty="0" err="1"/>
              <a:t>found</a:t>
            </a:r>
            <a:r>
              <a:rPr lang="pt-BR" sz="1600" dirty="0"/>
              <a:t>” caso o ID não existe e retorna ok caso consiga debitar o produto.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A85421-26AA-45C5-A623-609B1A9A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9766"/>
            <a:ext cx="5495925" cy="10287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70A66AF-0904-498A-AEFD-AE26A325508C}"/>
              </a:ext>
            </a:extLst>
          </p:cNvPr>
          <p:cNvSpPr/>
          <p:nvPr/>
        </p:nvSpPr>
        <p:spPr>
          <a:xfrm>
            <a:off x="539953" y="2355100"/>
            <a:ext cx="8763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&gt; </a:t>
            </a:r>
            <a:r>
              <a:rPr lang="pt-BR" dirty="0" err="1"/>
              <a:t>Resource</a:t>
            </a:r>
            <a:r>
              <a:rPr lang="pt-BR" dirty="0"/>
              <a:t> é atualizado para se conectar ao serviço de debitar estoque.</a:t>
            </a:r>
          </a:p>
        </p:txBody>
      </p:sp>
    </p:spTree>
    <p:extLst>
      <p:ext uri="{BB962C8B-B14F-4D97-AF65-F5344CB8AC3E}">
        <p14:creationId xmlns:p14="http://schemas.microsoft.com/office/powerpoint/2010/main" val="149163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6DA46-1053-4D24-91E1-828C2FCA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  <a:br>
              <a:rPr lang="pt-BR" dirty="0"/>
            </a:br>
            <a:r>
              <a:rPr lang="pt-BR" dirty="0"/>
              <a:t>Obrigado a todos!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B0FAF-352C-4F26-9E6F-3B6AA38BE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1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63182-D9C7-4BD7-97C0-329A436A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2" y="-180172"/>
            <a:ext cx="10571998" cy="970450"/>
          </a:xfrm>
        </p:spPr>
        <p:txBody>
          <a:bodyPr/>
          <a:lstStyle/>
          <a:p>
            <a:r>
              <a:rPr lang="pt-BR" dirty="0"/>
              <a:t>Mudanças na </a:t>
            </a:r>
            <a:r>
              <a:rPr lang="pt-BR" dirty="0" err="1"/>
              <a:t>Model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A55936-CA0E-4586-BB08-64EF84FBD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1394342"/>
            <a:ext cx="2753109" cy="2838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E332F2-94E4-49D1-ACC5-4035BC77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10" y="932413"/>
            <a:ext cx="4163006" cy="5620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4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38E11-77D5-4D07-AA6C-8E275B45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46" y="-138178"/>
            <a:ext cx="10571998" cy="970450"/>
          </a:xfrm>
        </p:spPr>
        <p:txBody>
          <a:bodyPr/>
          <a:lstStyle/>
          <a:p>
            <a:r>
              <a:rPr lang="pt-BR" dirty="0"/>
              <a:t>Tarefas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C46954-A208-47E0-ACDC-D601F6CC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02" y="234812"/>
            <a:ext cx="3340898" cy="597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05657F-BC12-4BDD-AB7C-31C3A8C7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5" y="2037522"/>
            <a:ext cx="5745610" cy="2167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C32243-5286-4217-9D4F-71643590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329" y="2037522"/>
            <a:ext cx="4740854" cy="3776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51BE195F-5015-442E-862E-9A4245B41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25" y="4402207"/>
            <a:ext cx="5890906" cy="1713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0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AFB4-53A7-46AC-A1C4-5CD6996A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Estoque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E0CC6F-6AF8-40A4-8250-52D5CEAC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6" y="2238002"/>
            <a:ext cx="6659426" cy="2004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86898B-E3EE-4AFF-A209-651AE3BB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515" y="2620036"/>
            <a:ext cx="3820483" cy="3649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D0A242-6A34-4B88-94E5-9EAA550B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65" y="4501276"/>
            <a:ext cx="687705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15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07FF0-C51F-4C51-A912-1A60D484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Fornecedores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1D4A36C-9C88-41E9-BD55-162C3E3D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89" y="2336640"/>
            <a:ext cx="6543675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30BDD8-92C6-49DF-84DD-3DD381800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0" y="4302521"/>
            <a:ext cx="669607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C50D1B0-C68F-426F-AF68-9C34E1F58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847" y="1030447"/>
            <a:ext cx="3606151" cy="5397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64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2425B-D285-4B8B-918B-D0DDB8B3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do Produto No Estoque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63225B-7799-4583-8943-3E7F29EA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07" y="2066020"/>
            <a:ext cx="4769077" cy="4511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A4A9BAF-50F1-4982-9BBF-9AB9AF88D94B}"/>
              </a:ext>
            </a:extLst>
          </p:cNvPr>
          <p:cNvSpPr txBox="1"/>
          <p:nvPr/>
        </p:nvSpPr>
        <p:spPr>
          <a:xfrm>
            <a:off x="8113484" y="2066020"/>
            <a:ext cx="2786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Serviço de Verificação pelo “id” do produto para ver se possuímos ele em estoque.</a:t>
            </a:r>
          </a:p>
        </p:txBody>
      </p:sp>
    </p:spTree>
    <p:extLst>
      <p:ext uri="{BB962C8B-B14F-4D97-AF65-F5344CB8AC3E}">
        <p14:creationId xmlns:p14="http://schemas.microsoft.com/office/powerpoint/2010/main" val="125243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23778-9282-4142-AEA7-EC168F05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Produto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C8BA5E-71A8-4126-9625-9B98B58A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81" y="2421617"/>
            <a:ext cx="10454611" cy="13085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295F7C6-2825-46D0-85B1-24D8F11DEF08}"/>
              </a:ext>
            </a:extLst>
          </p:cNvPr>
          <p:cNvSpPr txBox="1"/>
          <p:nvPr/>
        </p:nvSpPr>
        <p:spPr>
          <a:xfrm>
            <a:off x="810000" y="4455886"/>
            <a:ext cx="723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Serviço de verificação do produto pelo “id”, ou seja ele vai verificar se tem o produto no estoque através de seu id e vai retornar o produto e o “id”.</a:t>
            </a:r>
          </a:p>
        </p:txBody>
      </p:sp>
    </p:spTree>
    <p:extLst>
      <p:ext uri="{BB962C8B-B14F-4D97-AF65-F5344CB8AC3E}">
        <p14:creationId xmlns:p14="http://schemas.microsoft.com/office/powerpoint/2010/main" val="122179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6F0B3-4C05-46D2-8CCE-34F8B8D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 para aprovação do pedido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EE1950-DFBB-4FE6-AA72-E4A2A2D4D902}"/>
              </a:ext>
            </a:extLst>
          </p:cNvPr>
          <p:cNvSpPr txBox="1"/>
          <p:nvPr/>
        </p:nvSpPr>
        <p:spPr>
          <a:xfrm>
            <a:off x="7090228" y="2547986"/>
            <a:ext cx="354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Esse método </a:t>
            </a:r>
            <a:r>
              <a:rPr lang="pt-BR" dirty="0" err="1"/>
              <a:t>Buca</a:t>
            </a:r>
            <a:r>
              <a:rPr lang="pt-BR" dirty="0"/>
              <a:t> em </a:t>
            </a:r>
            <a:r>
              <a:rPr lang="pt-BR" dirty="0" err="1"/>
              <a:t>api</a:t>
            </a:r>
            <a:r>
              <a:rPr lang="pt-BR" dirty="0"/>
              <a:t> externa um </a:t>
            </a:r>
            <a:r>
              <a:rPr lang="pt-BR" dirty="0" err="1"/>
              <a:t>json</a:t>
            </a:r>
            <a:r>
              <a:rPr lang="pt-BR" dirty="0"/>
              <a:t> com modificação no status do pedido.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A9F25-A30F-4346-86F9-AA8571BA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8" y="2595790"/>
            <a:ext cx="6400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C97CA-9B6C-4034-B197-50D8591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72" y="418160"/>
            <a:ext cx="10571998" cy="970450"/>
          </a:xfrm>
        </p:spPr>
        <p:txBody>
          <a:bodyPr/>
          <a:lstStyle/>
          <a:p>
            <a:r>
              <a:rPr lang="pt-BR" dirty="0"/>
              <a:t>Serviço que salva alterações no banco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809A62-18C2-40AA-B499-1723820ABB80}"/>
              </a:ext>
            </a:extLst>
          </p:cNvPr>
          <p:cNvSpPr txBox="1"/>
          <p:nvPr/>
        </p:nvSpPr>
        <p:spPr>
          <a:xfrm>
            <a:off x="1618796" y="5239511"/>
            <a:ext cx="812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&gt; Esse método </a:t>
            </a:r>
            <a:r>
              <a:rPr lang="pt-BR" dirty="0" err="1"/>
              <a:t>Buca</a:t>
            </a:r>
            <a:r>
              <a:rPr lang="pt-BR" dirty="0"/>
              <a:t> em </a:t>
            </a:r>
            <a:r>
              <a:rPr lang="pt-BR" dirty="0" err="1"/>
              <a:t>api</a:t>
            </a:r>
            <a:r>
              <a:rPr lang="pt-BR" dirty="0"/>
              <a:t> externa um </a:t>
            </a:r>
            <a:r>
              <a:rPr lang="pt-BR" dirty="0" err="1"/>
              <a:t>json</a:t>
            </a:r>
            <a:r>
              <a:rPr lang="pt-BR" dirty="0"/>
              <a:t> com modificação no status do pedido.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356FAC-95E2-4719-AF95-44082611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96" y="2630937"/>
            <a:ext cx="7955343" cy="2144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03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323</TotalTime>
  <Words>314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Citável</vt:lpstr>
      <vt:lpstr>Módulo de Compras</vt:lpstr>
      <vt:lpstr>Mudanças na Model</vt:lpstr>
      <vt:lpstr>Tarefas</vt:lpstr>
      <vt:lpstr>Estoque</vt:lpstr>
      <vt:lpstr>Criar Fornecedores</vt:lpstr>
      <vt:lpstr>Verificação do Produto No Estoque </vt:lpstr>
      <vt:lpstr>Verificação Produto</vt:lpstr>
      <vt:lpstr>Serviço para aprovação do pedido </vt:lpstr>
      <vt:lpstr>Serviço que salva alterações no banco de dados</vt:lpstr>
      <vt:lpstr>Serviço que calcula valor total do pedindo com desconto em lote aos Fornecedores</vt:lpstr>
      <vt:lpstr>Adicionar no Estoque</vt:lpstr>
      <vt:lpstr>Apresentação do PowerPoint</vt:lpstr>
      <vt:lpstr>Debitar Estoque</vt:lpstr>
      <vt:lpstr>Apresentação do PowerPoint</vt:lpstr>
      <vt:lpstr>Fim 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Matheus</cp:lastModifiedBy>
  <cp:revision>16</cp:revision>
  <dcterms:created xsi:type="dcterms:W3CDTF">2023-05-24T17:52:52Z</dcterms:created>
  <dcterms:modified xsi:type="dcterms:W3CDTF">2023-05-26T00:13:21Z</dcterms:modified>
</cp:coreProperties>
</file>