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8" r:id="rId8"/>
    <p:sldId id="26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7" autoAdjust="0"/>
    <p:restoredTop sz="94660"/>
  </p:normalViewPr>
  <p:slideViewPr>
    <p:cSldViewPr>
      <p:cViewPr varScale="1">
        <p:scale>
          <a:sx n="98" d="100"/>
          <a:sy n="98" d="100"/>
        </p:scale>
        <p:origin x="8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FAFA-BFF5-43F0-ABFA-34829D43671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08EB-B827-4779-B9F2-CC8C7DA75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21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FAFA-BFF5-43F0-ABFA-34829D43671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08EB-B827-4779-B9F2-CC8C7DA75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86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FAFA-BFF5-43F0-ABFA-34829D43671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08EB-B827-4779-B9F2-CC8C7DA75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1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FAFA-BFF5-43F0-ABFA-34829D43671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08EB-B827-4779-B9F2-CC8C7DA75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05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FAFA-BFF5-43F0-ABFA-34829D43671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08EB-B827-4779-B9F2-CC8C7DA75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FAFA-BFF5-43F0-ABFA-34829D43671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08EB-B827-4779-B9F2-CC8C7DA75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61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FAFA-BFF5-43F0-ABFA-34829D43671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08EB-B827-4779-B9F2-CC8C7DA75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03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FAFA-BFF5-43F0-ABFA-34829D43671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08EB-B827-4779-B9F2-CC8C7DA75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5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FAFA-BFF5-43F0-ABFA-34829D43671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08EB-B827-4779-B9F2-CC8C7DA75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19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FAFA-BFF5-43F0-ABFA-34829D43671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08EB-B827-4779-B9F2-CC8C7DA75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4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FAFA-BFF5-43F0-ABFA-34829D43671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08EB-B827-4779-B9F2-CC8C7DA75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48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FAFA-BFF5-43F0-ABFA-34829D43671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08EB-B827-4779-B9F2-CC8C7DA75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9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j9168u@yahoo.com.t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.ncku.edu.tw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56792"/>
            <a:ext cx="9144000" cy="1017067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Computer Vision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Homework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31704" y="3501008"/>
            <a:ext cx="5508104" cy="1987202"/>
          </a:xfrm>
        </p:spPr>
        <p:txBody>
          <a:bodyPr>
            <a:normAutofit fontScale="62500" lnSpcReduction="20000"/>
          </a:bodyPr>
          <a:lstStyle/>
          <a:p>
            <a:endParaRPr lang="en-US" altLang="zh-TW" dirty="0" smtClean="0"/>
          </a:p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 -</a:t>
            </a:r>
          </a:p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Josh: </a:t>
            </a:r>
            <a:r>
              <a:rPr lang="en-US" altLang="zh-TW" u="sng" dirty="0" smtClean="0">
                <a:solidFill>
                  <a:srgbClr val="114F8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gotsky.chiu@gmail.com</a:t>
            </a:r>
          </a:p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Adam: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uj9168u@yahoo.com.tw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Office Hour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Wed. 1600~1700 Fri. 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1600~1700</a:t>
            </a:r>
          </a:p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45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Notices: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51380"/>
            <a:ext cx="11018440" cy="5473964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TW" sz="3200" dirty="0">
              <a:solidFill>
                <a:srgbClr val="CC6600"/>
              </a:solidFill>
            </a:endParaRPr>
          </a:p>
          <a:p>
            <a:pPr marL="358775" indent="-358775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 copy!! Otherwise get zero !!</a:t>
            </a:r>
          </a:p>
          <a:p>
            <a:pPr marL="358775" indent="-358775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8775" indent="-358775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If the code can’t run ,you should come to lab to modify it</a:t>
            </a:r>
          </a:p>
          <a:p>
            <a:pPr marL="358775" indent="-358775">
              <a:spcBef>
                <a:spcPct val="20000"/>
              </a:spcBef>
              <a:buClr>
                <a:schemeClr val="accent1"/>
              </a:buClr>
              <a:buSzPct val="65000"/>
              <a:buNone/>
            </a:pPr>
            <a:r>
              <a:rPr lang="en-US" altLang="zh-TW" sz="1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	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within one week. Otherwise get zero!!</a:t>
            </a:r>
          </a:p>
          <a:p>
            <a:pPr marL="358775" indent="-358775">
              <a:spcBef>
                <a:spcPct val="20000"/>
              </a:spcBef>
              <a:buClr>
                <a:schemeClr val="accent1"/>
              </a:buClr>
              <a:buSzPct val="65000"/>
              <a:buNone/>
            </a:pPr>
            <a:endParaRPr lang="en-US" altLang="zh-TW" dirty="0" smtClean="0">
              <a:solidFill>
                <a:srgbClr val="CC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8775" indent="-358775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Due date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8775" indent="-358775">
              <a:spcBef>
                <a:spcPct val="20000"/>
              </a:spcBef>
              <a:buClr>
                <a:schemeClr val="accent1"/>
              </a:buClr>
              <a:buSzPct val="65000"/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- 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 /23  (Wednesday)  noon 12:00</a:t>
            </a:r>
          </a:p>
          <a:p>
            <a:pPr marL="358775" indent="-358775">
              <a:spcBef>
                <a:spcPct val="20000"/>
              </a:spcBef>
              <a:buClr>
                <a:schemeClr val="accent1"/>
              </a:buClr>
              <a:buSzPct val="65000"/>
              <a:buNone/>
            </a:pPr>
            <a:r>
              <a:rPr lang="en-US" altLang="zh-TW" sz="3200" dirty="0">
                <a:solidFill>
                  <a:srgbClr val="CC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rgbClr val="CC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	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No delay!! Otherwise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get zero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!!</a:t>
            </a:r>
          </a:p>
          <a:p>
            <a:pPr marL="358775" indent="-358775">
              <a:spcBef>
                <a:spcPct val="20000"/>
              </a:spcBef>
              <a:buClr>
                <a:schemeClr val="accent1"/>
              </a:buClr>
              <a:buSzPct val="65000"/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8775" indent="-358775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Location to upload =&gt; </a:t>
            </a:r>
          </a:p>
          <a:p>
            <a:pPr marL="358775" lvl="1" indent="0">
              <a:spcBef>
                <a:spcPct val="20000"/>
              </a:spcBef>
              <a:buClr>
                <a:schemeClr val="accent1"/>
              </a:buClr>
              <a:buSzPct val="65000"/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140.116.154.1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-&gt; </a:t>
            </a:r>
            <a:r>
              <a:rPr lang="en-US" altLang="zh-TW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Upload/Homework/HW3</a:t>
            </a:r>
          </a:p>
          <a:p>
            <a:pPr marL="815975" indent="-457200">
              <a:spcBef>
                <a:spcPct val="20000"/>
              </a:spcBef>
              <a:buClr>
                <a:schemeClr val="accent1"/>
              </a:buClr>
              <a:buSzPct val="65000"/>
              <a:buFontTx/>
              <a:buChar char="-"/>
            </a:pP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User ID: Cv2015 Password: Cv2015</a:t>
            </a:r>
          </a:p>
          <a:p>
            <a:pPr marL="815975" indent="-457200">
              <a:spcBef>
                <a:spcPct val="20000"/>
              </a:spcBef>
              <a:buClr>
                <a:schemeClr val="accent1"/>
              </a:buClr>
              <a:buSzPct val="65000"/>
              <a:buFontTx/>
              <a:buChar char="-"/>
            </a:pP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8775" indent="-358775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Format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0363" lvl="1" indent="0">
              <a:buClr>
                <a:schemeClr val="accent1"/>
              </a:buClr>
              <a:buNone/>
              <a:defRPr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Filename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Hw3_studentID_Name_version.rar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935163" lvl="2" indent="0">
              <a:buClr>
                <a:schemeClr val="accent1"/>
              </a:buClr>
              <a:buNone/>
              <a:defRPr/>
            </a:pPr>
            <a:r>
              <a:rPr lang="en-US" altLang="zh-TW" sz="1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Example: Hw3_F71234567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林小明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v1.rar</a:t>
            </a:r>
          </a:p>
          <a:p>
            <a:pPr marL="360363" lvl="1" indent="0">
              <a:buClr>
                <a:schemeClr val="accent1"/>
              </a:buClr>
              <a:buNone/>
              <a:defRPr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Content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  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(including the pictures )</a:t>
            </a:r>
            <a:b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(excluding the Debug Folder)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63AA-D0E9-4814-82AF-06AB952689C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6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Notices: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OpenCV247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is on ftp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Visual Studio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is on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://www.cc.ncku.edu.tw/download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/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 smtClean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63AA-D0E9-4814-82AF-06AB952689C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5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.Homework format (5%)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6699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Use MFC</a:t>
            </a:r>
            <a:r>
              <a:rPr lang="zh-TW" altLang="en-US" dirty="0"/>
              <a:t> </a:t>
            </a:r>
            <a:r>
              <a:rPr lang="en-US" altLang="zh-TW" dirty="0" smtClean="0"/>
              <a:t>interface to finish the following questions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63AA-D0E9-4814-82AF-06AB952689C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441533"/>
            <a:ext cx="6714744" cy="409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787" y="1"/>
            <a:ext cx="10515600" cy="1196752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1.Preprocessing and Tracking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(30%)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9416" y="1196752"/>
            <a:ext cx="112332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自行決定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個追蹤點的 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initial position 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 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window 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size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，存在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(hw3_1.txt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並在第一個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frame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上顯示出來 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(15%)</a:t>
            </a:r>
          </a:p>
          <a:p>
            <a:pPr marL="457200" lvl="1" indent="-100013">
              <a:lnSpc>
                <a:spcPct val="100000"/>
              </a:lnSpc>
              <a:buNone/>
            </a:pPr>
            <a:r>
              <a:rPr lang="en-US" altLang="zh-TW" sz="1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Using 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Optical Flow tracking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1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示意圖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9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9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2)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輸入一個數字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(ex:100)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，追蹤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frame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的追蹤點，並把那些點的位置存下來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hw3_2.txt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(15%)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63AA-D0E9-4814-82AF-06AB952689C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581" y="2477071"/>
            <a:ext cx="876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976" y="2505355"/>
            <a:ext cx="2661878" cy="185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2812976" y="2512019"/>
            <a:ext cx="79208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2812976" y="2512018"/>
            <a:ext cx="8384" cy="6637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86547" y="221591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429065" y="284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73946" y="226315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(0,0)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408" y="195751"/>
            <a:ext cx="10515600" cy="1073010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2.Display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result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(15%)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63AA-D0E9-4814-82AF-06AB952689C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95400" y="16174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buNone/>
            </a:pP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讀取 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1.2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的 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hw3_2.txt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，將那些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點以     形式畫在對應的每個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frame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上，並且連續顯示成影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片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endParaRPr lang="en-US" altLang="zh-TW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266" y="1617478"/>
            <a:ext cx="508942" cy="520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7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873208" cy="1325563"/>
          </a:xfrm>
        </p:spPr>
        <p:txBody>
          <a:bodyPr>
            <a:normAutofit/>
          </a:bodyPr>
          <a:lstStyle/>
          <a:p>
            <a:pPr marL="2598738" indent="-2598738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3.Tracking whole video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(30%)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9416" y="1628800"/>
            <a:ext cx="10515600" cy="4351338"/>
          </a:xfrm>
        </p:spPr>
        <p:txBody>
          <a:bodyPr>
            <a:normAutofit/>
          </a:bodyPr>
          <a:lstStyle/>
          <a:p>
            <a:pPr marL="354013" indent="-354013">
              <a:lnSpc>
                <a:spcPct val="100000"/>
              </a:lnSpc>
              <a:buNone/>
            </a:pP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9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事先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追蹤完整個影片的追蹤點，並將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全部的點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存在一個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(hw3_3.txt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，然後讀取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hw3_3.txt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，並將那些點畫在原影片上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63AA-D0E9-4814-82AF-06AB952689C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5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(20%)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此次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作業須交額外小報告，簡單敘述追蹤方法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lnSpc>
                <a:spcPct val="100000"/>
              </a:lnSpc>
              <a:buNone/>
            </a:pP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2)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追蹤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過程中可能會追蹤失敗，需要重新校正，寫出在第幾個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frame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追蹤失敗並如何解決問題繼續追蹤。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若有繼續追蹤成功，追蹤失敗的次數不會影響成績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55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302</Words>
  <Application>Microsoft Office PowerPoint</Application>
  <PresentationFormat>寬螢幕</PresentationFormat>
  <Paragraphs>64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Computer Vision Homework 3</vt:lpstr>
      <vt:lpstr>Notices:</vt:lpstr>
      <vt:lpstr>Notices:</vt:lpstr>
      <vt:lpstr>0.Homework format (5%)</vt:lpstr>
      <vt:lpstr>1.Preprocessing and Tracking (30%) </vt:lpstr>
      <vt:lpstr>2.Display result (15%)</vt:lpstr>
      <vt:lpstr>3.Tracking whole video (30%)</vt:lpstr>
      <vt:lpstr>Report (20%)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初階影像處理、嵌入式機器人視覺 及人機互動  Homework 1</dc:title>
  <dc:creator>PC</dc:creator>
  <cp:lastModifiedBy>Brian Huang</cp:lastModifiedBy>
  <cp:revision>90</cp:revision>
  <dcterms:created xsi:type="dcterms:W3CDTF">2015-10-12T07:40:49Z</dcterms:created>
  <dcterms:modified xsi:type="dcterms:W3CDTF">2015-12-11T06:13:53Z</dcterms:modified>
</cp:coreProperties>
</file>