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IMG_20211108_2202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-791210" y="852805"/>
            <a:ext cx="6825615" cy="5119370"/>
          </a:xfrm>
          <a:prstGeom prst="rect">
            <a:avLst/>
          </a:prstGeom>
        </p:spPr>
      </p:pic>
      <p:pic>
        <p:nvPicPr>
          <p:cNvPr id="6" name="图片 5" descr="IMG_20211108_220237"/>
          <p:cNvPicPr>
            <a:picLocks noChangeAspect="1"/>
          </p:cNvPicPr>
          <p:nvPr/>
        </p:nvPicPr>
        <p:blipFill>
          <a:blip r:embed="rId2"/>
          <a:srcRect l="8636" t="-613" r="274" b="-67"/>
          <a:stretch>
            <a:fillRect/>
          </a:stretch>
        </p:blipFill>
        <p:spPr>
          <a:xfrm rot="16200000">
            <a:off x="5142230" y="72390"/>
            <a:ext cx="6757670" cy="66795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维克托</cp:lastModifiedBy>
  <cp:revision>2</cp:revision>
  <dcterms:created xsi:type="dcterms:W3CDTF">2021-11-08T14:05:56Z</dcterms:created>
  <dcterms:modified xsi:type="dcterms:W3CDTF">2021-11-08T14:09:26Z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16ECAC26A9D247458CC3D997F5CF7A68</vt:lpwstr>
  </property>
  <property fmtid="{D5CDD505-2E9C-101B-9397-08002B2CF9AE}" pid="3" name="KSOProductBuildVer">
    <vt:lpwstr>2052-11.1.0.10700</vt:lpwstr>
  </property>
</Properties>
</file>