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FD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25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0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4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41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6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0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11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99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01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2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1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13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7702-58E3-4229-B3F3-0D217D5775E2}" type="datetimeFigureOut">
              <a:rPr lang="es-AR" smtClean="0"/>
              <a:t>17/9/2022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1179-39D3-4C17-BB29-3691443306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2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55576" y="980728"/>
            <a:ext cx="59766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>
            <a:hlinkClick r:id="rId2" action="ppaction://hlinksldjump"/>
          </p:cNvPr>
          <p:cNvSpPr txBox="1"/>
          <p:nvPr/>
        </p:nvSpPr>
        <p:spPr>
          <a:xfrm>
            <a:off x="876516" y="980728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2267744" y="980728"/>
            <a:ext cx="102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Contacto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3743908" y="101460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Experiencia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5148064" y="999147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Conocimiento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9163"/>
            <a:ext cx="1487487" cy="1927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743908" y="332656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VICTOR CARUCI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3277340" y="2924944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FULLSTACK DEVELOPER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32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6803" y="177565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Soy capaz de colaborar y mejorar el rendimiento de la organización a través de la experiencia en las diferentes áreas y sub áreas de RR.HH. Manejo de Excel avanzado, programación de </a:t>
            </a:r>
            <a:r>
              <a:rPr lang="es-AR" dirty="0" err="1"/>
              <a:t>Javascript</a:t>
            </a:r>
            <a:r>
              <a:rPr lang="es-AR" dirty="0"/>
              <a:t>, </a:t>
            </a:r>
            <a:r>
              <a:rPr lang="es-AR" dirty="0" err="1"/>
              <a:t>python</a:t>
            </a:r>
            <a:r>
              <a:rPr lang="es-AR" dirty="0"/>
              <a:t>, macros y Google </a:t>
            </a:r>
            <a:r>
              <a:rPr lang="es-AR" dirty="0" err="1"/>
              <a:t>Sheets</a:t>
            </a:r>
            <a:r>
              <a:rPr lang="es-AR" dirty="0"/>
              <a:t>. Creación de Indicadores de gestión automáticos y funcionales. Gestión de Compensaciones y Beneficios Pago o liquidación  de Remuneración variable con base a cumplimiento de objetivo. Modificación, adaptación y diseño de Estructura Departamental, Descripciones de cargo. Diseño de estructura salarial e investigación de mercado. Cálculo y Presupuesto de convenio colectivo, Simulador para la negociación.</a:t>
            </a:r>
          </a:p>
        </p:txBody>
      </p:sp>
      <p:sp>
        <p:nvSpPr>
          <p:cNvPr id="5" name="4 Flecha derecha">
            <a:hlinkClick r:id="rId2" action="ppaction://hlinksldjump"/>
          </p:cNvPr>
          <p:cNvSpPr/>
          <p:nvPr/>
        </p:nvSpPr>
        <p:spPr>
          <a:xfrm rot="10800000">
            <a:off x="395536" y="375102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 redondeado"/>
          <p:cNvSpPr/>
          <p:nvPr/>
        </p:nvSpPr>
        <p:spPr>
          <a:xfrm>
            <a:off x="755576" y="980728"/>
            <a:ext cx="59766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>
            <a:hlinkClick r:id="rId3" action="ppaction://hlinksldjump"/>
          </p:cNvPr>
          <p:cNvSpPr txBox="1"/>
          <p:nvPr/>
        </p:nvSpPr>
        <p:spPr>
          <a:xfrm>
            <a:off x="876516" y="980728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Resumen</a:t>
            </a:r>
            <a:endParaRPr lang="es-A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CuadroTexto">
            <a:hlinkClick r:id="rId4" action="ppaction://hlinksldjump"/>
          </p:cNvPr>
          <p:cNvSpPr txBox="1"/>
          <p:nvPr/>
        </p:nvSpPr>
        <p:spPr>
          <a:xfrm>
            <a:off x="2267744" y="980728"/>
            <a:ext cx="102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Contacto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743908" y="101460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Experiencia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999147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Conocimiento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65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636168" y="2492896"/>
            <a:ext cx="504056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2636168" y="1781200"/>
            <a:ext cx="5040560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2655694" y="3212976"/>
            <a:ext cx="5040560" cy="28803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475656" y="1812558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Nombre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511781" y="24928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Email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508121" y="3429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Mensaje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923928" y="620688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VICTOR CARUCI</a:t>
            </a:r>
            <a:endParaRPr lang="es-AR" dirty="0"/>
          </a:p>
        </p:txBody>
      </p:sp>
      <p:sp>
        <p:nvSpPr>
          <p:cNvPr id="12" name="11 Flecha derecha">
            <a:hlinkClick r:id="rId2" action="ppaction://hlinksldjump"/>
          </p:cNvPr>
          <p:cNvSpPr/>
          <p:nvPr/>
        </p:nvSpPr>
        <p:spPr>
          <a:xfrm rot="10800000">
            <a:off x="395536" y="375102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755576" y="980728"/>
            <a:ext cx="59766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>
            <a:hlinkClick r:id="rId3" action="ppaction://hlinksldjump"/>
          </p:cNvPr>
          <p:cNvSpPr txBox="1"/>
          <p:nvPr/>
        </p:nvSpPr>
        <p:spPr>
          <a:xfrm>
            <a:off x="876516" y="980728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  <p:sp>
        <p:nvSpPr>
          <p:cNvPr id="16" name="15 CuadroTexto">
            <a:hlinkClick r:id="rId4" action="ppaction://hlinksldjump"/>
          </p:cNvPr>
          <p:cNvSpPr txBox="1"/>
          <p:nvPr/>
        </p:nvSpPr>
        <p:spPr>
          <a:xfrm>
            <a:off x="2267744" y="980728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Contacto</a:t>
            </a:r>
            <a:endParaRPr lang="es-A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743908" y="101460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Experiencia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148064" y="999147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Conocimiento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55576" y="980728"/>
            <a:ext cx="59766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>
            <a:hlinkClick r:id="rId2" action="ppaction://hlinksldjump"/>
          </p:cNvPr>
          <p:cNvSpPr txBox="1"/>
          <p:nvPr/>
        </p:nvSpPr>
        <p:spPr>
          <a:xfrm>
            <a:off x="876516" y="980728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2267744" y="980728"/>
            <a:ext cx="102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Contacto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3743908" y="101460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Experiencia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5148064" y="999147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Conocimiento</a:t>
            </a:r>
            <a:endParaRPr lang="es-A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27365" y="2132856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JavaScript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1869521" y="3995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HTML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977724" y="560505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CSS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653234" y="210571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GIT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36371" y="393305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GITHub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8" t="41517" r="45822" b="40867"/>
          <a:stretch/>
        </p:blipFill>
        <p:spPr bwMode="auto">
          <a:xfrm>
            <a:off x="854674" y="1920659"/>
            <a:ext cx="792088" cy="93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Flecha derecha">
            <a:hlinkClick r:id="rId5" action="ppaction://hlinksldjump"/>
          </p:cNvPr>
          <p:cNvSpPr/>
          <p:nvPr/>
        </p:nvSpPr>
        <p:spPr>
          <a:xfrm rot="10800000">
            <a:off x="395536" y="375102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22059" r="33928" b="10451"/>
          <a:stretch/>
        </p:blipFill>
        <p:spPr bwMode="auto">
          <a:xfrm>
            <a:off x="879330" y="3651661"/>
            <a:ext cx="886595" cy="105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0" t="48475" r="20495" b="26039"/>
          <a:stretch/>
        </p:blipFill>
        <p:spPr bwMode="auto">
          <a:xfrm>
            <a:off x="855990" y="5229200"/>
            <a:ext cx="981022" cy="112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0" t="40029" r="49631" b="22461"/>
          <a:stretch/>
        </p:blipFill>
        <p:spPr bwMode="auto">
          <a:xfrm>
            <a:off x="4376453" y="1801602"/>
            <a:ext cx="1059823" cy="105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 redondeado"/>
          <p:cNvSpPr/>
          <p:nvPr/>
        </p:nvSpPr>
        <p:spPr>
          <a:xfrm>
            <a:off x="1768162" y="2475050"/>
            <a:ext cx="1293907" cy="20673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1765925" y="2475050"/>
            <a:ext cx="164853" cy="2067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42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133</Words>
  <Application>Microsoft Office PowerPoint</Application>
  <PresentationFormat>Presentación en pantalla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11</cp:revision>
  <dcterms:created xsi:type="dcterms:W3CDTF">2022-08-29T23:32:45Z</dcterms:created>
  <dcterms:modified xsi:type="dcterms:W3CDTF">2022-09-18T02:11:41Z</dcterms:modified>
</cp:coreProperties>
</file>