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62" r:id="rId5"/>
    <p:sldId id="267" r:id="rId6"/>
    <p:sldId id="271" r:id="rId7"/>
    <p:sldId id="275" r:id="rId8"/>
    <p:sldId id="261" r:id="rId9"/>
    <p:sldId id="274" r:id="rId10"/>
    <p:sldId id="277" r:id="rId11"/>
    <p:sldId id="276" r:id="rId12"/>
    <p:sldId id="279" r:id="rId13"/>
    <p:sldId id="278" r:id="rId14"/>
    <p:sldId id="281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AC244E-8EA2-664D-8D92-E68220FFF6BC}" v="1884" dt="2021-11-07T14:46:46.938"/>
    <p1510:client id="{14FB31FE-8867-448E-9EBD-C1B815EDC4A7}" v="73" dt="2021-11-07T12:52:43.540"/>
    <p1510:client id="{5B9CA712-7896-524F-BD79-0ED7EB583DDD}" v="975" dt="2021-11-07T14:24:47.442"/>
    <p1510:client id="{72E10964-F03F-47F9-A7B0-06E1196BA726}" v="105" vWet="107" dt="2021-11-07T14:47:41.507"/>
    <p1510:client id="{7A29A105-C573-4878-B0CC-080C88F09193}" v="7" dt="2021-11-07T12:34:39.816"/>
    <p1510:client id="{EC8C1710-7016-465F-9954-C707F906C1FB}" v="266" dt="2021-11-07T14:48:14.904"/>
    <p1510:client id="{FF568219-8AE0-4CE4-8965-700C8AA7BB42}" v="315" dt="2021-11-07T13:43:07.5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sibi Sami (s)" userId="S::sami.nsibi@students.fhnw.ch::a521b4b0-6632-4193-b7b8-c5f674f3b120" providerId="AD" clId="Web-{14FB31FE-8867-448E-9EBD-C1B815EDC4A7}"/>
    <pc:docChg chg="addSld modSld">
      <pc:chgData name="Nsibi Sami (s)" userId="S::sami.nsibi@students.fhnw.ch::a521b4b0-6632-4193-b7b8-c5f674f3b120" providerId="AD" clId="Web-{14FB31FE-8867-448E-9EBD-C1B815EDC4A7}" dt="2021-11-07T12:52:43.540" v="70"/>
      <pc:docMkLst>
        <pc:docMk/>
      </pc:docMkLst>
      <pc:sldChg chg="addSp delSp modSp new">
        <pc:chgData name="Nsibi Sami (s)" userId="S::sami.nsibi@students.fhnw.ch::a521b4b0-6632-4193-b7b8-c5f674f3b120" providerId="AD" clId="Web-{14FB31FE-8867-448E-9EBD-C1B815EDC4A7}" dt="2021-11-07T12:52:43.540" v="70"/>
        <pc:sldMkLst>
          <pc:docMk/>
          <pc:sldMk cId="993769515" sldId="270"/>
        </pc:sldMkLst>
        <pc:spChg chg="mod">
          <ac:chgData name="Nsibi Sami (s)" userId="S::sami.nsibi@students.fhnw.ch::a521b4b0-6632-4193-b7b8-c5f674f3b120" providerId="AD" clId="Web-{14FB31FE-8867-448E-9EBD-C1B815EDC4A7}" dt="2021-11-07T12:45:20.425" v="2" actId="20577"/>
          <ac:spMkLst>
            <pc:docMk/>
            <pc:sldMk cId="993769515" sldId="270"/>
            <ac:spMk id="2" creationId="{1C847C63-4D9A-4D6E-A25D-CEFCAA75C27A}"/>
          </ac:spMkLst>
        </pc:spChg>
        <pc:spChg chg="del">
          <ac:chgData name="Nsibi Sami (s)" userId="S::sami.nsibi@students.fhnw.ch::a521b4b0-6632-4193-b7b8-c5f674f3b120" providerId="AD" clId="Web-{14FB31FE-8867-448E-9EBD-C1B815EDC4A7}" dt="2021-11-07T12:46:04.160" v="6"/>
          <ac:spMkLst>
            <pc:docMk/>
            <pc:sldMk cId="993769515" sldId="270"/>
            <ac:spMk id="3" creationId="{BFA301A0-EA31-4DEE-8182-D5127D50370B}"/>
          </ac:spMkLst>
        </pc:spChg>
        <pc:spChg chg="add mod">
          <ac:chgData name="Nsibi Sami (s)" userId="S::sami.nsibi@students.fhnw.ch::a521b4b0-6632-4193-b7b8-c5f674f3b120" providerId="AD" clId="Web-{14FB31FE-8867-448E-9EBD-C1B815EDC4A7}" dt="2021-11-07T12:48:07.177" v="30" actId="1076"/>
          <ac:spMkLst>
            <pc:docMk/>
            <pc:sldMk cId="993769515" sldId="270"/>
            <ac:spMk id="4" creationId="{A3AD1906-5384-483E-9D81-EDA8E56FE87E}"/>
          </ac:spMkLst>
        </pc:spChg>
        <pc:spChg chg="add mod">
          <ac:chgData name="Nsibi Sami (s)" userId="S::sami.nsibi@students.fhnw.ch::a521b4b0-6632-4193-b7b8-c5f674f3b120" providerId="AD" clId="Web-{14FB31FE-8867-448E-9EBD-C1B815EDC4A7}" dt="2021-11-07T12:46:39.817" v="15" actId="1076"/>
          <ac:spMkLst>
            <pc:docMk/>
            <pc:sldMk cId="993769515" sldId="270"/>
            <ac:spMk id="5" creationId="{C0D227D3-8DEF-48E3-838E-D2BFD48B3F8A}"/>
          </ac:spMkLst>
        </pc:spChg>
        <pc:spChg chg="add mod">
          <ac:chgData name="Nsibi Sami (s)" userId="S::sami.nsibi@students.fhnw.ch::a521b4b0-6632-4193-b7b8-c5f674f3b120" providerId="AD" clId="Web-{14FB31FE-8867-448E-9EBD-C1B815EDC4A7}" dt="2021-11-07T12:48:23.365" v="32" actId="1076"/>
          <ac:spMkLst>
            <pc:docMk/>
            <pc:sldMk cId="993769515" sldId="270"/>
            <ac:spMk id="6" creationId="{3472480F-5545-4CB8-ADC6-CFE1E5A8F614}"/>
          </ac:spMkLst>
        </pc:spChg>
        <pc:spChg chg="add mod">
          <ac:chgData name="Nsibi Sami (s)" userId="S::sami.nsibi@students.fhnw.ch::a521b4b0-6632-4193-b7b8-c5f674f3b120" providerId="AD" clId="Web-{14FB31FE-8867-448E-9EBD-C1B815EDC4A7}" dt="2021-11-07T12:46:55.192" v="17" actId="1076"/>
          <ac:spMkLst>
            <pc:docMk/>
            <pc:sldMk cId="993769515" sldId="270"/>
            <ac:spMk id="7" creationId="{AA20FA74-F911-4D37-87C2-278C4742EA88}"/>
          </ac:spMkLst>
        </pc:spChg>
        <pc:spChg chg="add mod">
          <ac:chgData name="Nsibi Sami (s)" userId="S::sami.nsibi@students.fhnw.ch::a521b4b0-6632-4193-b7b8-c5f674f3b120" providerId="AD" clId="Web-{14FB31FE-8867-448E-9EBD-C1B815EDC4A7}" dt="2021-11-07T12:49:20.647" v="43"/>
          <ac:spMkLst>
            <pc:docMk/>
            <pc:sldMk cId="993769515" sldId="270"/>
            <ac:spMk id="11" creationId="{004FCB5F-425D-425E-8747-34AAD658FF25}"/>
          </ac:spMkLst>
        </pc:spChg>
        <pc:spChg chg="add mod">
          <ac:chgData name="Nsibi Sami (s)" userId="S::sami.nsibi@students.fhnw.ch::a521b4b0-6632-4193-b7b8-c5f674f3b120" providerId="AD" clId="Web-{14FB31FE-8867-448E-9EBD-C1B815EDC4A7}" dt="2021-11-07T12:49:20.662" v="44"/>
          <ac:spMkLst>
            <pc:docMk/>
            <pc:sldMk cId="993769515" sldId="270"/>
            <ac:spMk id="12" creationId="{6774A702-6BA4-4ABF-B1FE-90FA6DE7F15D}"/>
          </ac:spMkLst>
        </pc:spChg>
        <pc:spChg chg="add mod">
          <ac:chgData name="Nsibi Sami (s)" userId="S::sami.nsibi@students.fhnw.ch::a521b4b0-6632-4193-b7b8-c5f674f3b120" providerId="AD" clId="Web-{14FB31FE-8867-448E-9EBD-C1B815EDC4A7}" dt="2021-11-07T12:49:20.662" v="45"/>
          <ac:spMkLst>
            <pc:docMk/>
            <pc:sldMk cId="993769515" sldId="270"/>
            <ac:spMk id="13" creationId="{97E478FD-DEB0-43C8-A7FB-784FB18D618D}"/>
          </ac:spMkLst>
        </pc:spChg>
        <pc:spChg chg="add mod">
          <ac:chgData name="Nsibi Sami (s)" userId="S::sami.nsibi@students.fhnw.ch::a521b4b0-6632-4193-b7b8-c5f674f3b120" providerId="AD" clId="Web-{14FB31FE-8867-448E-9EBD-C1B815EDC4A7}" dt="2021-11-07T12:49:20.662" v="46"/>
          <ac:spMkLst>
            <pc:docMk/>
            <pc:sldMk cId="993769515" sldId="270"/>
            <ac:spMk id="14" creationId="{A7F2CAE2-2340-4452-BBE2-4CC37993A131}"/>
          </ac:spMkLst>
        </pc:spChg>
        <pc:spChg chg="add del mod">
          <ac:chgData name="Nsibi Sami (s)" userId="S::sami.nsibi@students.fhnw.ch::a521b4b0-6632-4193-b7b8-c5f674f3b120" providerId="AD" clId="Web-{14FB31FE-8867-448E-9EBD-C1B815EDC4A7}" dt="2021-11-07T12:52:23.289" v="69"/>
          <ac:spMkLst>
            <pc:docMk/>
            <pc:sldMk cId="993769515" sldId="270"/>
            <ac:spMk id="19" creationId="{1B3D5247-54D6-4E77-A7C9-E179A8BB8E29}"/>
          </ac:spMkLst>
        </pc:spChg>
        <pc:spChg chg="add">
          <ac:chgData name="Nsibi Sami (s)" userId="S::sami.nsibi@students.fhnw.ch::a521b4b0-6632-4193-b7b8-c5f674f3b120" providerId="AD" clId="Web-{14FB31FE-8867-448E-9EBD-C1B815EDC4A7}" dt="2021-11-07T12:52:43.540" v="70"/>
          <ac:spMkLst>
            <pc:docMk/>
            <pc:sldMk cId="993769515" sldId="270"/>
            <ac:spMk id="20" creationId="{90C978E2-B9FA-4C2D-972B-792841F79DDA}"/>
          </ac:spMkLst>
        </pc:spChg>
        <pc:cxnChg chg="add mod">
          <ac:chgData name="Nsibi Sami (s)" userId="S::sami.nsibi@students.fhnw.ch::a521b4b0-6632-4193-b7b8-c5f674f3b120" providerId="AD" clId="Web-{14FB31FE-8867-448E-9EBD-C1B815EDC4A7}" dt="2021-11-07T12:47:54.208" v="28" actId="14100"/>
          <ac:cxnSpMkLst>
            <pc:docMk/>
            <pc:sldMk cId="993769515" sldId="270"/>
            <ac:cxnSpMk id="8" creationId="{0223F6FD-E900-43C3-9691-E02D07EA6D26}"/>
          </ac:cxnSpMkLst>
        </pc:cxnChg>
        <pc:cxnChg chg="add mod">
          <ac:chgData name="Nsibi Sami (s)" userId="S::sami.nsibi@students.fhnw.ch::a521b4b0-6632-4193-b7b8-c5f674f3b120" providerId="AD" clId="Web-{14FB31FE-8867-448E-9EBD-C1B815EDC4A7}" dt="2021-11-07T12:48:20.427" v="31" actId="1076"/>
          <ac:cxnSpMkLst>
            <pc:docMk/>
            <pc:sldMk cId="993769515" sldId="270"/>
            <ac:cxnSpMk id="9" creationId="{534A3EFF-647D-4DC4-8D3B-CD6863D54E04}"/>
          </ac:cxnSpMkLst>
        </pc:cxnChg>
        <pc:cxnChg chg="add mod">
          <ac:chgData name="Nsibi Sami (s)" userId="S::sami.nsibi@students.fhnw.ch::a521b4b0-6632-4193-b7b8-c5f674f3b120" providerId="AD" clId="Web-{14FB31FE-8867-448E-9EBD-C1B815EDC4A7}" dt="2021-11-07T12:47:59.771" v="29" actId="1076"/>
          <ac:cxnSpMkLst>
            <pc:docMk/>
            <pc:sldMk cId="993769515" sldId="270"/>
            <ac:cxnSpMk id="10" creationId="{2E931DBB-F17B-45FF-9738-BED9A8F33D3A}"/>
          </ac:cxnSpMkLst>
        </pc:cxnChg>
        <pc:cxnChg chg="add mod">
          <ac:chgData name="Nsibi Sami (s)" userId="S::sami.nsibi@students.fhnw.ch::a521b4b0-6632-4193-b7b8-c5f674f3b120" providerId="AD" clId="Web-{14FB31FE-8867-448E-9EBD-C1B815EDC4A7}" dt="2021-11-07T12:49:39.162" v="50" actId="1076"/>
          <ac:cxnSpMkLst>
            <pc:docMk/>
            <pc:sldMk cId="993769515" sldId="270"/>
            <ac:cxnSpMk id="15" creationId="{0C32FE98-3EC8-45D9-B809-4456AA3DF96C}"/>
          </ac:cxnSpMkLst>
        </pc:cxnChg>
        <pc:cxnChg chg="add mod">
          <ac:chgData name="Nsibi Sami (s)" userId="S::sami.nsibi@students.fhnw.ch::a521b4b0-6632-4193-b7b8-c5f674f3b120" providerId="AD" clId="Web-{14FB31FE-8867-448E-9EBD-C1B815EDC4A7}" dt="2021-11-07T12:49:49.163" v="53" actId="14100"/>
          <ac:cxnSpMkLst>
            <pc:docMk/>
            <pc:sldMk cId="993769515" sldId="270"/>
            <ac:cxnSpMk id="16" creationId="{4DB17173-0281-4B07-B294-A549B2F7E14D}"/>
          </ac:cxnSpMkLst>
        </pc:cxnChg>
        <pc:cxnChg chg="add mod">
          <ac:chgData name="Nsibi Sami (s)" userId="S::sami.nsibi@students.fhnw.ch::a521b4b0-6632-4193-b7b8-c5f674f3b120" providerId="AD" clId="Web-{14FB31FE-8867-448E-9EBD-C1B815EDC4A7}" dt="2021-11-07T12:52:08.195" v="64" actId="14100"/>
          <ac:cxnSpMkLst>
            <pc:docMk/>
            <pc:sldMk cId="993769515" sldId="270"/>
            <ac:cxnSpMk id="17" creationId="{97D5CD7C-ABAD-4CB3-A2C9-75864C699118}"/>
          </ac:cxnSpMkLst>
        </pc:cxnChg>
        <pc:cxnChg chg="add mod">
          <ac:chgData name="Nsibi Sami (s)" userId="S::sami.nsibi@students.fhnw.ch::a521b4b0-6632-4193-b7b8-c5f674f3b120" providerId="AD" clId="Web-{14FB31FE-8867-448E-9EBD-C1B815EDC4A7}" dt="2021-11-07T12:52:19.493" v="67" actId="14100"/>
          <ac:cxnSpMkLst>
            <pc:docMk/>
            <pc:sldMk cId="993769515" sldId="270"/>
            <ac:cxnSpMk id="18" creationId="{377C75BF-3917-4B34-86AB-36F99B64063F}"/>
          </ac:cxnSpMkLst>
        </pc:cxnChg>
      </pc:sldChg>
    </pc:docChg>
  </pc:docChgLst>
  <pc:docChgLst>
    <pc:chgData name="Yaman Ibrahim (s)" userId="S::ibrahim.yaman@students.fhnw.ch::74dd22e3-a30e-4854-b013-3204ab982d0c" providerId="AD" clId="Web-{7A29A105-C573-4878-B0CC-080C88F09193}"/>
    <pc:docChg chg="addSld delSld">
      <pc:chgData name="Yaman Ibrahim (s)" userId="S::ibrahim.yaman@students.fhnw.ch::74dd22e3-a30e-4854-b013-3204ab982d0c" providerId="AD" clId="Web-{7A29A105-C573-4878-B0CC-080C88F09193}" dt="2021-11-07T12:34:39.816" v="6"/>
      <pc:docMkLst>
        <pc:docMk/>
      </pc:docMkLst>
      <pc:sldChg chg="new">
        <pc:chgData name="Yaman Ibrahim (s)" userId="S::ibrahim.yaman@students.fhnw.ch::74dd22e3-a30e-4854-b013-3204ab982d0c" providerId="AD" clId="Web-{7A29A105-C573-4878-B0CC-080C88F09193}" dt="2021-11-07T11:06:34.356" v="0"/>
        <pc:sldMkLst>
          <pc:docMk/>
          <pc:sldMk cId="3628540076" sldId="268"/>
        </pc:sldMkLst>
      </pc:sldChg>
      <pc:sldChg chg="new del">
        <pc:chgData name="Yaman Ibrahim (s)" userId="S::ibrahim.yaman@students.fhnw.ch::74dd22e3-a30e-4854-b013-3204ab982d0c" providerId="AD" clId="Web-{7A29A105-C573-4878-B0CC-080C88F09193}" dt="2021-11-07T12:34:39.816" v="6"/>
        <pc:sldMkLst>
          <pc:docMk/>
          <pc:sldMk cId="1884816172" sldId="269"/>
        </pc:sldMkLst>
      </pc:sldChg>
      <pc:sldChg chg="new del">
        <pc:chgData name="Yaman Ibrahim (s)" userId="S::ibrahim.yaman@students.fhnw.ch::74dd22e3-a30e-4854-b013-3204ab982d0c" providerId="AD" clId="Web-{7A29A105-C573-4878-B0CC-080C88F09193}" dt="2021-11-07T12:34:34.956" v="5"/>
        <pc:sldMkLst>
          <pc:docMk/>
          <pc:sldMk cId="767270839" sldId="270"/>
        </pc:sldMkLst>
      </pc:sldChg>
      <pc:sldChg chg="new del">
        <pc:chgData name="Yaman Ibrahim (s)" userId="S::ibrahim.yaman@students.fhnw.ch::74dd22e3-a30e-4854-b013-3204ab982d0c" providerId="AD" clId="Web-{7A29A105-C573-4878-B0CC-080C88F09193}" dt="2021-11-07T12:34:33.300" v="4"/>
        <pc:sldMkLst>
          <pc:docMk/>
          <pc:sldMk cId="1879217225" sldId="271"/>
        </pc:sldMkLst>
      </pc:sldChg>
    </pc:docChg>
  </pc:docChgLst>
  <pc:docChgLst>
    <pc:chgData name="Nsibi Sami (s)" userId="a521b4b0-6632-4193-b7b8-c5f674f3b120" providerId="ADAL" clId="{5B9CA712-7896-524F-BD79-0ED7EB583DDD}"/>
    <pc:docChg chg="custSel addSld delSld modSld">
      <pc:chgData name="Nsibi Sami (s)" userId="a521b4b0-6632-4193-b7b8-c5f674f3b120" providerId="ADAL" clId="{5B9CA712-7896-524F-BD79-0ED7EB583DDD}" dt="2021-11-07T14:24:47.441" v="976" actId="14826"/>
      <pc:docMkLst>
        <pc:docMk/>
      </pc:docMkLst>
      <pc:sldChg chg="addSp delSp modSp mod">
        <pc:chgData name="Nsibi Sami (s)" userId="a521b4b0-6632-4193-b7b8-c5f674f3b120" providerId="ADAL" clId="{5B9CA712-7896-524F-BD79-0ED7EB583DDD}" dt="2021-11-07T14:08:37.250" v="963"/>
        <pc:sldMkLst>
          <pc:docMk/>
          <pc:sldMk cId="1975469410" sldId="264"/>
        </pc:sldMkLst>
        <pc:spChg chg="add del mod">
          <ac:chgData name="Nsibi Sami (s)" userId="a521b4b0-6632-4193-b7b8-c5f674f3b120" providerId="ADAL" clId="{5B9CA712-7896-524F-BD79-0ED7EB583DDD}" dt="2021-11-07T14:08:37.250" v="963"/>
          <ac:spMkLst>
            <pc:docMk/>
            <pc:sldMk cId="1975469410" sldId="264"/>
            <ac:spMk id="3" creationId="{06927557-4980-8847-99AA-CE01F4BFAE74}"/>
          </ac:spMkLst>
        </pc:spChg>
      </pc:sldChg>
      <pc:sldChg chg="addSp delSp modSp mod modAnim">
        <pc:chgData name="Nsibi Sami (s)" userId="a521b4b0-6632-4193-b7b8-c5f674f3b120" providerId="ADAL" clId="{5B9CA712-7896-524F-BD79-0ED7EB583DDD}" dt="2021-11-07T14:07:45.269" v="955"/>
        <pc:sldMkLst>
          <pc:docMk/>
          <pc:sldMk cId="993769515" sldId="270"/>
        </pc:sldMkLst>
        <pc:spChg chg="mod">
          <ac:chgData name="Nsibi Sami (s)" userId="a521b4b0-6632-4193-b7b8-c5f674f3b120" providerId="ADAL" clId="{5B9CA712-7896-524F-BD79-0ED7EB583DDD}" dt="2021-11-07T13:55:15.958" v="889" actId="20577"/>
          <ac:spMkLst>
            <pc:docMk/>
            <pc:sldMk cId="993769515" sldId="270"/>
            <ac:spMk id="2" creationId="{1C847C63-4D9A-4D6E-A25D-CEFCAA75C27A}"/>
          </ac:spMkLst>
        </pc:spChg>
        <pc:spChg chg="del">
          <ac:chgData name="Nsibi Sami (s)" userId="a521b4b0-6632-4193-b7b8-c5f674f3b120" providerId="ADAL" clId="{5B9CA712-7896-524F-BD79-0ED7EB583DDD}" dt="2021-11-07T13:26:01.767" v="13" actId="478"/>
          <ac:spMkLst>
            <pc:docMk/>
            <pc:sldMk cId="993769515" sldId="270"/>
            <ac:spMk id="4" creationId="{A3AD1906-5384-483E-9D81-EDA8E56FE87E}"/>
          </ac:spMkLst>
        </pc:spChg>
        <pc:spChg chg="del">
          <ac:chgData name="Nsibi Sami (s)" userId="a521b4b0-6632-4193-b7b8-c5f674f3b120" providerId="ADAL" clId="{5B9CA712-7896-524F-BD79-0ED7EB583DDD}" dt="2021-11-07T13:26:01.767" v="13" actId="478"/>
          <ac:spMkLst>
            <pc:docMk/>
            <pc:sldMk cId="993769515" sldId="270"/>
            <ac:spMk id="5" creationId="{C0D227D3-8DEF-48E3-838E-D2BFD48B3F8A}"/>
          </ac:spMkLst>
        </pc:spChg>
        <pc:spChg chg="del">
          <ac:chgData name="Nsibi Sami (s)" userId="a521b4b0-6632-4193-b7b8-c5f674f3b120" providerId="ADAL" clId="{5B9CA712-7896-524F-BD79-0ED7EB583DDD}" dt="2021-11-07T13:26:01.767" v="13" actId="478"/>
          <ac:spMkLst>
            <pc:docMk/>
            <pc:sldMk cId="993769515" sldId="270"/>
            <ac:spMk id="6" creationId="{3472480F-5545-4CB8-ADC6-CFE1E5A8F614}"/>
          </ac:spMkLst>
        </pc:spChg>
        <pc:spChg chg="del">
          <ac:chgData name="Nsibi Sami (s)" userId="a521b4b0-6632-4193-b7b8-c5f674f3b120" providerId="ADAL" clId="{5B9CA712-7896-524F-BD79-0ED7EB583DDD}" dt="2021-11-07T13:26:01.767" v="13" actId="478"/>
          <ac:spMkLst>
            <pc:docMk/>
            <pc:sldMk cId="993769515" sldId="270"/>
            <ac:spMk id="7" creationId="{AA20FA74-F911-4D37-87C2-278C4742EA88}"/>
          </ac:spMkLst>
        </pc:spChg>
        <pc:spChg chg="del mod">
          <ac:chgData name="Nsibi Sami (s)" userId="a521b4b0-6632-4193-b7b8-c5f674f3b120" providerId="ADAL" clId="{5B9CA712-7896-524F-BD79-0ED7EB583DDD}" dt="2021-11-07T13:26:01.767" v="13" actId="478"/>
          <ac:spMkLst>
            <pc:docMk/>
            <pc:sldMk cId="993769515" sldId="270"/>
            <ac:spMk id="11" creationId="{004FCB5F-425D-425E-8747-34AAD658FF25}"/>
          </ac:spMkLst>
        </pc:spChg>
        <pc:spChg chg="add del mod">
          <ac:chgData name="Nsibi Sami (s)" userId="a521b4b0-6632-4193-b7b8-c5f674f3b120" providerId="ADAL" clId="{5B9CA712-7896-524F-BD79-0ED7EB583DDD}" dt="2021-11-07T13:55:50.559" v="895" actId="478"/>
          <ac:spMkLst>
            <pc:docMk/>
            <pc:sldMk cId="993769515" sldId="270"/>
            <ac:spMk id="11" creationId="{22A0EA78-F121-2946-9B4F-7929E9CAD007}"/>
          </ac:spMkLst>
        </pc:spChg>
        <pc:spChg chg="add mod">
          <ac:chgData name="Nsibi Sami (s)" userId="a521b4b0-6632-4193-b7b8-c5f674f3b120" providerId="ADAL" clId="{5B9CA712-7896-524F-BD79-0ED7EB583DDD}" dt="2021-11-07T14:07:03.904" v="949" actId="20577"/>
          <ac:spMkLst>
            <pc:docMk/>
            <pc:sldMk cId="993769515" sldId="270"/>
            <ac:spMk id="12" creationId="{0AF3F424-E6B9-3845-9E64-3D82C34FD864}"/>
          </ac:spMkLst>
        </pc:spChg>
        <pc:spChg chg="del mod">
          <ac:chgData name="Nsibi Sami (s)" userId="a521b4b0-6632-4193-b7b8-c5f674f3b120" providerId="ADAL" clId="{5B9CA712-7896-524F-BD79-0ED7EB583DDD}" dt="2021-11-07T13:26:01.767" v="13" actId="478"/>
          <ac:spMkLst>
            <pc:docMk/>
            <pc:sldMk cId="993769515" sldId="270"/>
            <ac:spMk id="12" creationId="{6774A702-6BA4-4ABF-B1FE-90FA6DE7F15D}"/>
          </ac:spMkLst>
        </pc:spChg>
        <pc:spChg chg="del mod">
          <ac:chgData name="Nsibi Sami (s)" userId="a521b4b0-6632-4193-b7b8-c5f674f3b120" providerId="ADAL" clId="{5B9CA712-7896-524F-BD79-0ED7EB583DDD}" dt="2021-11-07T13:26:01.767" v="13" actId="478"/>
          <ac:spMkLst>
            <pc:docMk/>
            <pc:sldMk cId="993769515" sldId="270"/>
            <ac:spMk id="13" creationId="{97E478FD-DEB0-43C8-A7FB-784FB18D618D}"/>
          </ac:spMkLst>
        </pc:spChg>
        <pc:spChg chg="del mod">
          <ac:chgData name="Nsibi Sami (s)" userId="a521b4b0-6632-4193-b7b8-c5f674f3b120" providerId="ADAL" clId="{5B9CA712-7896-524F-BD79-0ED7EB583DDD}" dt="2021-11-07T13:26:01.767" v="13" actId="478"/>
          <ac:spMkLst>
            <pc:docMk/>
            <pc:sldMk cId="993769515" sldId="270"/>
            <ac:spMk id="14" creationId="{A7F2CAE2-2340-4452-BBE2-4CC37993A131}"/>
          </ac:spMkLst>
        </pc:spChg>
        <pc:spChg chg="del mod">
          <ac:chgData name="Nsibi Sami (s)" userId="a521b4b0-6632-4193-b7b8-c5f674f3b120" providerId="ADAL" clId="{5B9CA712-7896-524F-BD79-0ED7EB583DDD}" dt="2021-11-07T13:26:01.767" v="13" actId="478"/>
          <ac:spMkLst>
            <pc:docMk/>
            <pc:sldMk cId="993769515" sldId="270"/>
            <ac:spMk id="20" creationId="{90C978E2-B9FA-4C2D-972B-792841F79DDA}"/>
          </ac:spMkLst>
        </pc:spChg>
        <pc:spChg chg="add mod">
          <ac:chgData name="Nsibi Sami (s)" userId="a521b4b0-6632-4193-b7b8-c5f674f3b120" providerId="ADAL" clId="{5B9CA712-7896-524F-BD79-0ED7EB583DDD}" dt="2021-11-07T13:59:59.292" v="924" actId="20577"/>
          <ac:spMkLst>
            <pc:docMk/>
            <pc:sldMk cId="993769515" sldId="270"/>
            <ac:spMk id="22" creationId="{079680C6-F312-D74D-B71C-8638DDCDD0D7}"/>
          </ac:spMkLst>
        </pc:spChg>
        <pc:spChg chg="add del mod">
          <ac:chgData name="Nsibi Sami (s)" userId="a521b4b0-6632-4193-b7b8-c5f674f3b120" providerId="ADAL" clId="{5B9CA712-7896-524F-BD79-0ED7EB583DDD}" dt="2021-11-07T13:33:58.553" v="491" actId="478"/>
          <ac:spMkLst>
            <pc:docMk/>
            <pc:sldMk cId="993769515" sldId="270"/>
            <ac:spMk id="23" creationId="{FAAB46AB-1A26-0345-B523-5B02ADF34C93}"/>
          </ac:spMkLst>
        </pc:spChg>
        <pc:spChg chg="add del mod">
          <ac:chgData name="Nsibi Sami (s)" userId="a521b4b0-6632-4193-b7b8-c5f674f3b120" providerId="ADAL" clId="{5B9CA712-7896-524F-BD79-0ED7EB583DDD}" dt="2021-11-07T13:41:17.598" v="499"/>
          <ac:spMkLst>
            <pc:docMk/>
            <pc:sldMk cId="993769515" sldId="270"/>
            <ac:spMk id="24" creationId="{A9A0D8D1-CD96-1C47-8AA5-3E3CC54A23B6}"/>
          </ac:spMkLst>
        </pc:spChg>
        <pc:spChg chg="add del mod">
          <ac:chgData name="Nsibi Sami (s)" userId="a521b4b0-6632-4193-b7b8-c5f674f3b120" providerId="ADAL" clId="{5B9CA712-7896-524F-BD79-0ED7EB583DDD}" dt="2021-11-07T13:34:00.326" v="492" actId="478"/>
          <ac:spMkLst>
            <pc:docMk/>
            <pc:sldMk cId="993769515" sldId="270"/>
            <ac:spMk id="25" creationId="{1E69588E-3AB8-1D44-88D0-FCBBEFFED5C6}"/>
          </ac:spMkLst>
        </pc:spChg>
        <pc:spChg chg="add del mod">
          <ac:chgData name="Nsibi Sami (s)" userId="a521b4b0-6632-4193-b7b8-c5f674f3b120" providerId="ADAL" clId="{5B9CA712-7896-524F-BD79-0ED7EB583DDD}" dt="2021-11-07T13:55:45.213" v="894" actId="478"/>
          <ac:spMkLst>
            <pc:docMk/>
            <pc:sldMk cId="993769515" sldId="270"/>
            <ac:spMk id="30" creationId="{92AF2D0D-0017-4541-A3B5-CF999499B642}"/>
          </ac:spMkLst>
        </pc:spChg>
        <pc:spChg chg="add del mod">
          <ac:chgData name="Nsibi Sami (s)" userId="a521b4b0-6632-4193-b7b8-c5f674f3b120" providerId="ADAL" clId="{5B9CA712-7896-524F-BD79-0ED7EB583DDD}" dt="2021-11-07T13:58:44.158" v="897" actId="478"/>
          <ac:spMkLst>
            <pc:docMk/>
            <pc:sldMk cId="993769515" sldId="270"/>
            <ac:spMk id="31" creationId="{1C23258C-5971-9749-BEB8-969B14ECB9D9}"/>
          </ac:spMkLst>
        </pc:spChg>
        <pc:spChg chg="add del mod">
          <ac:chgData name="Nsibi Sami (s)" userId="a521b4b0-6632-4193-b7b8-c5f674f3b120" providerId="ADAL" clId="{5B9CA712-7896-524F-BD79-0ED7EB583DDD}" dt="2021-11-07T13:58:46.843" v="898" actId="478"/>
          <ac:spMkLst>
            <pc:docMk/>
            <pc:sldMk cId="993769515" sldId="270"/>
            <ac:spMk id="32" creationId="{6BD2A259-93DD-8C48-9B3B-F6C09CD43E06}"/>
          </ac:spMkLst>
        </pc:spChg>
        <pc:spChg chg="add del mod">
          <ac:chgData name="Nsibi Sami (s)" userId="a521b4b0-6632-4193-b7b8-c5f674f3b120" providerId="ADAL" clId="{5B9CA712-7896-524F-BD79-0ED7EB583DDD}" dt="2021-11-07T13:58:51.511" v="900" actId="478"/>
          <ac:spMkLst>
            <pc:docMk/>
            <pc:sldMk cId="993769515" sldId="270"/>
            <ac:spMk id="33" creationId="{A6A99AC0-FD5D-144A-9515-1427491792B8}"/>
          </ac:spMkLst>
        </pc:spChg>
        <pc:spChg chg="add del mod">
          <ac:chgData name="Nsibi Sami (s)" userId="a521b4b0-6632-4193-b7b8-c5f674f3b120" providerId="ADAL" clId="{5B9CA712-7896-524F-BD79-0ED7EB583DDD}" dt="2021-11-07T13:55:42.735" v="893" actId="478"/>
          <ac:spMkLst>
            <pc:docMk/>
            <pc:sldMk cId="993769515" sldId="270"/>
            <ac:spMk id="34" creationId="{0539F0FD-1623-A241-BB67-854AE9BFE828}"/>
          </ac:spMkLst>
        </pc:spChg>
        <pc:picChg chg="add mod">
          <ac:chgData name="Nsibi Sami (s)" userId="a521b4b0-6632-4193-b7b8-c5f674f3b120" providerId="ADAL" clId="{5B9CA712-7896-524F-BD79-0ED7EB583DDD}" dt="2021-11-07T14:06:55.156" v="930" actId="14100"/>
          <ac:picMkLst>
            <pc:docMk/>
            <pc:sldMk cId="993769515" sldId="270"/>
            <ac:picMk id="4" creationId="{8B211859-3A7E-7E49-B18C-E66A1DAD0E56}"/>
          </ac:picMkLst>
        </pc:picChg>
        <pc:picChg chg="add mod">
          <ac:chgData name="Nsibi Sami (s)" userId="a521b4b0-6632-4193-b7b8-c5f674f3b120" providerId="ADAL" clId="{5B9CA712-7896-524F-BD79-0ED7EB583DDD}" dt="2021-11-07T14:07:09.895" v="951" actId="14100"/>
          <ac:picMkLst>
            <pc:docMk/>
            <pc:sldMk cId="993769515" sldId="270"/>
            <ac:picMk id="6" creationId="{7DBEE024-0B4F-0E4C-8EFB-C8906626864D}"/>
          </ac:picMkLst>
        </pc:picChg>
        <pc:picChg chg="add mod">
          <ac:chgData name="Nsibi Sami (s)" userId="a521b4b0-6632-4193-b7b8-c5f674f3b120" providerId="ADAL" clId="{5B9CA712-7896-524F-BD79-0ED7EB583DDD}" dt="2021-11-07T14:07:17.044" v="954" actId="14100"/>
          <ac:picMkLst>
            <pc:docMk/>
            <pc:sldMk cId="993769515" sldId="270"/>
            <ac:picMk id="8" creationId="{D89A409B-1CAE-DE4F-BDD5-896ABC1E7337}"/>
          </ac:picMkLst>
        </pc:picChg>
        <pc:picChg chg="add mod">
          <ac:chgData name="Nsibi Sami (s)" userId="a521b4b0-6632-4193-b7b8-c5f674f3b120" providerId="ADAL" clId="{5B9CA712-7896-524F-BD79-0ED7EB583DDD}" dt="2021-11-07T14:07:14.012" v="953" actId="1076"/>
          <ac:picMkLst>
            <pc:docMk/>
            <pc:sldMk cId="993769515" sldId="270"/>
            <ac:picMk id="10" creationId="{D87EAF94-CBAB-024C-A108-7BCEEC209306}"/>
          </ac:picMkLst>
        </pc:picChg>
        <pc:picChg chg="add del mod">
          <ac:chgData name="Nsibi Sami (s)" userId="a521b4b0-6632-4193-b7b8-c5f674f3b120" providerId="ADAL" clId="{5B9CA712-7896-524F-BD79-0ED7EB583DDD}" dt="2021-11-07T13:33:55.934" v="490" actId="478"/>
          <ac:picMkLst>
            <pc:docMk/>
            <pc:sldMk cId="993769515" sldId="270"/>
            <ac:picMk id="21" creationId="{E9F471CD-B046-F944-957D-9C8CFB6A1942}"/>
          </ac:picMkLst>
        </pc:picChg>
        <pc:picChg chg="add del mod">
          <ac:chgData name="Nsibi Sami (s)" userId="a521b4b0-6632-4193-b7b8-c5f674f3b120" providerId="ADAL" clId="{5B9CA712-7896-524F-BD79-0ED7EB583DDD}" dt="2021-11-07T13:41:14.877" v="497" actId="478"/>
          <ac:picMkLst>
            <pc:docMk/>
            <pc:sldMk cId="993769515" sldId="270"/>
            <ac:picMk id="27" creationId="{4B0118A2-EAD9-F34F-9ECA-5578B5A6A752}"/>
          </ac:picMkLst>
        </pc:picChg>
        <pc:picChg chg="add mod">
          <ac:chgData name="Nsibi Sami (s)" userId="a521b4b0-6632-4193-b7b8-c5f674f3b120" providerId="ADAL" clId="{5B9CA712-7896-524F-BD79-0ED7EB583DDD}" dt="2021-11-07T14:00:08.426" v="925" actId="167"/>
          <ac:picMkLst>
            <pc:docMk/>
            <pc:sldMk cId="993769515" sldId="270"/>
            <ac:picMk id="29" creationId="{3FB711A0-F8AD-AA40-98D9-F10CACC4BF19}"/>
          </ac:picMkLst>
        </pc:picChg>
        <pc:cxnChg chg="del">
          <ac:chgData name="Nsibi Sami (s)" userId="a521b4b0-6632-4193-b7b8-c5f674f3b120" providerId="ADAL" clId="{5B9CA712-7896-524F-BD79-0ED7EB583DDD}" dt="2021-11-07T13:26:01.767" v="13" actId="478"/>
          <ac:cxnSpMkLst>
            <pc:docMk/>
            <pc:sldMk cId="993769515" sldId="270"/>
            <ac:cxnSpMk id="8" creationId="{0223F6FD-E900-43C3-9691-E02D07EA6D26}"/>
          </ac:cxnSpMkLst>
        </pc:cxnChg>
        <pc:cxnChg chg="del">
          <ac:chgData name="Nsibi Sami (s)" userId="a521b4b0-6632-4193-b7b8-c5f674f3b120" providerId="ADAL" clId="{5B9CA712-7896-524F-BD79-0ED7EB583DDD}" dt="2021-11-07T13:26:01.767" v="13" actId="478"/>
          <ac:cxnSpMkLst>
            <pc:docMk/>
            <pc:sldMk cId="993769515" sldId="270"/>
            <ac:cxnSpMk id="9" creationId="{534A3EFF-647D-4DC4-8D3B-CD6863D54E04}"/>
          </ac:cxnSpMkLst>
        </pc:cxnChg>
        <pc:cxnChg chg="del">
          <ac:chgData name="Nsibi Sami (s)" userId="a521b4b0-6632-4193-b7b8-c5f674f3b120" providerId="ADAL" clId="{5B9CA712-7896-524F-BD79-0ED7EB583DDD}" dt="2021-11-07T13:26:01.767" v="13" actId="478"/>
          <ac:cxnSpMkLst>
            <pc:docMk/>
            <pc:sldMk cId="993769515" sldId="270"/>
            <ac:cxnSpMk id="10" creationId="{2E931DBB-F17B-45FF-9738-BED9A8F33D3A}"/>
          </ac:cxnSpMkLst>
        </pc:cxnChg>
        <pc:cxnChg chg="del">
          <ac:chgData name="Nsibi Sami (s)" userId="a521b4b0-6632-4193-b7b8-c5f674f3b120" providerId="ADAL" clId="{5B9CA712-7896-524F-BD79-0ED7EB583DDD}" dt="2021-11-07T13:26:01.767" v="13" actId="478"/>
          <ac:cxnSpMkLst>
            <pc:docMk/>
            <pc:sldMk cId="993769515" sldId="270"/>
            <ac:cxnSpMk id="15" creationId="{0C32FE98-3EC8-45D9-B809-4456AA3DF96C}"/>
          </ac:cxnSpMkLst>
        </pc:cxnChg>
        <pc:cxnChg chg="del mod">
          <ac:chgData name="Nsibi Sami (s)" userId="a521b4b0-6632-4193-b7b8-c5f674f3b120" providerId="ADAL" clId="{5B9CA712-7896-524F-BD79-0ED7EB583DDD}" dt="2021-11-07T13:26:01.767" v="13" actId="478"/>
          <ac:cxnSpMkLst>
            <pc:docMk/>
            <pc:sldMk cId="993769515" sldId="270"/>
            <ac:cxnSpMk id="16" creationId="{4DB17173-0281-4B07-B294-A549B2F7E14D}"/>
          </ac:cxnSpMkLst>
        </pc:cxnChg>
        <pc:cxnChg chg="del">
          <ac:chgData name="Nsibi Sami (s)" userId="a521b4b0-6632-4193-b7b8-c5f674f3b120" providerId="ADAL" clId="{5B9CA712-7896-524F-BD79-0ED7EB583DDD}" dt="2021-11-07T13:26:01.767" v="13" actId="478"/>
          <ac:cxnSpMkLst>
            <pc:docMk/>
            <pc:sldMk cId="993769515" sldId="270"/>
            <ac:cxnSpMk id="17" creationId="{97D5CD7C-ABAD-4CB3-A2C9-75864C699118}"/>
          </ac:cxnSpMkLst>
        </pc:cxnChg>
        <pc:cxnChg chg="del mod">
          <ac:chgData name="Nsibi Sami (s)" userId="a521b4b0-6632-4193-b7b8-c5f674f3b120" providerId="ADAL" clId="{5B9CA712-7896-524F-BD79-0ED7EB583DDD}" dt="2021-11-07T13:26:01.767" v="13" actId="478"/>
          <ac:cxnSpMkLst>
            <pc:docMk/>
            <pc:sldMk cId="993769515" sldId="270"/>
            <ac:cxnSpMk id="18" creationId="{377C75BF-3917-4B34-86AB-36F99B64063F}"/>
          </ac:cxnSpMkLst>
        </pc:cxnChg>
      </pc:sldChg>
      <pc:sldChg chg="modSp mod modNotesTx">
        <pc:chgData name="Nsibi Sami (s)" userId="a521b4b0-6632-4193-b7b8-c5f674f3b120" providerId="ADAL" clId="{5B9CA712-7896-524F-BD79-0ED7EB583DDD}" dt="2021-11-07T14:24:47.441" v="976" actId="14826"/>
        <pc:sldMkLst>
          <pc:docMk/>
          <pc:sldMk cId="652360347" sldId="276"/>
        </pc:sldMkLst>
        <pc:spChg chg="mod">
          <ac:chgData name="Nsibi Sami (s)" userId="a521b4b0-6632-4193-b7b8-c5f674f3b120" providerId="ADAL" clId="{5B9CA712-7896-524F-BD79-0ED7EB583DDD}" dt="2021-11-07T14:11:18.783" v="973" actId="20577"/>
          <ac:spMkLst>
            <pc:docMk/>
            <pc:sldMk cId="652360347" sldId="276"/>
            <ac:spMk id="27" creationId="{C85BA4AC-98AA-43EA-B280-996DFC1D1C06}"/>
          </ac:spMkLst>
        </pc:spChg>
        <pc:picChg chg="mod">
          <ac:chgData name="Nsibi Sami (s)" userId="a521b4b0-6632-4193-b7b8-c5f674f3b120" providerId="ADAL" clId="{5B9CA712-7896-524F-BD79-0ED7EB583DDD}" dt="2021-11-07T14:24:47.441" v="976" actId="14826"/>
          <ac:picMkLst>
            <pc:docMk/>
            <pc:sldMk cId="652360347" sldId="276"/>
            <ac:picMk id="17" creationId="{E0492DCA-EC87-45F7-8BDC-24A6166D6344}"/>
          </ac:picMkLst>
        </pc:picChg>
      </pc:sldChg>
      <pc:sldChg chg="delSp add del setBg delDesignElem">
        <pc:chgData name="Nsibi Sami (s)" userId="a521b4b0-6632-4193-b7b8-c5f674f3b120" providerId="ADAL" clId="{5B9CA712-7896-524F-BD79-0ED7EB583DDD}" dt="2021-11-07T14:09:30.844" v="966" actId="2696"/>
        <pc:sldMkLst>
          <pc:docMk/>
          <pc:sldMk cId="2311184320" sldId="276"/>
        </pc:sldMkLst>
        <pc:spChg chg="del">
          <ac:chgData name="Nsibi Sami (s)" userId="a521b4b0-6632-4193-b7b8-c5f674f3b120" providerId="ADAL" clId="{5B9CA712-7896-524F-BD79-0ED7EB583DDD}" dt="2021-11-07T14:08:16.636" v="957"/>
          <ac:spMkLst>
            <pc:docMk/>
            <pc:sldMk cId="2311184320" sldId="276"/>
            <ac:spMk id="16" creationId="{A47020BD-3785-4628-8C5E-A4011B43EF88}"/>
          </ac:spMkLst>
        </pc:spChg>
        <pc:spChg chg="del">
          <ac:chgData name="Nsibi Sami (s)" userId="a521b4b0-6632-4193-b7b8-c5f674f3b120" providerId="ADAL" clId="{5B9CA712-7896-524F-BD79-0ED7EB583DDD}" dt="2021-11-07T14:08:16.636" v="957"/>
          <ac:spMkLst>
            <pc:docMk/>
            <pc:sldMk cId="2311184320" sldId="276"/>
            <ac:spMk id="19" creationId="{4281BC32-FF58-4898-A6B5-7B3D059BCEB0}"/>
          </ac:spMkLst>
        </pc:spChg>
        <pc:spChg chg="del">
          <ac:chgData name="Nsibi Sami (s)" userId="a521b4b0-6632-4193-b7b8-c5f674f3b120" providerId="ADAL" clId="{5B9CA712-7896-524F-BD79-0ED7EB583DDD}" dt="2021-11-07T14:08:16.636" v="957"/>
          <ac:spMkLst>
            <pc:docMk/>
            <pc:sldMk cId="2311184320" sldId="276"/>
            <ac:spMk id="21" creationId="{0D614406-135F-4875-9C87-53822CB19ABB}"/>
          </ac:spMkLst>
        </pc:spChg>
      </pc:sldChg>
      <pc:sldChg chg="delSp add del setBg delDesignElem">
        <pc:chgData name="Nsibi Sami (s)" userId="a521b4b0-6632-4193-b7b8-c5f674f3b120" providerId="ADAL" clId="{5B9CA712-7896-524F-BD79-0ED7EB583DDD}" dt="2021-11-07T14:09:32.421" v="967" actId="2696"/>
        <pc:sldMkLst>
          <pc:docMk/>
          <pc:sldMk cId="484175179" sldId="277"/>
        </pc:sldMkLst>
        <pc:spChg chg="del">
          <ac:chgData name="Nsibi Sami (s)" userId="a521b4b0-6632-4193-b7b8-c5f674f3b120" providerId="ADAL" clId="{5B9CA712-7896-524F-BD79-0ED7EB583DDD}" dt="2021-11-07T14:09:24.745" v="965"/>
          <ac:spMkLst>
            <pc:docMk/>
            <pc:sldMk cId="484175179" sldId="277"/>
            <ac:spMk id="16" creationId="{A47020BD-3785-4628-8C5E-A4011B43EF88}"/>
          </ac:spMkLst>
        </pc:spChg>
        <pc:spChg chg="del">
          <ac:chgData name="Nsibi Sami (s)" userId="a521b4b0-6632-4193-b7b8-c5f674f3b120" providerId="ADAL" clId="{5B9CA712-7896-524F-BD79-0ED7EB583DDD}" dt="2021-11-07T14:09:24.745" v="965"/>
          <ac:spMkLst>
            <pc:docMk/>
            <pc:sldMk cId="484175179" sldId="277"/>
            <ac:spMk id="19" creationId="{4281BC32-FF58-4898-A6B5-7B3D059BCEB0}"/>
          </ac:spMkLst>
        </pc:spChg>
        <pc:spChg chg="del">
          <ac:chgData name="Nsibi Sami (s)" userId="a521b4b0-6632-4193-b7b8-c5f674f3b120" providerId="ADAL" clId="{5B9CA712-7896-524F-BD79-0ED7EB583DDD}" dt="2021-11-07T14:09:24.745" v="965"/>
          <ac:spMkLst>
            <pc:docMk/>
            <pc:sldMk cId="484175179" sldId="277"/>
            <ac:spMk id="21" creationId="{0D614406-135F-4875-9C87-53822CB19ABB}"/>
          </ac:spMkLst>
        </pc:spChg>
      </pc:sldChg>
      <pc:sldChg chg="delSp add del setBg delDesignElem">
        <pc:chgData name="Nsibi Sami (s)" userId="a521b4b0-6632-4193-b7b8-c5f674f3b120" providerId="ADAL" clId="{5B9CA712-7896-524F-BD79-0ED7EB583DDD}" dt="2021-11-07T14:08:27.042" v="960" actId="2696"/>
        <pc:sldMkLst>
          <pc:docMk/>
          <pc:sldMk cId="2523450635" sldId="277"/>
        </pc:sldMkLst>
        <pc:spChg chg="del">
          <ac:chgData name="Nsibi Sami (s)" userId="a521b4b0-6632-4193-b7b8-c5f674f3b120" providerId="ADAL" clId="{5B9CA712-7896-524F-BD79-0ED7EB583DDD}" dt="2021-11-07T14:08:25.353" v="959"/>
          <ac:spMkLst>
            <pc:docMk/>
            <pc:sldMk cId="2523450635" sldId="277"/>
            <ac:spMk id="16" creationId="{A47020BD-3785-4628-8C5E-A4011B43EF88}"/>
          </ac:spMkLst>
        </pc:spChg>
        <pc:spChg chg="del">
          <ac:chgData name="Nsibi Sami (s)" userId="a521b4b0-6632-4193-b7b8-c5f674f3b120" providerId="ADAL" clId="{5B9CA712-7896-524F-BD79-0ED7EB583DDD}" dt="2021-11-07T14:08:25.353" v="959"/>
          <ac:spMkLst>
            <pc:docMk/>
            <pc:sldMk cId="2523450635" sldId="277"/>
            <ac:spMk id="19" creationId="{4281BC32-FF58-4898-A6B5-7B3D059BCEB0}"/>
          </ac:spMkLst>
        </pc:spChg>
        <pc:spChg chg="del">
          <ac:chgData name="Nsibi Sami (s)" userId="a521b4b0-6632-4193-b7b8-c5f674f3b120" providerId="ADAL" clId="{5B9CA712-7896-524F-BD79-0ED7EB583DDD}" dt="2021-11-07T14:08:25.353" v="959"/>
          <ac:spMkLst>
            <pc:docMk/>
            <pc:sldMk cId="2523450635" sldId="277"/>
            <ac:spMk id="21" creationId="{0D614406-135F-4875-9C87-53822CB19ABB}"/>
          </ac:spMkLst>
        </pc:spChg>
      </pc:sldChg>
    </pc:docChg>
  </pc:docChgLst>
  <pc:docChgLst>
    <pc:chgData name="RINALDI VITTORIO" userId="S::vittorio.rinaldi_studenti.unicam.it#ext#@fhnw365.onmicrosoft.com::e5548761-1d46-4cb7-9cc4-56b8891df3fa" providerId="AD" clId="Web-{FF568219-8AE0-4CE4-8965-700C8AA7BB42}"/>
    <pc:docChg chg="addSld modSld">
      <pc:chgData name="RINALDI VITTORIO" userId="S::vittorio.rinaldi_studenti.unicam.it#ext#@fhnw365.onmicrosoft.com::e5548761-1d46-4cb7-9cc4-56b8891df3fa" providerId="AD" clId="Web-{FF568219-8AE0-4CE4-8965-700C8AA7BB42}" dt="2021-11-07T13:43:05.631" v="303" actId="20577"/>
      <pc:docMkLst>
        <pc:docMk/>
      </pc:docMkLst>
      <pc:sldChg chg="modSp">
        <pc:chgData name="RINALDI VITTORIO" userId="S::vittorio.rinaldi_studenti.unicam.it#ext#@fhnw365.onmicrosoft.com::e5548761-1d46-4cb7-9cc4-56b8891df3fa" providerId="AD" clId="Web-{FF568219-8AE0-4CE4-8965-700C8AA7BB42}" dt="2021-11-07T13:43:05.631" v="303" actId="20577"/>
        <pc:sldMkLst>
          <pc:docMk/>
          <pc:sldMk cId="3773112027" sldId="262"/>
        </pc:sldMkLst>
        <pc:spChg chg="mod">
          <ac:chgData name="RINALDI VITTORIO" userId="S::vittorio.rinaldi_studenti.unicam.it#ext#@fhnw365.onmicrosoft.com::e5548761-1d46-4cb7-9cc4-56b8891df3fa" providerId="AD" clId="Web-{FF568219-8AE0-4CE4-8965-700C8AA7BB42}" dt="2021-11-07T13:43:05.631" v="303" actId="20577"/>
          <ac:spMkLst>
            <pc:docMk/>
            <pc:sldMk cId="3773112027" sldId="262"/>
            <ac:spMk id="593" creationId="{854679AC-8158-4DCB-8672-94421F639479}"/>
          </ac:spMkLst>
        </pc:spChg>
      </pc:sldChg>
      <pc:sldChg chg="modSp">
        <pc:chgData name="RINALDI VITTORIO" userId="S::vittorio.rinaldi_studenti.unicam.it#ext#@fhnw365.onmicrosoft.com::e5548761-1d46-4cb7-9cc4-56b8891df3fa" providerId="AD" clId="Web-{FF568219-8AE0-4CE4-8965-700C8AA7BB42}" dt="2021-11-07T13:06:04.515" v="1" actId="20577"/>
        <pc:sldMkLst>
          <pc:docMk/>
          <pc:sldMk cId="2626774308" sldId="265"/>
        </pc:sldMkLst>
        <pc:spChg chg="mod">
          <ac:chgData name="RINALDI VITTORIO" userId="S::vittorio.rinaldi_studenti.unicam.it#ext#@fhnw365.onmicrosoft.com::e5548761-1d46-4cb7-9cc4-56b8891df3fa" providerId="AD" clId="Web-{FF568219-8AE0-4CE4-8965-700C8AA7BB42}" dt="2021-11-07T13:06:04.515" v="1" actId="20577"/>
          <ac:spMkLst>
            <pc:docMk/>
            <pc:sldMk cId="2626774308" sldId="265"/>
            <ac:spMk id="8" creationId="{F2BE7DC8-5D52-4620-9B10-0D323935840F}"/>
          </ac:spMkLst>
        </pc:spChg>
      </pc:sldChg>
      <pc:sldChg chg="modSp">
        <pc:chgData name="RINALDI VITTORIO" userId="S::vittorio.rinaldi_studenti.unicam.it#ext#@fhnw365.onmicrosoft.com::e5548761-1d46-4cb7-9cc4-56b8891df3fa" providerId="AD" clId="Web-{FF568219-8AE0-4CE4-8965-700C8AA7BB42}" dt="2021-11-07T13:37:46.028" v="231" actId="20577"/>
        <pc:sldMkLst>
          <pc:docMk/>
          <pc:sldMk cId="3140868963" sldId="267"/>
        </pc:sldMkLst>
        <pc:spChg chg="mod">
          <ac:chgData name="RINALDI VITTORIO" userId="S::vittorio.rinaldi_studenti.unicam.it#ext#@fhnw365.onmicrosoft.com::e5548761-1d46-4cb7-9cc4-56b8891df3fa" providerId="AD" clId="Web-{FF568219-8AE0-4CE4-8965-700C8AA7BB42}" dt="2021-11-07T13:37:46.028" v="231" actId="20577"/>
          <ac:spMkLst>
            <pc:docMk/>
            <pc:sldMk cId="3140868963" sldId="267"/>
            <ac:spMk id="2" creationId="{F7BCD4FC-2015-4EFE-995A-3C362B81648C}"/>
          </ac:spMkLst>
        </pc:spChg>
      </pc:sldChg>
      <pc:sldChg chg="modSp">
        <pc:chgData name="RINALDI VITTORIO" userId="S::vittorio.rinaldi_studenti.unicam.it#ext#@fhnw365.onmicrosoft.com::e5548761-1d46-4cb7-9cc4-56b8891df3fa" providerId="AD" clId="Web-{FF568219-8AE0-4CE4-8965-700C8AA7BB42}" dt="2021-11-07T13:39:59.332" v="299" actId="20577"/>
        <pc:sldMkLst>
          <pc:docMk/>
          <pc:sldMk cId="2194347251" sldId="269"/>
        </pc:sldMkLst>
        <pc:spChg chg="mod">
          <ac:chgData name="RINALDI VITTORIO" userId="S::vittorio.rinaldi_studenti.unicam.it#ext#@fhnw365.onmicrosoft.com::e5548761-1d46-4cb7-9cc4-56b8891df3fa" providerId="AD" clId="Web-{FF568219-8AE0-4CE4-8965-700C8AA7BB42}" dt="2021-11-07T13:39:59.332" v="299" actId="20577"/>
          <ac:spMkLst>
            <pc:docMk/>
            <pc:sldMk cId="2194347251" sldId="269"/>
            <ac:spMk id="8" creationId="{F2BE7DC8-5D52-4620-9B10-0D323935840F}"/>
          </ac:spMkLst>
        </pc:spChg>
      </pc:sldChg>
      <pc:sldChg chg="addSp delSp modSp add replId delAnim">
        <pc:chgData name="RINALDI VITTORIO" userId="S::vittorio.rinaldi_studenti.unicam.it#ext#@fhnw365.onmicrosoft.com::e5548761-1d46-4cb7-9cc4-56b8891df3fa" providerId="AD" clId="Web-{FF568219-8AE0-4CE4-8965-700C8AA7BB42}" dt="2021-11-07T13:38:50.768" v="235" actId="20577"/>
        <pc:sldMkLst>
          <pc:docMk/>
          <pc:sldMk cId="3750809202" sldId="272"/>
        </pc:sldMkLst>
        <pc:spChg chg="mod">
          <ac:chgData name="RINALDI VITTORIO" userId="S::vittorio.rinaldi_studenti.unicam.it#ext#@fhnw365.onmicrosoft.com::e5548761-1d46-4cb7-9cc4-56b8891df3fa" providerId="AD" clId="Web-{FF568219-8AE0-4CE4-8965-700C8AA7BB42}" dt="2021-11-07T13:34:12.792" v="201" actId="20577"/>
          <ac:spMkLst>
            <pc:docMk/>
            <pc:sldMk cId="3750809202" sldId="272"/>
            <ac:spMk id="2" creationId="{F7BCD4FC-2015-4EFE-995A-3C362B81648C}"/>
          </ac:spMkLst>
        </pc:spChg>
        <pc:spChg chg="mod">
          <ac:chgData name="RINALDI VITTORIO" userId="S::vittorio.rinaldi_studenti.unicam.it#ext#@fhnw365.onmicrosoft.com::e5548761-1d46-4cb7-9cc4-56b8891df3fa" providerId="AD" clId="Web-{FF568219-8AE0-4CE4-8965-700C8AA7BB42}" dt="2021-11-07T13:38:50.768" v="235" actId="20577"/>
          <ac:spMkLst>
            <pc:docMk/>
            <pc:sldMk cId="3750809202" sldId="272"/>
            <ac:spMk id="8" creationId="{F2BE7DC8-5D52-4620-9B10-0D323935840F}"/>
          </ac:spMkLst>
        </pc:spChg>
        <pc:spChg chg="del">
          <ac:chgData name="RINALDI VITTORIO" userId="S::vittorio.rinaldi_studenti.unicam.it#ext#@fhnw365.onmicrosoft.com::e5548761-1d46-4cb7-9cc4-56b8891df3fa" providerId="AD" clId="Web-{FF568219-8AE0-4CE4-8965-700C8AA7BB42}" dt="2021-11-07T13:19:19.199" v="97"/>
          <ac:spMkLst>
            <pc:docMk/>
            <pc:sldMk cId="3750809202" sldId="272"/>
            <ac:spMk id="10" creationId="{9CCE3FD8-10D0-4041-B03B-55770646990D}"/>
          </ac:spMkLst>
        </pc:spChg>
        <pc:spChg chg="del">
          <ac:chgData name="RINALDI VITTORIO" userId="S::vittorio.rinaldi_studenti.unicam.it#ext#@fhnw365.onmicrosoft.com::e5548761-1d46-4cb7-9cc4-56b8891df3fa" providerId="AD" clId="Web-{FF568219-8AE0-4CE4-8965-700C8AA7BB42}" dt="2021-11-07T13:19:19.199" v="95"/>
          <ac:spMkLst>
            <pc:docMk/>
            <pc:sldMk cId="3750809202" sldId="272"/>
            <ac:spMk id="22" creationId="{1D572728-5784-42C6-A114-DA2E3CFCC2AB}"/>
          </ac:spMkLst>
        </pc:spChg>
        <pc:spChg chg="del">
          <ac:chgData name="RINALDI VITTORIO" userId="S::vittorio.rinaldi_studenti.unicam.it#ext#@fhnw365.onmicrosoft.com::e5548761-1d46-4cb7-9cc4-56b8891df3fa" providerId="AD" clId="Web-{FF568219-8AE0-4CE4-8965-700C8AA7BB42}" dt="2021-11-07T13:19:16.418" v="93"/>
          <ac:spMkLst>
            <pc:docMk/>
            <pc:sldMk cId="3750809202" sldId="272"/>
            <ac:spMk id="26" creationId="{60169906-CE52-4B56-9962-DC0E43975436}"/>
          </ac:spMkLst>
        </pc:spChg>
        <pc:spChg chg="del">
          <ac:chgData name="RINALDI VITTORIO" userId="S::vittorio.rinaldi_studenti.unicam.it#ext#@fhnw365.onmicrosoft.com::e5548761-1d46-4cb7-9cc4-56b8891df3fa" providerId="AD" clId="Web-{FF568219-8AE0-4CE4-8965-700C8AA7BB42}" dt="2021-11-07T13:19:19.199" v="94"/>
          <ac:spMkLst>
            <pc:docMk/>
            <pc:sldMk cId="3750809202" sldId="272"/>
            <ac:spMk id="27" creationId="{71056789-FB0C-40BF-9E24-E69FB3A4D622}"/>
          </ac:spMkLst>
        </pc:spChg>
        <pc:picChg chg="add del mod">
          <ac:chgData name="RINALDI VITTORIO" userId="S::vittorio.rinaldi_studenti.unicam.it#ext#@fhnw365.onmicrosoft.com::e5548761-1d46-4cb7-9cc4-56b8891df3fa" providerId="AD" clId="Web-{FF568219-8AE0-4CE4-8965-700C8AA7BB42}" dt="2021-11-07T13:16:35.932" v="36"/>
          <ac:picMkLst>
            <pc:docMk/>
            <pc:sldMk cId="3750809202" sldId="272"/>
            <ac:picMk id="3" creationId="{E01BAD01-31DE-421D-8E3E-1EAA43990495}"/>
          </ac:picMkLst>
        </pc:picChg>
        <pc:picChg chg="del">
          <ac:chgData name="RINALDI VITTORIO" userId="S::vittorio.rinaldi_studenti.unicam.it#ext#@fhnw365.onmicrosoft.com::e5548761-1d46-4cb7-9cc4-56b8891df3fa" providerId="AD" clId="Web-{FF568219-8AE0-4CE4-8965-700C8AA7BB42}" dt="2021-11-07T13:13:08.711" v="23"/>
          <ac:picMkLst>
            <pc:docMk/>
            <pc:sldMk cId="3750809202" sldId="272"/>
            <ac:picMk id="12" creationId="{97B2EB04-DD2A-CB4F-A265-49C55B45BA5F}"/>
          </ac:picMkLst>
        </pc:picChg>
        <pc:cxnChg chg="del mod">
          <ac:chgData name="RINALDI VITTORIO" userId="S::vittorio.rinaldi_studenti.unicam.it#ext#@fhnw365.onmicrosoft.com::e5548761-1d46-4cb7-9cc4-56b8891df3fa" providerId="AD" clId="Web-{FF568219-8AE0-4CE4-8965-700C8AA7BB42}" dt="2021-11-07T13:19:19.199" v="96"/>
          <ac:cxnSpMkLst>
            <pc:docMk/>
            <pc:sldMk cId="3750809202" sldId="272"/>
            <ac:cxnSpMk id="15" creationId="{E16BA691-A30F-4E87-94F8-193E7FC8293F}"/>
          </ac:cxnSpMkLst>
        </pc:cxnChg>
      </pc:sldChg>
    </pc:docChg>
  </pc:docChgLst>
  <pc:docChgLst>
    <pc:chgData name="RINALDI VITTORIO" userId="S::vittorio.rinaldi_studenti.unicam.it#ext#@fhnw365.onmicrosoft.com::e5548761-1d46-4cb7-9cc4-56b8891df3fa" providerId="AD" clId="Web-{72E10964-F03F-47F9-A7B0-06E1196BA726}"/>
    <pc:docChg chg="modSld">
      <pc:chgData name="RINALDI VITTORIO" userId="S::vittorio.rinaldi_studenti.unicam.it#ext#@fhnw365.onmicrosoft.com::e5548761-1d46-4cb7-9cc4-56b8891df3fa" providerId="AD" clId="Web-{72E10964-F03F-47F9-A7B0-06E1196BA726}" dt="2021-11-07T14:47:39.851" v="50" actId="20577"/>
      <pc:docMkLst>
        <pc:docMk/>
      </pc:docMkLst>
      <pc:sldChg chg="addSp modSp">
        <pc:chgData name="RINALDI VITTORIO" userId="S::vittorio.rinaldi_studenti.unicam.it#ext#@fhnw365.onmicrosoft.com::e5548761-1d46-4cb7-9cc4-56b8891df3fa" providerId="AD" clId="Web-{72E10964-F03F-47F9-A7B0-06E1196BA726}" dt="2021-11-07T14:47:39.851" v="50" actId="20577"/>
        <pc:sldMkLst>
          <pc:docMk/>
          <pc:sldMk cId="824366359" sldId="271"/>
        </pc:sldMkLst>
        <pc:spChg chg="add mod">
          <ac:chgData name="RINALDI VITTORIO" userId="S::vittorio.rinaldi_studenti.unicam.it#ext#@fhnw365.onmicrosoft.com::e5548761-1d46-4cb7-9cc4-56b8891df3fa" providerId="AD" clId="Web-{72E10964-F03F-47F9-A7B0-06E1196BA726}" dt="2021-11-07T14:47:39.851" v="50" actId="20577"/>
          <ac:spMkLst>
            <pc:docMk/>
            <pc:sldMk cId="824366359" sldId="271"/>
            <ac:spMk id="3" creationId="{2227D119-1578-4D4F-9A64-1E95B180BB49}"/>
          </ac:spMkLst>
        </pc:spChg>
      </pc:sldChg>
    </pc:docChg>
  </pc:docChgLst>
  <pc:docChgLst>
    <pc:chgData name="Thibault Gagnaux" userId="31e07968-e376-4030-9d75-def5df30933d" providerId="ADAL" clId="{13AC244E-8EA2-664D-8D92-E68220FFF6BC}"/>
    <pc:docChg chg="undo custSel addSld delSld modSld sldOrd">
      <pc:chgData name="Thibault Gagnaux" userId="31e07968-e376-4030-9d75-def5df30933d" providerId="ADAL" clId="{13AC244E-8EA2-664D-8D92-E68220FFF6BC}" dt="2021-11-07T14:46:46.939" v="1888" actId="20577"/>
      <pc:docMkLst>
        <pc:docMk/>
      </pc:docMkLst>
      <pc:sldChg chg="modSp mod modShow">
        <pc:chgData name="Thibault Gagnaux" userId="31e07968-e376-4030-9d75-def5df30933d" providerId="ADAL" clId="{13AC244E-8EA2-664D-8D92-E68220FFF6BC}" dt="2021-11-07T14:30:01.016" v="1430" actId="729"/>
        <pc:sldMkLst>
          <pc:docMk/>
          <pc:sldMk cId="1838535325" sldId="260"/>
        </pc:sldMkLst>
        <pc:spChg chg="mod">
          <ac:chgData name="Thibault Gagnaux" userId="31e07968-e376-4030-9d75-def5df30933d" providerId="ADAL" clId="{13AC244E-8EA2-664D-8D92-E68220FFF6BC}" dt="2021-11-07T14:11:26.572" v="1117" actId="20577"/>
          <ac:spMkLst>
            <pc:docMk/>
            <pc:sldMk cId="1838535325" sldId="260"/>
            <ac:spMk id="2" creationId="{F7BCD4FC-2015-4EFE-995A-3C362B81648C}"/>
          </ac:spMkLst>
        </pc:spChg>
      </pc:sldChg>
      <pc:sldChg chg="modSp mod ord">
        <pc:chgData name="Thibault Gagnaux" userId="31e07968-e376-4030-9d75-def5df30933d" providerId="ADAL" clId="{13AC244E-8EA2-664D-8D92-E68220FFF6BC}" dt="2021-11-07T14:03:34.014" v="972" actId="20577"/>
        <pc:sldMkLst>
          <pc:docMk/>
          <pc:sldMk cId="4092718701" sldId="261"/>
        </pc:sldMkLst>
        <pc:spChg chg="mod">
          <ac:chgData name="Thibault Gagnaux" userId="31e07968-e376-4030-9d75-def5df30933d" providerId="ADAL" clId="{13AC244E-8EA2-664D-8D92-E68220FFF6BC}" dt="2021-11-07T14:03:34.014" v="972" actId="20577"/>
          <ac:spMkLst>
            <pc:docMk/>
            <pc:sldMk cId="4092718701" sldId="261"/>
            <ac:spMk id="2" creationId="{F7BCD4FC-2015-4EFE-995A-3C362B81648C}"/>
          </ac:spMkLst>
        </pc:spChg>
      </pc:sldChg>
      <pc:sldChg chg="mod modShow">
        <pc:chgData name="Thibault Gagnaux" userId="31e07968-e376-4030-9d75-def5df30933d" providerId="ADAL" clId="{13AC244E-8EA2-664D-8D92-E68220FFF6BC}" dt="2021-11-07T14:30:15.304" v="1431" actId="729"/>
        <pc:sldMkLst>
          <pc:docMk/>
          <pc:sldMk cId="1975469410" sldId="264"/>
        </pc:sldMkLst>
      </pc:sldChg>
      <pc:sldChg chg="addSp modSp mod modAnim modShow">
        <pc:chgData name="Thibault Gagnaux" userId="31e07968-e376-4030-9d75-def5df30933d" providerId="ADAL" clId="{13AC244E-8EA2-664D-8D92-E68220FFF6BC}" dt="2021-11-07T14:30:15.304" v="1431" actId="729"/>
        <pc:sldMkLst>
          <pc:docMk/>
          <pc:sldMk cId="2626774308" sldId="265"/>
        </pc:sldMkLst>
        <pc:spChg chg="mod">
          <ac:chgData name="Thibault Gagnaux" userId="31e07968-e376-4030-9d75-def5df30933d" providerId="ADAL" clId="{13AC244E-8EA2-664D-8D92-E68220FFF6BC}" dt="2021-11-07T13:03:46.166" v="280" actId="20577"/>
          <ac:spMkLst>
            <pc:docMk/>
            <pc:sldMk cId="2626774308" sldId="265"/>
            <ac:spMk id="8" creationId="{F2BE7DC8-5D52-4620-9B10-0D323935840F}"/>
          </ac:spMkLst>
        </pc:spChg>
        <pc:picChg chg="add mod">
          <ac:chgData name="Thibault Gagnaux" userId="31e07968-e376-4030-9d75-def5df30933d" providerId="ADAL" clId="{13AC244E-8EA2-664D-8D92-E68220FFF6BC}" dt="2021-11-07T12:39:27.548" v="211" actId="14100"/>
          <ac:picMkLst>
            <pc:docMk/>
            <pc:sldMk cId="2626774308" sldId="265"/>
            <ac:picMk id="12" creationId="{97B2EB04-DD2A-CB4F-A265-49C55B45BA5F}"/>
          </ac:picMkLst>
        </pc:picChg>
      </pc:sldChg>
      <pc:sldChg chg="modSp mod ord modShow">
        <pc:chgData name="Thibault Gagnaux" userId="31e07968-e376-4030-9d75-def5df30933d" providerId="ADAL" clId="{13AC244E-8EA2-664D-8D92-E68220FFF6BC}" dt="2021-11-07T14:30:15.304" v="1431" actId="729"/>
        <pc:sldMkLst>
          <pc:docMk/>
          <pc:sldMk cId="465523467" sldId="266"/>
        </pc:sldMkLst>
        <pc:picChg chg="mod">
          <ac:chgData name="Thibault Gagnaux" userId="31e07968-e376-4030-9d75-def5df30933d" providerId="ADAL" clId="{13AC244E-8EA2-664D-8D92-E68220FFF6BC}" dt="2021-11-07T13:35:55.616" v="671" actId="1076"/>
          <ac:picMkLst>
            <pc:docMk/>
            <pc:sldMk cId="465523467" sldId="266"/>
            <ac:picMk id="26" creationId="{97F50F92-F1F8-4049-BF3D-AA677F094AE9}"/>
          </ac:picMkLst>
        </pc:picChg>
      </pc:sldChg>
      <pc:sldChg chg="addSp delSp modSp add mod ord delAnim">
        <pc:chgData name="Thibault Gagnaux" userId="31e07968-e376-4030-9d75-def5df30933d" providerId="ADAL" clId="{13AC244E-8EA2-664D-8D92-E68220FFF6BC}" dt="2021-11-07T13:53:50.297" v="728" actId="20577"/>
        <pc:sldMkLst>
          <pc:docMk/>
          <pc:sldMk cId="3140868963" sldId="267"/>
        </pc:sldMkLst>
        <pc:spChg chg="mod">
          <ac:chgData name="Thibault Gagnaux" userId="31e07968-e376-4030-9d75-def5df30933d" providerId="ADAL" clId="{13AC244E-8EA2-664D-8D92-E68220FFF6BC}" dt="2021-11-07T13:53:50.297" v="728" actId="20577"/>
          <ac:spMkLst>
            <pc:docMk/>
            <pc:sldMk cId="3140868963" sldId="267"/>
            <ac:spMk id="2" creationId="{F7BCD4FC-2015-4EFE-995A-3C362B81648C}"/>
          </ac:spMkLst>
        </pc:spChg>
        <pc:spChg chg="add del mod">
          <ac:chgData name="Thibault Gagnaux" userId="31e07968-e376-4030-9d75-def5df30933d" providerId="ADAL" clId="{13AC244E-8EA2-664D-8D92-E68220FFF6BC}" dt="2021-11-07T12:29:03.145" v="12" actId="478"/>
          <ac:spMkLst>
            <pc:docMk/>
            <pc:sldMk cId="3140868963" sldId="267"/>
            <ac:spMk id="4" creationId="{DFCEAC5B-104E-7141-BFF7-63EF9A92C14D}"/>
          </ac:spMkLst>
        </pc:spChg>
        <pc:spChg chg="add del mod">
          <ac:chgData name="Thibault Gagnaux" userId="31e07968-e376-4030-9d75-def5df30933d" providerId="ADAL" clId="{13AC244E-8EA2-664D-8D92-E68220FFF6BC}" dt="2021-11-07T13:52:53.421" v="709"/>
          <ac:spMkLst>
            <pc:docMk/>
            <pc:sldMk cId="3140868963" sldId="267"/>
            <ac:spMk id="10" creationId="{DB1B712D-64AA-2D4D-BC24-CE92A78E97E1}"/>
          </ac:spMkLst>
        </pc:spChg>
        <pc:spChg chg="del">
          <ac:chgData name="Thibault Gagnaux" userId="31e07968-e376-4030-9d75-def5df30933d" providerId="ADAL" clId="{13AC244E-8EA2-664D-8D92-E68220FFF6BC}" dt="2021-11-07T12:29:06.693" v="15" actId="478"/>
          <ac:spMkLst>
            <pc:docMk/>
            <pc:sldMk cId="3140868963" sldId="267"/>
            <ac:spMk id="12" creationId="{72E88D7A-CF52-4BC8-BA8A-DE6BF0838ED4}"/>
          </ac:spMkLst>
        </pc:spChg>
        <pc:spChg chg="del mod">
          <ac:chgData name="Thibault Gagnaux" userId="31e07968-e376-4030-9d75-def5df30933d" providerId="ADAL" clId="{13AC244E-8EA2-664D-8D92-E68220FFF6BC}" dt="2021-11-07T12:29:12.717" v="19" actId="478"/>
          <ac:spMkLst>
            <pc:docMk/>
            <pc:sldMk cId="3140868963" sldId="267"/>
            <ac:spMk id="13" creationId="{4206C1B1-460D-416F-81AA-65A3C39EE316}"/>
          </ac:spMkLst>
        </pc:spChg>
        <pc:spChg chg="del">
          <ac:chgData name="Thibault Gagnaux" userId="31e07968-e376-4030-9d75-def5df30933d" providerId="ADAL" clId="{13AC244E-8EA2-664D-8D92-E68220FFF6BC}" dt="2021-11-07T12:29:13.909" v="20" actId="478"/>
          <ac:spMkLst>
            <pc:docMk/>
            <pc:sldMk cId="3140868963" sldId="267"/>
            <ac:spMk id="14" creationId="{F4BB7D8D-94DE-4CB4-95F4-C1C343682D70}"/>
          </ac:spMkLst>
        </pc:spChg>
        <pc:picChg chg="del">
          <ac:chgData name="Thibault Gagnaux" userId="31e07968-e376-4030-9d75-def5df30933d" providerId="ADAL" clId="{13AC244E-8EA2-664D-8D92-E68220FFF6BC}" dt="2021-11-07T12:28:49.839" v="9" actId="478"/>
          <ac:picMkLst>
            <pc:docMk/>
            <pc:sldMk cId="3140868963" sldId="267"/>
            <ac:picMk id="5" creationId="{D3DB8EDF-8B6B-4C19-8D56-5A6B4411FA24}"/>
          </ac:picMkLst>
        </pc:picChg>
        <pc:picChg chg="del">
          <ac:chgData name="Thibault Gagnaux" userId="31e07968-e376-4030-9d75-def5df30933d" providerId="ADAL" clId="{13AC244E-8EA2-664D-8D92-E68220FFF6BC}" dt="2021-11-07T12:29:04.409" v="13" actId="478"/>
          <ac:picMkLst>
            <pc:docMk/>
            <pc:sldMk cId="3140868963" sldId="267"/>
            <ac:picMk id="7" creationId="{57B15D5C-E2C6-4C84-BF1C-7A32EEEEEC7D}"/>
          </ac:picMkLst>
        </pc:picChg>
        <pc:picChg chg="add del mod">
          <ac:chgData name="Thibault Gagnaux" userId="31e07968-e376-4030-9d75-def5df30933d" providerId="ADAL" clId="{13AC244E-8EA2-664D-8D92-E68220FFF6BC}" dt="2021-11-07T13:52:48.314" v="707" actId="478"/>
          <ac:picMkLst>
            <pc:docMk/>
            <pc:sldMk cId="3140868963" sldId="267"/>
            <ac:picMk id="8" creationId="{42212401-C66B-C943-A201-6C13D3122C60}"/>
          </ac:picMkLst>
        </pc:picChg>
        <pc:picChg chg="del">
          <ac:chgData name="Thibault Gagnaux" userId="31e07968-e376-4030-9d75-def5df30933d" providerId="ADAL" clId="{13AC244E-8EA2-664D-8D92-E68220FFF6BC}" dt="2021-11-07T12:29:05.462" v="14" actId="478"/>
          <ac:picMkLst>
            <pc:docMk/>
            <pc:sldMk cId="3140868963" sldId="267"/>
            <ac:picMk id="9" creationId="{A8CEFE7F-AF18-4A7C-9C42-91D877A0C91D}"/>
          </ac:picMkLst>
        </pc:picChg>
        <pc:picChg chg="add mod">
          <ac:chgData name="Thibault Gagnaux" userId="31e07968-e376-4030-9d75-def5df30933d" providerId="ADAL" clId="{13AC244E-8EA2-664D-8D92-E68220FFF6BC}" dt="2021-11-07T13:53:13.685" v="717" actId="1076"/>
          <ac:picMkLst>
            <pc:docMk/>
            <pc:sldMk cId="3140868963" sldId="267"/>
            <ac:picMk id="15" creationId="{E46268CF-26E9-0841-9FE2-4714AE0F73C7}"/>
          </ac:picMkLst>
        </pc:picChg>
      </pc:sldChg>
      <pc:sldChg chg="addSp delSp modSp add mod ord modShow">
        <pc:chgData name="Thibault Gagnaux" userId="31e07968-e376-4030-9d75-def5df30933d" providerId="ADAL" clId="{13AC244E-8EA2-664D-8D92-E68220FFF6BC}" dt="2021-11-07T14:30:15.304" v="1431" actId="729"/>
        <pc:sldMkLst>
          <pc:docMk/>
          <pc:sldMk cId="3693599458" sldId="268"/>
        </pc:sldMkLst>
        <pc:spChg chg="mod">
          <ac:chgData name="Thibault Gagnaux" userId="31e07968-e376-4030-9d75-def5df30933d" providerId="ADAL" clId="{13AC244E-8EA2-664D-8D92-E68220FFF6BC}" dt="2021-11-07T12:30:31.562" v="61" actId="20577"/>
          <ac:spMkLst>
            <pc:docMk/>
            <pc:sldMk cId="3693599458" sldId="268"/>
            <ac:spMk id="2" creationId="{F7BCD4FC-2015-4EFE-995A-3C362B81648C}"/>
          </ac:spMkLst>
        </pc:spChg>
        <pc:picChg chg="add del">
          <ac:chgData name="Thibault Gagnaux" userId="31e07968-e376-4030-9d75-def5df30933d" providerId="ADAL" clId="{13AC244E-8EA2-664D-8D92-E68220FFF6BC}" dt="2021-11-07T12:30:44.554" v="63" actId="478"/>
          <ac:picMkLst>
            <pc:docMk/>
            <pc:sldMk cId="3693599458" sldId="268"/>
            <ac:picMk id="8" creationId="{42212401-C66B-C943-A201-6C13D3122C60}"/>
          </ac:picMkLst>
        </pc:picChg>
      </pc:sldChg>
      <pc:sldChg chg="new del">
        <pc:chgData name="Thibault Gagnaux" userId="31e07968-e376-4030-9d75-def5df30933d" providerId="ADAL" clId="{13AC244E-8EA2-664D-8D92-E68220FFF6BC}" dt="2021-11-07T12:34:50.518" v="165" actId="680"/>
        <pc:sldMkLst>
          <pc:docMk/>
          <pc:sldMk cId="1414178108" sldId="269"/>
        </pc:sldMkLst>
      </pc:sldChg>
      <pc:sldChg chg="addSp delSp add del setBg delDesignElem">
        <pc:chgData name="Thibault Gagnaux" userId="31e07968-e376-4030-9d75-def5df30933d" providerId="ADAL" clId="{13AC244E-8EA2-664D-8D92-E68220FFF6BC}" dt="2021-11-07T12:34:54.422" v="168"/>
        <pc:sldMkLst>
          <pc:docMk/>
          <pc:sldMk cId="1934844148" sldId="269"/>
        </pc:sldMkLst>
        <pc:spChg chg="add del">
          <ac:chgData name="Thibault Gagnaux" userId="31e07968-e376-4030-9d75-def5df30933d" providerId="ADAL" clId="{13AC244E-8EA2-664D-8D92-E68220FFF6BC}" dt="2021-11-07T12:34:54.422" v="168"/>
          <ac:spMkLst>
            <pc:docMk/>
            <pc:sldMk cId="1934844148" sldId="269"/>
            <ac:spMk id="16" creationId="{A47020BD-3785-4628-8C5E-A4011B43EF88}"/>
          </ac:spMkLst>
        </pc:spChg>
        <pc:spChg chg="add del">
          <ac:chgData name="Thibault Gagnaux" userId="31e07968-e376-4030-9d75-def5df30933d" providerId="ADAL" clId="{13AC244E-8EA2-664D-8D92-E68220FFF6BC}" dt="2021-11-07T12:34:54.422" v="168"/>
          <ac:spMkLst>
            <pc:docMk/>
            <pc:sldMk cId="1934844148" sldId="269"/>
            <ac:spMk id="19" creationId="{4281BC32-FF58-4898-A6B5-7B3D059BCEB0}"/>
          </ac:spMkLst>
        </pc:spChg>
        <pc:spChg chg="add del">
          <ac:chgData name="Thibault Gagnaux" userId="31e07968-e376-4030-9d75-def5df30933d" providerId="ADAL" clId="{13AC244E-8EA2-664D-8D92-E68220FFF6BC}" dt="2021-11-07T12:34:54.422" v="168"/>
          <ac:spMkLst>
            <pc:docMk/>
            <pc:sldMk cId="1934844148" sldId="269"/>
            <ac:spMk id="21" creationId="{0D614406-135F-4875-9C87-53822CB19ABB}"/>
          </ac:spMkLst>
        </pc:spChg>
      </pc:sldChg>
      <pc:sldChg chg="modSp add mod modShow">
        <pc:chgData name="Thibault Gagnaux" userId="31e07968-e376-4030-9d75-def5df30933d" providerId="ADAL" clId="{13AC244E-8EA2-664D-8D92-E68220FFF6BC}" dt="2021-11-07T14:30:15.304" v="1431" actId="729"/>
        <pc:sldMkLst>
          <pc:docMk/>
          <pc:sldMk cId="2194347251" sldId="269"/>
        </pc:sldMkLst>
        <pc:spChg chg="mod">
          <ac:chgData name="Thibault Gagnaux" userId="31e07968-e376-4030-9d75-def5df30933d" providerId="ADAL" clId="{13AC244E-8EA2-664D-8D92-E68220FFF6BC}" dt="2021-11-07T12:35:21.058" v="204" actId="20577"/>
          <ac:spMkLst>
            <pc:docMk/>
            <pc:sldMk cId="2194347251" sldId="269"/>
            <ac:spMk id="2" creationId="{F7BCD4FC-2015-4EFE-995A-3C362B81648C}"/>
          </ac:spMkLst>
        </pc:spChg>
      </pc:sldChg>
      <pc:sldChg chg="addSp delSp add del setBg delDesignElem">
        <pc:chgData name="Thibault Gagnaux" userId="31e07968-e376-4030-9d75-def5df30933d" providerId="ADAL" clId="{13AC244E-8EA2-664D-8D92-E68220FFF6BC}" dt="2021-11-07T12:34:50.110" v="164"/>
        <pc:sldMkLst>
          <pc:docMk/>
          <pc:sldMk cId="4174803861" sldId="270"/>
        </pc:sldMkLst>
        <pc:spChg chg="add del">
          <ac:chgData name="Thibault Gagnaux" userId="31e07968-e376-4030-9d75-def5df30933d" providerId="ADAL" clId="{13AC244E-8EA2-664D-8D92-E68220FFF6BC}" dt="2021-11-07T12:34:50.110" v="164"/>
          <ac:spMkLst>
            <pc:docMk/>
            <pc:sldMk cId="4174803861" sldId="270"/>
            <ac:spMk id="16" creationId="{A47020BD-3785-4628-8C5E-A4011B43EF88}"/>
          </ac:spMkLst>
        </pc:spChg>
        <pc:spChg chg="add del">
          <ac:chgData name="Thibault Gagnaux" userId="31e07968-e376-4030-9d75-def5df30933d" providerId="ADAL" clId="{13AC244E-8EA2-664D-8D92-E68220FFF6BC}" dt="2021-11-07T12:34:50.110" v="164"/>
          <ac:spMkLst>
            <pc:docMk/>
            <pc:sldMk cId="4174803861" sldId="270"/>
            <ac:spMk id="19" creationId="{4281BC32-FF58-4898-A6B5-7B3D059BCEB0}"/>
          </ac:spMkLst>
        </pc:spChg>
        <pc:spChg chg="add del">
          <ac:chgData name="Thibault Gagnaux" userId="31e07968-e376-4030-9d75-def5df30933d" providerId="ADAL" clId="{13AC244E-8EA2-664D-8D92-E68220FFF6BC}" dt="2021-11-07T12:34:50.110" v="164"/>
          <ac:spMkLst>
            <pc:docMk/>
            <pc:sldMk cId="4174803861" sldId="270"/>
            <ac:spMk id="21" creationId="{0D614406-135F-4875-9C87-53822CB19ABB}"/>
          </ac:spMkLst>
        </pc:spChg>
      </pc:sldChg>
      <pc:sldChg chg="addSp delSp modSp add mod ord delAnim">
        <pc:chgData name="Thibault Gagnaux" userId="31e07968-e376-4030-9d75-def5df30933d" providerId="ADAL" clId="{13AC244E-8EA2-664D-8D92-E68220FFF6BC}" dt="2021-11-07T14:40:18.552" v="1752" actId="20577"/>
        <pc:sldMkLst>
          <pc:docMk/>
          <pc:sldMk cId="824366359" sldId="271"/>
        </pc:sldMkLst>
        <pc:spChg chg="mod">
          <ac:chgData name="Thibault Gagnaux" userId="31e07968-e376-4030-9d75-def5df30933d" providerId="ADAL" clId="{13AC244E-8EA2-664D-8D92-E68220FFF6BC}" dt="2021-11-07T13:17:21.258" v="471" actId="20577"/>
          <ac:spMkLst>
            <pc:docMk/>
            <pc:sldMk cId="824366359" sldId="271"/>
            <ac:spMk id="2" creationId="{F7BCD4FC-2015-4EFE-995A-3C362B81648C}"/>
          </ac:spMkLst>
        </pc:spChg>
        <pc:spChg chg="mod">
          <ac:chgData name="Thibault Gagnaux" userId="31e07968-e376-4030-9d75-def5df30933d" providerId="ADAL" clId="{13AC244E-8EA2-664D-8D92-E68220FFF6BC}" dt="2021-11-07T14:40:18.552" v="1752" actId="20577"/>
          <ac:spMkLst>
            <pc:docMk/>
            <pc:sldMk cId="824366359" sldId="271"/>
            <ac:spMk id="3" creationId="{2227D119-1578-4D4F-9A64-1E95B180BB49}"/>
          </ac:spMkLst>
        </pc:spChg>
        <pc:spChg chg="mod">
          <ac:chgData name="Thibault Gagnaux" userId="31e07968-e376-4030-9d75-def5df30933d" providerId="ADAL" clId="{13AC244E-8EA2-664D-8D92-E68220FFF6BC}" dt="2021-11-07T14:12:49.842" v="1181" actId="1076"/>
          <ac:spMkLst>
            <pc:docMk/>
            <pc:sldMk cId="824366359" sldId="271"/>
            <ac:spMk id="8" creationId="{F2BE7DC8-5D52-4620-9B10-0D323935840F}"/>
          </ac:spMkLst>
        </pc:spChg>
        <pc:spChg chg="del">
          <ac:chgData name="Thibault Gagnaux" userId="31e07968-e376-4030-9d75-def5df30933d" providerId="ADAL" clId="{13AC244E-8EA2-664D-8D92-E68220FFF6BC}" dt="2021-11-07T13:06:03.137" v="365" actId="478"/>
          <ac:spMkLst>
            <pc:docMk/>
            <pc:sldMk cId="824366359" sldId="271"/>
            <ac:spMk id="10" creationId="{9CCE3FD8-10D0-4041-B03B-55770646990D}"/>
          </ac:spMkLst>
        </pc:spChg>
        <pc:spChg chg="add mod">
          <ac:chgData name="Thibault Gagnaux" userId="31e07968-e376-4030-9d75-def5df30933d" providerId="ADAL" clId="{13AC244E-8EA2-664D-8D92-E68220FFF6BC}" dt="2021-11-07T13:17:54.591" v="496" actId="1035"/>
          <ac:spMkLst>
            <pc:docMk/>
            <pc:sldMk cId="824366359" sldId="271"/>
            <ac:spMk id="18" creationId="{E2797D09-2F71-6E4F-B4D1-79230A74C5A2}"/>
          </ac:spMkLst>
        </pc:spChg>
        <pc:spChg chg="del mod">
          <ac:chgData name="Thibault Gagnaux" userId="31e07968-e376-4030-9d75-def5df30933d" providerId="ADAL" clId="{13AC244E-8EA2-664D-8D92-E68220FFF6BC}" dt="2021-11-07T13:06:02.156" v="364" actId="478"/>
          <ac:spMkLst>
            <pc:docMk/>
            <pc:sldMk cId="824366359" sldId="271"/>
            <ac:spMk id="22" creationId="{1D572728-5784-42C6-A114-DA2E3CFCC2AB}"/>
          </ac:spMkLst>
        </pc:spChg>
        <pc:spChg chg="add mod">
          <ac:chgData name="Thibault Gagnaux" userId="31e07968-e376-4030-9d75-def5df30933d" providerId="ADAL" clId="{13AC244E-8EA2-664D-8D92-E68220FFF6BC}" dt="2021-11-07T13:17:54.591" v="496" actId="1035"/>
          <ac:spMkLst>
            <pc:docMk/>
            <pc:sldMk cId="824366359" sldId="271"/>
            <ac:spMk id="24" creationId="{B8C53F07-6C8C-6744-B7F5-C65CA28E2212}"/>
          </ac:spMkLst>
        </pc:spChg>
        <pc:spChg chg="del">
          <ac:chgData name="Thibault Gagnaux" userId="31e07968-e376-4030-9d75-def5df30933d" providerId="ADAL" clId="{13AC244E-8EA2-664D-8D92-E68220FFF6BC}" dt="2021-11-07T13:05:54.309" v="359" actId="478"/>
          <ac:spMkLst>
            <pc:docMk/>
            <pc:sldMk cId="824366359" sldId="271"/>
            <ac:spMk id="26" creationId="{60169906-CE52-4B56-9962-DC0E43975436}"/>
          </ac:spMkLst>
        </pc:spChg>
        <pc:spChg chg="del mod">
          <ac:chgData name="Thibault Gagnaux" userId="31e07968-e376-4030-9d75-def5df30933d" providerId="ADAL" clId="{13AC244E-8EA2-664D-8D92-E68220FFF6BC}" dt="2021-11-07T13:05:57.500" v="361" actId="478"/>
          <ac:spMkLst>
            <pc:docMk/>
            <pc:sldMk cId="824366359" sldId="271"/>
            <ac:spMk id="27" creationId="{71056789-FB0C-40BF-9E24-E69FB3A4D622}"/>
          </ac:spMkLst>
        </pc:spChg>
        <pc:picChg chg="add mod">
          <ac:chgData name="Thibault Gagnaux" userId="31e07968-e376-4030-9d75-def5df30933d" providerId="ADAL" clId="{13AC244E-8EA2-664D-8D92-E68220FFF6BC}" dt="2021-11-07T13:17:54.591" v="496" actId="1035"/>
          <ac:picMkLst>
            <pc:docMk/>
            <pc:sldMk cId="824366359" sldId="271"/>
            <ac:picMk id="4" creationId="{7C1ED26D-23B6-C04F-85E5-223FCFAB4E73}"/>
          </ac:picMkLst>
        </pc:picChg>
        <pc:picChg chg="add mod">
          <ac:chgData name="Thibault Gagnaux" userId="31e07968-e376-4030-9d75-def5df30933d" providerId="ADAL" clId="{13AC244E-8EA2-664D-8D92-E68220FFF6BC}" dt="2021-11-07T13:17:54.591" v="496" actId="1035"/>
          <ac:picMkLst>
            <pc:docMk/>
            <pc:sldMk cId="824366359" sldId="271"/>
            <ac:picMk id="6" creationId="{A1537FAF-26ED-4C41-A24E-1F9D54FAE08C}"/>
          </ac:picMkLst>
        </pc:picChg>
        <pc:picChg chg="add mod">
          <ac:chgData name="Thibault Gagnaux" userId="31e07968-e376-4030-9d75-def5df30933d" providerId="ADAL" clId="{13AC244E-8EA2-664D-8D92-E68220FFF6BC}" dt="2021-11-07T13:17:54.591" v="496" actId="1035"/>
          <ac:picMkLst>
            <pc:docMk/>
            <pc:sldMk cId="824366359" sldId="271"/>
            <ac:picMk id="9" creationId="{1560A85D-C635-6F47-8E0D-B957D1D64DFF}"/>
          </ac:picMkLst>
        </pc:picChg>
        <pc:picChg chg="del mod">
          <ac:chgData name="Thibault Gagnaux" userId="31e07968-e376-4030-9d75-def5df30933d" providerId="ADAL" clId="{13AC244E-8EA2-664D-8D92-E68220FFF6BC}" dt="2021-11-07T13:08:44.126" v="368" actId="478"/>
          <ac:picMkLst>
            <pc:docMk/>
            <pc:sldMk cId="824366359" sldId="271"/>
            <ac:picMk id="12" creationId="{97B2EB04-DD2A-CB4F-A265-49C55B45BA5F}"/>
          </ac:picMkLst>
        </pc:picChg>
        <pc:cxnChg chg="add mod">
          <ac:chgData name="Thibault Gagnaux" userId="31e07968-e376-4030-9d75-def5df30933d" providerId="ADAL" clId="{13AC244E-8EA2-664D-8D92-E68220FFF6BC}" dt="2021-11-07T13:17:54.591" v="496" actId="1035"/>
          <ac:cxnSpMkLst>
            <pc:docMk/>
            <pc:sldMk cId="824366359" sldId="271"/>
            <ac:cxnSpMk id="13" creationId="{D75BAB4F-1D78-AD4D-8089-5CDBB04AAA4D}"/>
          </ac:cxnSpMkLst>
        </pc:cxnChg>
        <pc:cxnChg chg="del mod">
          <ac:chgData name="Thibault Gagnaux" userId="31e07968-e376-4030-9d75-def5df30933d" providerId="ADAL" clId="{13AC244E-8EA2-664D-8D92-E68220FFF6BC}" dt="2021-11-07T13:05:59.593" v="362" actId="478"/>
          <ac:cxnSpMkLst>
            <pc:docMk/>
            <pc:sldMk cId="824366359" sldId="271"/>
            <ac:cxnSpMk id="15" creationId="{E16BA691-A30F-4E87-94F8-193E7FC8293F}"/>
          </ac:cxnSpMkLst>
        </pc:cxnChg>
        <pc:cxnChg chg="add mod">
          <ac:chgData name="Thibault Gagnaux" userId="31e07968-e376-4030-9d75-def5df30933d" providerId="ADAL" clId="{13AC244E-8EA2-664D-8D92-E68220FFF6BC}" dt="2021-11-07T13:17:54.591" v="496" actId="1035"/>
          <ac:cxnSpMkLst>
            <pc:docMk/>
            <pc:sldMk cId="824366359" sldId="271"/>
            <ac:cxnSpMk id="17" creationId="{4ADA1E85-3A82-244A-BB44-CEE445B6F23E}"/>
          </ac:cxnSpMkLst>
        </pc:cxnChg>
      </pc:sldChg>
      <pc:sldChg chg="mod modShow">
        <pc:chgData name="Thibault Gagnaux" userId="31e07968-e376-4030-9d75-def5df30933d" providerId="ADAL" clId="{13AC244E-8EA2-664D-8D92-E68220FFF6BC}" dt="2021-11-07T14:30:15.304" v="1431" actId="729"/>
        <pc:sldMkLst>
          <pc:docMk/>
          <pc:sldMk cId="3750809202" sldId="272"/>
        </pc:sldMkLst>
      </pc:sldChg>
      <pc:sldChg chg="addSp delSp add del setBg delDesignElem">
        <pc:chgData name="Thibault Gagnaux" userId="31e07968-e376-4030-9d75-def5df30933d" providerId="ADAL" clId="{13AC244E-8EA2-664D-8D92-E68220FFF6BC}" dt="2021-11-07T13:18:55.559" v="516"/>
        <pc:sldMkLst>
          <pc:docMk/>
          <pc:sldMk cId="1200921401" sldId="273"/>
        </pc:sldMkLst>
        <pc:spChg chg="add del">
          <ac:chgData name="Thibault Gagnaux" userId="31e07968-e376-4030-9d75-def5df30933d" providerId="ADAL" clId="{13AC244E-8EA2-664D-8D92-E68220FFF6BC}" dt="2021-11-07T13:18:55.559" v="516"/>
          <ac:spMkLst>
            <pc:docMk/>
            <pc:sldMk cId="1200921401" sldId="273"/>
            <ac:spMk id="16" creationId="{A47020BD-3785-4628-8C5E-A4011B43EF88}"/>
          </ac:spMkLst>
        </pc:spChg>
        <pc:spChg chg="add del">
          <ac:chgData name="Thibault Gagnaux" userId="31e07968-e376-4030-9d75-def5df30933d" providerId="ADAL" clId="{13AC244E-8EA2-664D-8D92-E68220FFF6BC}" dt="2021-11-07T13:18:55.559" v="516"/>
          <ac:spMkLst>
            <pc:docMk/>
            <pc:sldMk cId="1200921401" sldId="273"/>
            <ac:spMk id="19" creationId="{4281BC32-FF58-4898-A6B5-7B3D059BCEB0}"/>
          </ac:spMkLst>
        </pc:spChg>
        <pc:spChg chg="add del">
          <ac:chgData name="Thibault Gagnaux" userId="31e07968-e376-4030-9d75-def5df30933d" providerId="ADAL" clId="{13AC244E-8EA2-664D-8D92-E68220FFF6BC}" dt="2021-11-07T13:18:55.559" v="516"/>
          <ac:spMkLst>
            <pc:docMk/>
            <pc:sldMk cId="1200921401" sldId="273"/>
            <ac:spMk id="21" creationId="{0D614406-135F-4875-9C87-53822CB19ABB}"/>
          </ac:spMkLst>
        </pc:spChg>
      </pc:sldChg>
      <pc:sldChg chg="modSp add mod modShow">
        <pc:chgData name="Thibault Gagnaux" userId="31e07968-e376-4030-9d75-def5df30933d" providerId="ADAL" clId="{13AC244E-8EA2-664D-8D92-E68220FFF6BC}" dt="2021-11-07T14:30:15.304" v="1431" actId="729"/>
        <pc:sldMkLst>
          <pc:docMk/>
          <pc:sldMk cId="1403924149" sldId="273"/>
        </pc:sldMkLst>
        <pc:spChg chg="mod">
          <ac:chgData name="Thibault Gagnaux" userId="31e07968-e376-4030-9d75-def5df30933d" providerId="ADAL" clId="{13AC244E-8EA2-664D-8D92-E68220FFF6BC}" dt="2021-11-07T13:19:09.478" v="526" actId="20577"/>
          <ac:spMkLst>
            <pc:docMk/>
            <pc:sldMk cId="1403924149" sldId="273"/>
            <ac:spMk id="2" creationId="{F7BCD4FC-2015-4EFE-995A-3C362B81648C}"/>
          </ac:spMkLst>
        </pc:spChg>
      </pc:sldChg>
      <pc:sldChg chg="addSp delSp modSp add mod delAnim">
        <pc:chgData name="Thibault Gagnaux" userId="31e07968-e376-4030-9d75-def5df30933d" providerId="ADAL" clId="{13AC244E-8EA2-664D-8D92-E68220FFF6BC}" dt="2021-11-07T13:55:01.051" v="803" actId="20577"/>
        <pc:sldMkLst>
          <pc:docMk/>
          <pc:sldMk cId="1760066536" sldId="274"/>
        </pc:sldMkLst>
        <pc:spChg chg="mod">
          <ac:chgData name="Thibault Gagnaux" userId="31e07968-e376-4030-9d75-def5df30933d" providerId="ADAL" clId="{13AC244E-8EA2-664D-8D92-E68220FFF6BC}" dt="2021-11-07T13:55:01.051" v="803" actId="20577"/>
          <ac:spMkLst>
            <pc:docMk/>
            <pc:sldMk cId="1760066536" sldId="274"/>
            <ac:spMk id="2" creationId="{F7BCD4FC-2015-4EFE-995A-3C362B81648C}"/>
          </ac:spMkLst>
        </pc:spChg>
        <pc:spChg chg="add del mod">
          <ac:chgData name="Thibault Gagnaux" userId="31e07968-e376-4030-9d75-def5df30933d" providerId="ADAL" clId="{13AC244E-8EA2-664D-8D92-E68220FFF6BC}" dt="2021-11-07T13:36:25.129" v="697"/>
          <ac:spMkLst>
            <pc:docMk/>
            <pc:sldMk cId="1760066536" sldId="274"/>
            <ac:spMk id="3" creationId="{E5315252-E148-924F-A8F3-BC16185A99B6}"/>
          </ac:spMkLst>
        </pc:spChg>
        <pc:picChg chg="add mod">
          <ac:chgData name="Thibault Gagnaux" userId="31e07968-e376-4030-9d75-def5df30933d" providerId="ADAL" clId="{13AC244E-8EA2-664D-8D92-E68220FFF6BC}" dt="2021-11-07T13:44:48.036" v="706" actId="14100"/>
          <ac:picMkLst>
            <pc:docMk/>
            <pc:sldMk cId="1760066536" sldId="274"/>
            <ac:picMk id="5" creationId="{D632ABFE-8CE6-FF42-B315-870575E59BB9}"/>
          </ac:picMkLst>
        </pc:picChg>
        <pc:picChg chg="del">
          <ac:chgData name="Thibault Gagnaux" userId="31e07968-e376-4030-9d75-def5df30933d" providerId="ADAL" clId="{13AC244E-8EA2-664D-8D92-E68220FFF6BC}" dt="2021-11-07T13:36:24.226" v="695" actId="478"/>
          <ac:picMkLst>
            <pc:docMk/>
            <pc:sldMk cId="1760066536" sldId="274"/>
            <ac:picMk id="11" creationId="{57F4860B-790E-4C45-8DC6-822EA08FFE3D}"/>
          </ac:picMkLst>
        </pc:picChg>
        <pc:picChg chg="del">
          <ac:chgData name="Thibault Gagnaux" userId="31e07968-e376-4030-9d75-def5df30933d" providerId="ADAL" clId="{13AC244E-8EA2-664D-8D92-E68220FFF6BC}" dt="2021-11-07T13:36:17.153" v="691" actId="478"/>
          <ac:picMkLst>
            <pc:docMk/>
            <pc:sldMk cId="1760066536" sldId="274"/>
            <ac:picMk id="17" creationId="{DCDA60EF-1306-465D-BCCF-5C723038EF3C}"/>
          </ac:picMkLst>
        </pc:picChg>
        <pc:picChg chg="del">
          <ac:chgData name="Thibault Gagnaux" userId="31e07968-e376-4030-9d75-def5df30933d" providerId="ADAL" clId="{13AC244E-8EA2-664D-8D92-E68220FFF6BC}" dt="2021-11-07T13:36:19.543" v="692" actId="478"/>
          <ac:picMkLst>
            <pc:docMk/>
            <pc:sldMk cId="1760066536" sldId="274"/>
            <ac:picMk id="30" creationId="{1CADDAF7-DA82-48EE-827C-57CF5B3AC541}"/>
          </ac:picMkLst>
        </pc:picChg>
        <pc:picChg chg="del">
          <ac:chgData name="Thibault Gagnaux" userId="31e07968-e376-4030-9d75-def5df30933d" providerId="ADAL" clId="{13AC244E-8EA2-664D-8D92-E68220FFF6BC}" dt="2021-11-07T13:36:21.126" v="693" actId="478"/>
          <ac:picMkLst>
            <pc:docMk/>
            <pc:sldMk cId="1760066536" sldId="274"/>
            <ac:picMk id="32" creationId="{C5B27D53-D978-44C8-B9E1-3C831B5062A2}"/>
          </ac:picMkLst>
        </pc:picChg>
        <pc:picChg chg="del">
          <ac:chgData name="Thibault Gagnaux" userId="31e07968-e376-4030-9d75-def5df30933d" providerId="ADAL" clId="{13AC244E-8EA2-664D-8D92-E68220FFF6BC}" dt="2021-11-07T13:36:22.676" v="694" actId="478"/>
          <ac:picMkLst>
            <pc:docMk/>
            <pc:sldMk cId="1760066536" sldId="274"/>
            <ac:picMk id="34" creationId="{5364EE97-80B0-487D-A882-7DADA40BE3C2}"/>
          </ac:picMkLst>
        </pc:picChg>
      </pc:sldChg>
      <pc:sldChg chg="addSp delSp modSp add mod ord delAnim">
        <pc:chgData name="Thibault Gagnaux" userId="31e07968-e376-4030-9d75-def5df30933d" providerId="ADAL" clId="{13AC244E-8EA2-664D-8D92-E68220FFF6BC}" dt="2021-11-07T14:11:13.297" v="1116" actId="1076"/>
        <pc:sldMkLst>
          <pc:docMk/>
          <pc:sldMk cId="1366019384" sldId="275"/>
        </pc:sldMkLst>
        <pc:spChg chg="add del mod">
          <ac:chgData name="Thibault Gagnaux" userId="31e07968-e376-4030-9d75-def5df30933d" providerId="ADAL" clId="{13AC244E-8EA2-664D-8D92-E68220FFF6BC}" dt="2021-11-07T13:59:24.159" v="819"/>
          <ac:spMkLst>
            <pc:docMk/>
            <pc:sldMk cId="1366019384" sldId="275"/>
            <ac:spMk id="3" creationId="{FE4F304E-23F3-424C-B9F2-33E605557B8E}"/>
          </ac:spMkLst>
        </pc:spChg>
        <pc:spChg chg="add mod">
          <ac:chgData name="Thibault Gagnaux" userId="31e07968-e376-4030-9d75-def5df30933d" providerId="ADAL" clId="{13AC244E-8EA2-664D-8D92-E68220FFF6BC}" dt="2021-11-07T14:07:06.134" v="1003" actId="20577"/>
          <ac:spMkLst>
            <pc:docMk/>
            <pc:sldMk cId="1366019384" sldId="275"/>
            <ac:spMk id="4" creationId="{652DA0DD-5B0F-8A47-86E7-8776ABE505CB}"/>
          </ac:spMkLst>
        </pc:spChg>
        <pc:spChg chg="add del mod">
          <ac:chgData name="Thibault Gagnaux" userId="31e07968-e376-4030-9d75-def5df30933d" providerId="ADAL" clId="{13AC244E-8EA2-664D-8D92-E68220FFF6BC}" dt="2021-11-07T14:01:55.853" v="889"/>
          <ac:spMkLst>
            <pc:docMk/>
            <pc:sldMk cId="1366019384" sldId="275"/>
            <ac:spMk id="5" creationId="{F96F4B61-6727-FC41-BAF6-78AAC86EB7E1}"/>
          </ac:spMkLst>
        </pc:spChg>
        <pc:spChg chg="add mod">
          <ac:chgData name="Thibault Gagnaux" userId="31e07968-e376-4030-9d75-def5df30933d" providerId="ADAL" clId="{13AC244E-8EA2-664D-8D92-E68220FFF6BC}" dt="2021-11-07T14:08:45.745" v="1024" actId="1076"/>
          <ac:spMkLst>
            <pc:docMk/>
            <pc:sldMk cId="1366019384" sldId="275"/>
            <ac:spMk id="8" creationId="{5E8BE3B9-72F1-F842-A7CD-B73F9F62AE62}"/>
          </ac:spMkLst>
        </pc:spChg>
        <pc:spChg chg="add">
          <ac:chgData name="Thibault Gagnaux" userId="31e07968-e376-4030-9d75-def5df30933d" providerId="ADAL" clId="{13AC244E-8EA2-664D-8D92-E68220FFF6BC}" dt="2021-11-07T14:08:34.004" v="1022" actId="11529"/>
          <ac:spMkLst>
            <pc:docMk/>
            <pc:sldMk cId="1366019384" sldId="275"/>
            <ac:spMk id="9" creationId="{51F7899F-DED5-134C-BCE3-8030439B782A}"/>
          </ac:spMkLst>
        </pc:spChg>
        <pc:spChg chg="add mod">
          <ac:chgData name="Thibault Gagnaux" userId="31e07968-e376-4030-9d75-def5df30933d" providerId="ADAL" clId="{13AC244E-8EA2-664D-8D92-E68220FFF6BC}" dt="2021-11-07T14:09:14.061" v="1093" actId="1076"/>
          <ac:spMkLst>
            <pc:docMk/>
            <pc:sldMk cId="1366019384" sldId="275"/>
            <ac:spMk id="10" creationId="{30A44B45-D296-1443-8192-52A16AF418FD}"/>
          </ac:spMkLst>
        </pc:spChg>
        <pc:spChg chg="del mod">
          <ac:chgData name="Thibault Gagnaux" userId="31e07968-e376-4030-9d75-def5df30933d" providerId="ADAL" clId="{13AC244E-8EA2-664D-8D92-E68220FFF6BC}" dt="2021-11-07T13:59:17.734" v="816" actId="478"/>
          <ac:spMkLst>
            <pc:docMk/>
            <pc:sldMk cId="1366019384" sldId="275"/>
            <ac:spMk id="12" creationId="{09D51DF2-3E41-4B01-954A-4105213B01A3}"/>
          </ac:spMkLst>
        </pc:spChg>
        <pc:spChg chg="add mod">
          <ac:chgData name="Thibault Gagnaux" userId="31e07968-e376-4030-9d75-def5df30933d" providerId="ADAL" clId="{13AC244E-8EA2-664D-8D92-E68220FFF6BC}" dt="2021-11-07T14:10:02.979" v="1109" actId="1076"/>
          <ac:spMkLst>
            <pc:docMk/>
            <pc:sldMk cId="1366019384" sldId="275"/>
            <ac:spMk id="24" creationId="{CBDE5AC8-70E0-F440-A6AA-BD20349095DC}"/>
          </ac:spMkLst>
        </pc:spChg>
        <pc:spChg chg="add mod">
          <ac:chgData name="Thibault Gagnaux" userId="31e07968-e376-4030-9d75-def5df30933d" providerId="ADAL" clId="{13AC244E-8EA2-664D-8D92-E68220FFF6BC}" dt="2021-11-07T14:09:53.828" v="1097" actId="1076"/>
          <ac:spMkLst>
            <pc:docMk/>
            <pc:sldMk cId="1366019384" sldId="275"/>
            <ac:spMk id="25" creationId="{A81887FC-DDA5-B74B-80E5-AF8772E52561}"/>
          </ac:spMkLst>
        </pc:spChg>
        <pc:picChg chg="add mod">
          <ac:chgData name="Thibault Gagnaux" userId="31e07968-e376-4030-9d75-def5df30933d" providerId="ADAL" clId="{13AC244E-8EA2-664D-8D92-E68220FFF6BC}" dt="2021-11-07T14:07:43.680" v="1005" actId="1076"/>
          <ac:picMkLst>
            <pc:docMk/>
            <pc:sldMk cId="1366019384" sldId="275"/>
            <ac:picMk id="7" creationId="{713C7D46-CF7B-F744-87D3-8FBBFDAD1637}"/>
          </ac:picMkLst>
        </pc:picChg>
        <pc:picChg chg="del">
          <ac:chgData name="Thibault Gagnaux" userId="31e07968-e376-4030-9d75-def5df30933d" providerId="ADAL" clId="{13AC244E-8EA2-664D-8D92-E68220FFF6BC}" dt="2021-11-07T13:59:11.048" v="813" actId="478"/>
          <ac:picMkLst>
            <pc:docMk/>
            <pc:sldMk cId="1366019384" sldId="275"/>
            <ac:picMk id="11" creationId="{57F4860B-790E-4C45-8DC6-822EA08FFE3D}"/>
          </ac:picMkLst>
        </pc:picChg>
        <pc:picChg chg="add del mod">
          <ac:chgData name="Thibault Gagnaux" userId="31e07968-e376-4030-9d75-def5df30933d" providerId="ADAL" clId="{13AC244E-8EA2-664D-8D92-E68220FFF6BC}" dt="2021-11-07T14:01:59.354" v="891" actId="478"/>
          <ac:picMkLst>
            <pc:docMk/>
            <pc:sldMk cId="1366019384" sldId="275"/>
            <ac:picMk id="14" creationId="{3CEC36A0-DBA1-7048-AE15-E524737ACB2F}"/>
          </ac:picMkLst>
        </pc:picChg>
        <pc:picChg chg="add del mod">
          <ac:chgData name="Thibault Gagnaux" userId="31e07968-e376-4030-9d75-def5df30933d" providerId="ADAL" clId="{13AC244E-8EA2-664D-8D92-E68220FFF6BC}" dt="2021-11-07T14:01:57.787" v="890" actId="478"/>
          <ac:picMkLst>
            <pc:docMk/>
            <pc:sldMk cId="1366019384" sldId="275"/>
            <ac:picMk id="15" creationId="{04F2ADB4-CDF4-5C4F-992B-102BB14BEE1B}"/>
          </ac:picMkLst>
        </pc:picChg>
        <pc:picChg chg="del">
          <ac:chgData name="Thibault Gagnaux" userId="31e07968-e376-4030-9d75-def5df30933d" providerId="ADAL" clId="{13AC244E-8EA2-664D-8D92-E68220FFF6BC}" dt="2021-11-07T13:59:06.684" v="810" actId="478"/>
          <ac:picMkLst>
            <pc:docMk/>
            <pc:sldMk cId="1366019384" sldId="275"/>
            <ac:picMk id="17" creationId="{DCDA60EF-1306-465D-BCCF-5C723038EF3C}"/>
          </ac:picMkLst>
        </pc:picChg>
        <pc:picChg chg="add mod">
          <ac:chgData name="Thibault Gagnaux" userId="31e07968-e376-4030-9d75-def5df30933d" providerId="ADAL" clId="{13AC244E-8EA2-664D-8D92-E68220FFF6BC}" dt="2021-11-07T14:11:13.297" v="1116" actId="1076"/>
          <ac:picMkLst>
            <pc:docMk/>
            <pc:sldMk cId="1366019384" sldId="275"/>
            <ac:picMk id="18" creationId="{4523D879-9872-2646-A943-CD7B81D29862}"/>
          </ac:picMkLst>
        </pc:picChg>
        <pc:picChg chg="add mod">
          <ac:chgData name="Thibault Gagnaux" userId="31e07968-e376-4030-9d75-def5df30933d" providerId="ADAL" clId="{13AC244E-8EA2-664D-8D92-E68220FFF6BC}" dt="2021-11-07T14:08:06.490" v="1007" actId="1076"/>
          <ac:picMkLst>
            <pc:docMk/>
            <pc:sldMk cId="1366019384" sldId="275"/>
            <ac:picMk id="20" creationId="{B8F05069-67FA-FF4F-96C2-D503A4D6E2B8}"/>
          </ac:picMkLst>
        </pc:picChg>
        <pc:picChg chg="add del mod">
          <ac:chgData name="Thibault Gagnaux" userId="31e07968-e376-4030-9d75-def5df30933d" providerId="ADAL" clId="{13AC244E-8EA2-664D-8D92-E68220FFF6BC}" dt="2021-11-07T14:11:08.653" v="1115" actId="478"/>
          <ac:picMkLst>
            <pc:docMk/>
            <pc:sldMk cId="1366019384" sldId="275"/>
            <ac:picMk id="23" creationId="{D830B228-8D7B-2A46-B848-3E3990011FE5}"/>
          </ac:picMkLst>
        </pc:picChg>
        <pc:picChg chg="del">
          <ac:chgData name="Thibault Gagnaux" userId="31e07968-e376-4030-9d75-def5df30933d" providerId="ADAL" clId="{13AC244E-8EA2-664D-8D92-E68220FFF6BC}" dt="2021-11-07T13:59:10.200" v="812" actId="478"/>
          <ac:picMkLst>
            <pc:docMk/>
            <pc:sldMk cId="1366019384" sldId="275"/>
            <ac:picMk id="30" creationId="{1CADDAF7-DA82-48EE-827C-57CF5B3AC541}"/>
          </ac:picMkLst>
        </pc:picChg>
        <pc:picChg chg="del">
          <ac:chgData name="Thibault Gagnaux" userId="31e07968-e376-4030-9d75-def5df30933d" providerId="ADAL" clId="{13AC244E-8EA2-664D-8D92-E68220FFF6BC}" dt="2021-11-07T13:59:13.388" v="814" actId="478"/>
          <ac:picMkLst>
            <pc:docMk/>
            <pc:sldMk cId="1366019384" sldId="275"/>
            <ac:picMk id="32" creationId="{C5B27D53-D978-44C8-B9E1-3C831B5062A2}"/>
          </ac:picMkLst>
        </pc:picChg>
        <pc:picChg chg="del">
          <ac:chgData name="Thibault Gagnaux" userId="31e07968-e376-4030-9d75-def5df30933d" providerId="ADAL" clId="{13AC244E-8EA2-664D-8D92-E68220FFF6BC}" dt="2021-11-07T13:59:08.766" v="811" actId="478"/>
          <ac:picMkLst>
            <pc:docMk/>
            <pc:sldMk cId="1366019384" sldId="275"/>
            <ac:picMk id="34" creationId="{5364EE97-80B0-487D-A882-7DADA40BE3C2}"/>
          </ac:picMkLst>
        </pc:picChg>
      </pc:sldChg>
      <pc:sldChg chg="addSp delSp add del setBg delDesignElem">
        <pc:chgData name="Thibault Gagnaux" userId="31e07968-e376-4030-9d75-def5df30933d" providerId="ADAL" clId="{13AC244E-8EA2-664D-8D92-E68220FFF6BC}" dt="2021-11-07T13:58:58.428" v="807"/>
        <pc:sldMkLst>
          <pc:docMk/>
          <pc:sldMk cId="1955242815" sldId="275"/>
        </pc:sldMkLst>
        <pc:spChg chg="add del">
          <ac:chgData name="Thibault Gagnaux" userId="31e07968-e376-4030-9d75-def5df30933d" providerId="ADAL" clId="{13AC244E-8EA2-664D-8D92-E68220FFF6BC}" dt="2021-11-07T13:58:58.428" v="807"/>
          <ac:spMkLst>
            <pc:docMk/>
            <pc:sldMk cId="1955242815" sldId="275"/>
            <ac:spMk id="16" creationId="{A47020BD-3785-4628-8C5E-A4011B43EF88}"/>
          </ac:spMkLst>
        </pc:spChg>
        <pc:spChg chg="add del">
          <ac:chgData name="Thibault Gagnaux" userId="31e07968-e376-4030-9d75-def5df30933d" providerId="ADAL" clId="{13AC244E-8EA2-664D-8D92-E68220FFF6BC}" dt="2021-11-07T13:58:58.428" v="807"/>
          <ac:spMkLst>
            <pc:docMk/>
            <pc:sldMk cId="1955242815" sldId="275"/>
            <ac:spMk id="19" creationId="{4281BC32-FF58-4898-A6B5-7B3D059BCEB0}"/>
          </ac:spMkLst>
        </pc:spChg>
        <pc:spChg chg="add del">
          <ac:chgData name="Thibault Gagnaux" userId="31e07968-e376-4030-9d75-def5df30933d" providerId="ADAL" clId="{13AC244E-8EA2-664D-8D92-E68220FFF6BC}" dt="2021-11-07T13:58:58.428" v="807"/>
          <ac:spMkLst>
            <pc:docMk/>
            <pc:sldMk cId="1955242815" sldId="275"/>
            <ac:spMk id="21" creationId="{0D614406-135F-4875-9C87-53822CB19ABB}"/>
          </ac:spMkLst>
        </pc:spChg>
      </pc:sldChg>
      <pc:sldChg chg="ord">
        <pc:chgData name="Thibault Gagnaux" userId="31e07968-e376-4030-9d75-def5df30933d" providerId="ADAL" clId="{13AC244E-8EA2-664D-8D92-E68220FFF6BC}" dt="2021-11-07T14:24:14.109" v="1280" actId="20578"/>
        <pc:sldMkLst>
          <pc:docMk/>
          <pc:sldMk cId="652360347" sldId="276"/>
        </pc:sldMkLst>
      </pc:sldChg>
      <pc:sldChg chg="addSp delSp modSp add mod ord addAnim delAnim">
        <pc:chgData name="Thibault Gagnaux" userId="31e07968-e376-4030-9d75-def5df30933d" providerId="ADAL" clId="{13AC244E-8EA2-664D-8D92-E68220FFF6BC}" dt="2021-11-07T14:35:51.378" v="1554" actId="20577"/>
        <pc:sldMkLst>
          <pc:docMk/>
          <pc:sldMk cId="408035427" sldId="277"/>
        </pc:sldMkLst>
        <pc:spChg chg="mod">
          <ac:chgData name="Thibault Gagnaux" userId="31e07968-e376-4030-9d75-def5df30933d" providerId="ADAL" clId="{13AC244E-8EA2-664D-8D92-E68220FFF6BC}" dt="2021-11-07T14:11:41.994" v="1132" actId="20577"/>
          <ac:spMkLst>
            <pc:docMk/>
            <pc:sldMk cId="408035427" sldId="277"/>
            <ac:spMk id="2" creationId="{F7BCD4FC-2015-4EFE-995A-3C362B81648C}"/>
          </ac:spMkLst>
        </pc:spChg>
        <pc:spChg chg="add del mod">
          <ac:chgData name="Thibault Gagnaux" userId="31e07968-e376-4030-9d75-def5df30933d" providerId="ADAL" clId="{13AC244E-8EA2-664D-8D92-E68220FFF6BC}" dt="2021-11-07T14:11:45.356" v="1134" actId="478"/>
          <ac:spMkLst>
            <pc:docMk/>
            <pc:sldMk cId="408035427" sldId="277"/>
            <ac:spMk id="4" creationId="{291CD596-2ED9-4E4C-93A8-33434B63F750}"/>
          </ac:spMkLst>
        </pc:spChg>
        <pc:spChg chg="add mod">
          <ac:chgData name="Thibault Gagnaux" userId="31e07968-e376-4030-9d75-def5df30933d" providerId="ADAL" clId="{13AC244E-8EA2-664D-8D92-E68220FFF6BC}" dt="2021-11-07T14:13:36.350" v="1184" actId="1076"/>
          <ac:spMkLst>
            <pc:docMk/>
            <pc:sldMk cId="408035427" sldId="277"/>
            <ac:spMk id="6" creationId="{F23D4065-5369-1448-859E-E03A8685398C}"/>
          </ac:spMkLst>
        </pc:spChg>
        <pc:spChg chg="add mod">
          <ac:chgData name="Thibault Gagnaux" userId="31e07968-e376-4030-9d75-def5df30933d" providerId="ADAL" clId="{13AC244E-8EA2-664D-8D92-E68220FFF6BC}" dt="2021-11-07T14:35:51.378" v="1554" actId="20577"/>
          <ac:spMkLst>
            <pc:docMk/>
            <pc:sldMk cId="408035427" sldId="277"/>
            <ac:spMk id="11" creationId="{42A4B6A4-694C-DE4B-AADA-DA8CB8A61C33}"/>
          </ac:spMkLst>
        </pc:spChg>
        <pc:spChg chg="del mod">
          <ac:chgData name="Thibault Gagnaux" userId="31e07968-e376-4030-9d75-def5df30933d" providerId="ADAL" clId="{13AC244E-8EA2-664D-8D92-E68220FFF6BC}" dt="2021-11-07T14:11:48.614" v="1136" actId="478"/>
          <ac:spMkLst>
            <pc:docMk/>
            <pc:sldMk cId="408035427" sldId="277"/>
            <ac:spMk id="12" creationId="{72E88D7A-CF52-4BC8-BA8A-DE6BF0838ED4}"/>
          </ac:spMkLst>
        </pc:spChg>
        <pc:spChg chg="del">
          <ac:chgData name="Thibault Gagnaux" userId="31e07968-e376-4030-9d75-def5df30933d" providerId="ADAL" clId="{13AC244E-8EA2-664D-8D92-E68220FFF6BC}" dt="2021-11-07T14:11:50.677" v="1137" actId="478"/>
          <ac:spMkLst>
            <pc:docMk/>
            <pc:sldMk cId="408035427" sldId="277"/>
            <ac:spMk id="13" creationId="{4206C1B1-460D-416F-81AA-65A3C39EE316}"/>
          </ac:spMkLst>
        </pc:spChg>
        <pc:spChg chg="del">
          <ac:chgData name="Thibault Gagnaux" userId="31e07968-e376-4030-9d75-def5df30933d" providerId="ADAL" clId="{13AC244E-8EA2-664D-8D92-E68220FFF6BC}" dt="2021-11-07T14:11:56.677" v="1140" actId="478"/>
          <ac:spMkLst>
            <pc:docMk/>
            <pc:sldMk cId="408035427" sldId="277"/>
            <ac:spMk id="14" creationId="{F4BB7D8D-94DE-4CB4-95F4-C1C343682D70}"/>
          </ac:spMkLst>
        </pc:spChg>
        <pc:spChg chg="add mod">
          <ac:chgData name="Thibault Gagnaux" userId="31e07968-e376-4030-9d75-def5df30933d" providerId="ADAL" clId="{13AC244E-8EA2-664D-8D92-E68220FFF6BC}" dt="2021-11-07T14:14:27.145" v="1189" actId="1076"/>
          <ac:spMkLst>
            <pc:docMk/>
            <pc:sldMk cId="408035427" sldId="277"/>
            <ac:spMk id="20" creationId="{495DA53E-5C14-4A47-B420-6EF0027DCE7F}"/>
          </ac:spMkLst>
        </pc:spChg>
        <pc:spChg chg="add mod">
          <ac:chgData name="Thibault Gagnaux" userId="31e07968-e376-4030-9d75-def5df30933d" providerId="ADAL" clId="{13AC244E-8EA2-664D-8D92-E68220FFF6BC}" dt="2021-11-07T14:14:27.145" v="1189" actId="1076"/>
          <ac:spMkLst>
            <pc:docMk/>
            <pc:sldMk cId="408035427" sldId="277"/>
            <ac:spMk id="21" creationId="{79351B59-B4AE-1C4F-B217-D1CC7548F41F}"/>
          </ac:spMkLst>
        </pc:spChg>
        <pc:picChg chg="add del mod">
          <ac:chgData name="Thibault Gagnaux" userId="31e07968-e376-4030-9d75-def5df30933d" providerId="ADAL" clId="{13AC244E-8EA2-664D-8D92-E68220FFF6BC}" dt="2021-11-07T14:13:36.350" v="1184" actId="1076"/>
          <ac:picMkLst>
            <pc:docMk/>
            <pc:sldMk cId="408035427" sldId="277"/>
            <ac:picMk id="5" creationId="{D3DB8EDF-8B6B-4C19-8D56-5A6B4411FA24}"/>
          </ac:picMkLst>
        </pc:picChg>
        <pc:picChg chg="del">
          <ac:chgData name="Thibault Gagnaux" userId="31e07968-e376-4030-9d75-def5df30933d" providerId="ADAL" clId="{13AC244E-8EA2-664D-8D92-E68220FFF6BC}" dt="2021-11-07T14:11:52.014" v="1138" actId="478"/>
          <ac:picMkLst>
            <pc:docMk/>
            <pc:sldMk cId="408035427" sldId="277"/>
            <ac:picMk id="7" creationId="{57B15D5C-E2C6-4C84-BF1C-7A32EEEEEC7D}"/>
          </ac:picMkLst>
        </pc:picChg>
        <pc:picChg chg="del">
          <ac:chgData name="Thibault Gagnaux" userId="31e07968-e376-4030-9d75-def5df30933d" providerId="ADAL" clId="{13AC244E-8EA2-664D-8D92-E68220FFF6BC}" dt="2021-11-07T14:11:54.080" v="1139" actId="478"/>
          <ac:picMkLst>
            <pc:docMk/>
            <pc:sldMk cId="408035427" sldId="277"/>
            <ac:picMk id="9" creationId="{A8CEFE7F-AF18-4A7C-9C42-91D877A0C91D}"/>
          </ac:picMkLst>
        </pc:picChg>
        <pc:picChg chg="add mod">
          <ac:chgData name="Thibault Gagnaux" userId="31e07968-e376-4030-9d75-def5df30933d" providerId="ADAL" clId="{13AC244E-8EA2-664D-8D92-E68220FFF6BC}" dt="2021-11-07T14:14:27.145" v="1189" actId="1076"/>
          <ac:picMkLst>
            <pc:docMk/>
            <pc:sldMk cId="408035427" sldId="277"/>
            <ac:picMk id="15" creationId="{4CDE6B49-9E8C-8047-B82D-2AED255E75AB}"/>
          </ac:picMkLst>
        </pc:picChg>
        <pc:picChg chg="add mod">
          <ac:chgData name="Thibault Gagnaux" userId="31e07968-e376-4030-9d75-def5df30933d" providerId="ADAL" clId="{13AC244E-8EA2-664D-8D92-E68220FFF6BC}" dt="2021-11-07T14:14:27.145" v="1189" actId="1076"/>
          <ac:picMkLst>
            <pc:docMk/>
            <pc:sldMk cId="408035427" sldId="277"/>
            <ac:picMk id="16" creationId="{EEECBD4C-6877-6A4B-BA21-3555662D6333}"/>
          </ac:picMkLst>
        </pc:picChg>
        <pc:picChg chg="add mod">
          <ac:chgData name="Thibault Gagnaux" userId="31e07968-e376-4030-9d75-def5df30933d" providerId="ADAL" clId="{13AC244E-8EA2-664D-8D92-E68220FFF6BC}" dt="2021-11-07T14:14:27.145" v="1189" actId="1076"/>
          <ac:picMkLst>
            <pc:docMk/>
            <pc:sldMk cId="408035427" sldId="277"/>
            <ac:picMk id="17" creationId="{B62667D0-C605-9A4D-9B61-C7D27A24D148}"/>
          </ac:picMkLst>
        </pc:picChg>
        <pc:cxnChg chg="add mod">
          <ac:chgData name="Thibault Gagnaux" userId="31e07968-e376-4030-9d75-def5df30933d" providerId="ADAL" clId="{13AC244E-8EA2-664D-8D92-E68220FFF6BC}" dt="2021-11-07T14:14:27.145" v="1189" actId="1076"/>
          <ac:cxnSpMkLst>
            <pc:docMk/>
            <pc:sldMk cId="408035427" sldId="277"/>
            <ac:cxnSpMk id="18" creationId="{38BDB7AE-1EE1-7A4A-95AE-B864328755EF}"/>
          </ac:cxnSpMkLst>
        </pc:cxnChg>
        <pc:cxnChg chg="add mod">
          <ac:chgData name="Thibault Gagnaux" userId="31e07968-e376-4030-9d75-def5df30933d" providerId="ADAL" clId="{13AC244E-8EA2-664D-8D92-E68220FFF6BC}" dt="2021-11-07T14:14:27.145" v="1189" actId="1076"/>
          <ac:cxnSpMkLst>
            <pc:docMk/>
            <pc:sldMk cId="408035427" sldId="277"/>
            <ac:cxnSpMk id="19" creationId="{8E777A7E-D99D-E143-B08C-950FA492BDA1}"/>
          </ac:cxnSpMkLst>
        </pc:cxnChg>
      </pc:sldChg>
      <pc:sldChg chg="addSp delSp add del setBg delDesignElem">
        <pc:chgData name="Thibault Gagnaux" userId="31e07968-e376-4030-9d75-def5df30933d" providerId="ADAL" clId="{13AC244E-8EA2-664D-8D92-E68220FFF6BC}" dt="2021-11-07T14:11:31.661" v="1120"/>
        <pc:sldMkLst>
          <pc:docMk/>
          <pc:sldMk cId="3253926432" sldId="277"/>
        </pc:sldMkLst>
        <pc:spChg chg="add del">
          <ac:chgData name="Thibault Gagnaux" userId="31e07968-e376-4030-9d75-def5df30933d" providerId="ADAL" clId="{13AC244E-8EA2-664D-8D92-E68220FFF6BC}" dt="2021-11-07T14:11:31.661" v="1120"/>
          <ac:spMkLst>
            <pc:docMk/>
            <pc:sldMk cId="3253926432" sldId="277"/>
            <ac:spMk id="23" creationId="{A47020BD-3785-4628-8C5E-A4011B43EF88}"/>
          </ac:spMkLst>
        </pc:spChg>
        <pc:spChg chg="add del">
          <ac:chgData name="Thibault Gagnaux" userId="31e07968-e376-4030-9d75-def5df30933d" providerId="ADAL" clId="{13AC244E-8EA2-664D-8D92-E68220FFF6BC}" dt="2021-11-07T14:11:31.661" v="1120"/>
          <ac:spMkLst>
            <pc:docMk/>
            <pc:sldMk cId="3253926432" sldId="277"/>
            <ac:spMk id="24" creationId="{4281BC32-FF58-4898-A6B5-7B3D059BCEB0}"/>
          </ac:spMkLst>
        </pc:spChg>
        <pc:spChg chg="add del">
          <ac:chgData name="Thibault Gagnaux" userId="31e07968-e376-4030-9d75-def5df30933d" providerId="ADAL" clId="{13AC244E-8EA2-664D-8D92-E68220FFF6BC}" dt="2021-11-07T14:11:31.661" v="1120"/>
          <ac:spMkLst>
            <pc:docMk/>
            <pc:sldMk cId="3253926432" sldId="277"/>
            <ac:spMk id="25" creationId="{0D614406-135F-4875-9C87-53822CB19ABB}"/>
          </ac:spMkLst>
        </pc:spChg>
      </pc:sldChg>
      <pc:sldChg chg="addSp delSp add del setBg delDesignElem">
        <pc:chgData name="Thibault Gagnaux" userId="31e07968-e376-4030-9d75-def5df30933d" providerId="ADAL" clId="{13AC244E-8EA2-664D-8D92-E68220FFF6BC}" dt="2021-11-07T14:24:52.223" v="1283"/>
        <pc:sldMkLst>
          <pc:docMk/>
          <pc:sldMk cId="2429476441" sldId="278"/>
        </pc:sldMkLst>
        <pc:spChg chg="add del">
          <ac:chgData name="Thibault Gagnaux" userId="31e07968-e376-4030-9d75-def5df30933d" providerId="ADAL" clId="{13AC244E-8EA2-664D-8D92-E68220FFF6BC}" dt="2021-11-07T14:24:52.223" v="1283"/>
          <ac:spMkLst>
            <pc:docMk/>
            <pc:sldMk cId="2429476441" sldId="278"/>
            <ac:spMk id="16" creationId="{A47020BD-3785-4628-8C5E-A4011B43EF88}"/>
          </ac:spMkLst>
        </pc:spChg>
        <pc:spChg chg="add del">
          <ac:chgData name="Thibault Gagnaux" userId="31e07968-e376-4030-9d75-def5df30933d" providerId="ADAL" clId="{13AC244E-8EA2-664D-8D92-E68220FFF6BC}" dt="2021-11-07T14:24:52.223" v="1283"/>
          <ac:spMkLst>
            <pc:docMk/>
            <pc:sldMk cId="2429476441" sldId="278"/>
            <ac:spMk id="19" creationId="{4281BC32-FF58-4898-A6B5-7B3D059BCEB0}"/>
          </ac:spMkLst>
        </pc:spChg>
        <pc:spChg chg="add del">
          <ac:chgData name="Thibault Gagnaux" userId="31e07968-e376-4030-9d75-def5df30933d" providerId="ADAL" clId="{13AC244E-8EA2-664D-8D92-E68220FFF6BC}" dt="2021-11-07T14:24:52.223" v="1283"/>
          <ac:spMkLst>
            <pc:docMk/>
            <pc:sldMk cId="2429476441" sldId="278"/>
            <ac:spMk id="21" creationId="{0D614406-135F-4875-9C87-53822CB19ABB}"/>
          </ac:spMkLst>
        </pc:spChg>
      </pc:sldChg>
      <pc:sldChg chg="addSp delSp modSp add mod delAnim modAnim">
        <pc:chgData name="Thibault Gagnaux" userId="31e07968-e376-4030-9d75-def5df30933d" providerId="ADAL" clId="{13AC244E-8EA2-664D-8D92-E68220FFF6BC}" dt="2021-11-07T14:35:09.306" v="1523" actId="1076"/>
        <pc:sldMkLst>
          <pc:docMk/>
          <pc:sldMk cId="3051614781" sldId="278"/>
        </pc:sldMkLst>
        <pc:spChg chg="mod">
          <ac:chgData name="Thibault Gagnaux" userId="31e07968-e376-4030-9d75-def5df30933d" providerId="ADAL" clId="{13AC244E-8EA2-664D-8D92-E68220FFF6BC}" dt="2021-11-07T14:28:17.813" v="1429" actId="20577"/>
          <ac:spMkLst>
            <pc:docMk/>
            <pc:sldMk cId="3051614781" sldId="278"/>
            <ac:spMk id="2" creationId="{F7BCD4FC-2015-4EFE-995A-3C362B81648C}"/>
          </ac:spMkLst>
        </pc:spChg>
        <pc:spChg chg="add mod">
          <ac:chgData name="Thibault Gagnaux" userId="31e07968-e376-4030-9d75-def5df30933d" providerId="ADAL" clId="{13AC244E-8EA2-664D-8D92-E68220FFF6BC}" dt="2021-11-07T14:32:53.003" v="1434" actId="1076"/>
          <ac:spMkLst>
            <pc:docMk/>
            <pc:sldMk cId="3051614781" sldId="278"/>
            <ac:spMk id="3" creationId="{191E1BB2-82FC-B44F-A42E-550C72AEAD25}"/>
          </ac:spMkLst>
        </pc:spChg>
        <pc:spChg chg="add mod">
          <ac:chgData name="Thibault Gagnaux" userId="31e07968-e376-4030-9d75-def5df30933d" providerId="ADAL" clId="{13AC244E-8EA2-664D-8D92-E68220FFF6BC}" dt="2021-11-07T14:35:09.306" v="1523" actId="1076"/>
          <ac:spMkLst>
            <pc:docMk/>
            <pc:sldMk cId="3051614781" sldId="278"/>
            <ac:spMk id="4" creationId="{991DCA0E-C4AC-3D46-A589-0D946ADF63CF}"/>
          </ac:spMkLst>
        </pc:spChg>
        <pc:spChg chg="add mod">
          <ac:chgData name="Thibault Gagnaux" userId="31e07968-e376-4030-9d75-def5df30933d" providerId="ADAL" clId="{13AC244E-8EA2-664D-8D92-E68220FFF6BC}" dt="2021-11-07T14:31:02.078" v="1432" actId="1076"/>
          <ac:spMkLst>
            <pc:docMk/>
            <pc:sldMk cId="3051614781" sldId="278"/>
            <ac:spMk id="25" creationId="{0FD8E69A-BD76-D042-888B-CA105FA2D38C}"/>
          </ac:spMkLst>
        </pc:spChg>
        <pc:spChg chg="del mod">
          <ac:chgData name="Thibault Gagnaux" userId="31e07968-e376-4030-9d75-def5df30933d" providerId="ADAL" clId="{13AC244E-8EA2-664D-8D92-E68220FFF6BC}" dt="2021-11-07T14:27:27.322" v="1369" actId="478"/>
          <ac:spMkLst>
            <pc:docMk/>
            <pc:sldMk cId="3051614781" sldId="278"/>
            <ac:spMk id="27" creationId="{C85BA4AC-98AA-43EA-B280-996DFC1D1C06}"/>
          </ac:spMkLst>
        </pc:spChg>
        <pc:spChg chg="del mod">
          <ac:chgData name="Thibault Gagnaux" userId="31e07968-e376-4030-9d75-def5df30933d" providerId="ADAL" clId="{13AC244E-8EA2-664D-8D92-E68220FFF6BC}" dt="2021-11-07T14:27:35.033" v="1374" actId="478"/>
          <ac:spMkLst>
            <pc:docMk/>
            <pc:sldMk cId="3051614781" sldId="278"/>
            <ac:spMk id="28" creationId="{96402D72-E976-4E05-A665-3D4DBB9E6CC8}"/>
          </ac:spMkLst>
        </pc:spChg>
        <pc:spChg chg="add mod">
          <ac:chgData name="Thibault Gagnaux" userId="31e07968-e376-4030-9d75-def5df30933d" providerId="ADAL" clId="{13AC244E-8EA2-664D-8D92-E68220FFF6BC}" dt="2021-11-07T14:31:02.078" v="1432" actId="1076"/>
          <ac:spMkLst>
            <pc:docMk/>
            <pc:sldMk cId="3051614781" sldId="278"/>
            <ac:spMk id="29" creationId="{43B30BBF-51B8-0C44-B398-6E5841B98A4D}"/>
          </ac:spMkLst>
        </pc:spChg>
        <pc:picChg chg="add mod">
          <ac:chgData name="Thibault Gagnaux" userId="31e07968-e376-4030-9d75-def5df30933d" providerId="ADAL" clId="{13AC244E-8EA2-664D-8D92-E68220FFF6BC}" dt="2021-11-07T14:31:02.078" v="1432" actId="1076"/>
          <ac:picMkLst>
            <pc:docMk/>
            <pc:sldMk cId="3051614781" sldId="278"/>
            <ac:picMk id="13" creationId="{956D8F5F-EF2E-5E4B-AE8C-0346DA813D63}"/>
          </ac:picMkLst>
        </pc:picChg>
        <pc:picChg chg="add mod">
          <ac:chgData name="Thibault Gagnaux" userId="31e07968-e376-4030-9d75-def5df30933d" providerId="ADAL" clId="{13AC244E-8EA2-664D-8D92-E68220FFF6BC}" dt="2021-11-07T14:31:02.078" v="1432" actId="1076"/>
          <ac:picMkLst>
            <pc:docMk/>
            <pc:sldMk cId="3051614781" sldId="278"/>
            <ac:picMk id="14" creationId="{848F0883-EA13-7342-83B5-659D7B3F58A0}"/>
          </ac:picMkLst>
        </pc:picChg>
        <pc:picChg chg="add mod">
          <ac:chgData name="Thibault Gagnaux" userId="31e07968-e376-4030-9d75-def5df30933d" providerId="ADAL" clId="{13AC244E-8EA2-664D-8D92-E68220FFF6BC}" dt="2021-11-07T14:31:02.078" v="1432" actId="1076"/>
          <ac:picMkLst>
            <pc:docMk/>
            <pc:sldMk cId="3051614781" sldId="278"/>
            <ac:picMk id="15" creationId="{6E919ADB-31E4-7647-89EC-390C5D6BA2EB}"/>
          </ac:picMkLst>
        </pc:picChg>
        <pc:picChg chg="del">
          <ac:chgData name="Thibault Gagnaux" userId="31e07968-e376-4030-9d75-def5df30933d" providerId="ADAL" clId="{13AC244E-8EA2-664D-8D92-E68220FFF6BC}" dt="2021-11-07T14:27:20.172" v="1365" actId="478"/>
          <ac:picMkLst>
            <pc:docMk/>
            <pc:sldMk cId="3051614781" sldId="278"/>
            <ac:picMk id="17" creationId="{E0492DCA-EC87-45F7-8BDC-24A6166D6344}"/>
          </ac:picMkLst>
        </pc:picChg>
        <pc:picChg chg="del">
          <ac:chgData name="Thibault Gagnaux" userId="31e07968-e376-4030-9d75-def5df30933d" providerId="ADAL" clId="{13AC244E-8EA2-664D-8D92-E68220FFF6BC}" dt="2021-11-07T14:27:30.794" v="1372" actId="478"/>
          <ac:picMkLst>
            <pc:docMk/>
            <pc:sldMk cId="3051614781" sldId="278"/>
            <ac:picMk id="18" creationId="{5E59CC79-7475-497C-A52D-D26922BA9C18}"/>
          </ac:picMkLst>
        </pc:picChg>
        <pc:picChg chg="del">
          <ac:chgData name="Thibault Gagnaux" userId="31e07968-e376-4030-9d75-def5df30933d" providerId="ADAL" clId="{13AC244E-8EA2-664D-8D92-E68220FFF6BC}" dt="2021-11-07T14:27:29.582" v="1371" actId="478"/>
          <ac:picMkLst>
            <pc:docMk/>
            <pc:sldMk cId="3051614781" sldId="278"/>
            <ac:picMk id="20" creationId="{703876AF-9D22-4C7E-90FA-1050294934DA}"/>
          </ac:picMkLst>
        </pc:picChg>
        <pc:picChg chg="del">
          <ac:chgData name="Thibault Gagnaux" userId="31e07968-e376-4030-9d75-def5df30933d" providerId="ADAL" clId="{13AC244E-8EA2-664D-8D92-E68220FFF6BC}" dt="2021-11-07T14:27:24.166" v="1367" actId="478"/>
          <ac:picMkLst>
            <pc:docMk/>
            <pc:sldMk cId="3051614781" sldId="278"/>
            <ac:picMk id="22" creationId="{490B9B56-E30D-42F8-B80A-6857146D5E6E}"/>
          </ac:picMkLst>
        </pc:picChg>
        <pc:picChg chg="del">
          <ac:chgData name="Thibault Gagnaux" userId="31e07968-e376-4030-9d75-def5df30933d" providerId="ADAL" clId="{13AC244E-8EA2-664D-8D92-E68220FFF6BC}" dt="2021-11-07T14:27:28.722" v="1370" actId="478"/>
          <ac:picMkLst>
            <pc:docMk/>
            <pc:sldMk cId="3051614781" sldId="278"/>
            <ac:picMk id="26" creationId="{B25C6243-75A6-43C9-ACA3-D3919516DF86}"/>
          </ac:picMkLst>
        </pc:picChg>
        <pc:cxnChg chg="add mod">
          <ac:chgData name="Thibault Gagnaux" userId="31e07968-e376-4030-9d75-def5df30933d" providerId="ADAL" clId="{13AC244E-8EA2-664D-8D92-E68220FFF6BC}" dt="2021-11-07T14:31:02.078" v="1432" actId="1076"/>
          <ac:cxnSpMkLst>
            <pc:docMk/>
            <pc:sldMk cId="3051614781" sldId="278"/>
            <ac:cxnSpMk id="23" creationId="{8F3585AA-67B5-D549-B3B3-2F88B7755AA4}"/>
          </ac:cxnSpMkLst>
        </pc:cxnChg>
        <pc:cxnChg chg="add mod">
          <ac:chgData name="Thibault Gagnaux" userId="31e07968-e376-4030-9d75-def5df30933d" providerId="ADAL" clId="{13AC244E-8EA2-664D-8D92-E68220FFF6BC}" dt="2021-11-07T14:31:02.078" v="1432" actId="1076"/>
          <ac:cxnSpMkLst>
            <pc:docMk/>
            <pc:sldMk cId="3051614781" sldId="278"/>
            <ac:cxnSpMk id="24" creationId="{8EFBB06E-45B3-F74A-90EE-A3C1111E55D8}"/>
          </ac:cxnSpMkLst>
        </pc:cxnChg>
      </pc:sldChg>
      <pc:sldChg chg="addSp delSp modSp add mod delAnim">
        <pc:chgData name="Thibault Gagnaux" userId="31e07968-e376-4030-9d75-def5df30933d" providerId="ADAL" clId="{13AC244E-8EA2-664D-8D92-E68220FFF6BC}" dt="2021-11-07T14:46:46.939" v="1888" actId="20577"/>
        <pc:sldMkLst>
          <pc:docMk/>
          <pc:sldMk cId="3932297529" sldId="279"/>
        </pc:sldMkLst>
        <pc:spChg chg="mod">
          <ac:chgData name="Thibault Gagnaux" userId="31e07968-e376-4030-9d75-def5df30933d" providerId="ADAL" clId="{13AC244E-8EA2-664D-8D92-E68220FFF6BC}" dt="2021-11-07T14:46:46.939" v="1888" actId="20577"/>
          <ac:spMkLst>
            <pc:docMk/>
            <pc:sldMk cId="3932297529" sldId="279"/>
            <ac:spMk id="2" creationId="{F7BCD4FC-2015-4EFE-995A-3C362B81648C}"/>
          </ac:spMkLst>
        </pc:spChg>
        <pc:spChg chg="add mod">
          <ac:chgData name="Thibault Gagnaux" userId="31e07968-e376-4030-9d75-def5df30933d" providerId="ADAL" clId="{13AC244E-8EA2-664D-8D92-E68220FFF6BC}" dt="2021-11-07T14:37:41.795" v="1710" actId="1076"/>
          <ac:spMkLst>
            <pc:docMk/>
            <pc:sldMk cId="3932297529" sldId="279"/>
            <ac:spMk id="3" creationId="{37706C19-7705-1545-A502-746E0C54992E}"/>
          </ac:spMkLst>
        </pc:spChg>
        <pc:spChg chg="add mod">
          <ac:chgData name="Thibault Gagnaux" userId="31e07968-e376-4030-9d75-def5df30933d" providerId="ADAL" clId="{13AC244E-8EA2-664D-8D92-E68220FFF6BC}" dt="2021-11-07T14:46:14.359" v="1869" actId="1076"/>
          <ac:spMkLst>
            <pc:docMk/>
            <pc:sldMk cId="3932297529" sldId="279"/>
            <ac:spMk id="6" creationId="{155A3B4D-13A5-A247-B76D-8C2E1E76D0AB}"/>
          </ac:spMkLst>
        </pc:spChg>
        <pc:spChg chg="del">
          <ac:chgData name="Thibault Gagnaux" userId="31e07968-e376-4030-9d75-def5df30933d" providerId="ADAL" clId="{13AC244E-8EA2-664D-8D92-E68220FFF6BC}" dt="2021-11-07T14:36:21.034" v="1584" actId="478"/>
          <ac:spMkLst>
            <pc:docMk/>
            <pc:sldMk cId="3932297529" sldId="279"/>
            <ac:spMk id="27" creationId="{C85BA4AC-98AA-43EA-B280-996DFC1D1C06}"/>
          </ac:spMkLst>
        </pc:spChg>
        <pc:spChg chg="del">
          <ac:chgData name="Thibault Gagnaux" userId="31e07968-e376-4030-9d75-def5df30933d" providerId="ADAL" clId="{13AC244E-8EA2-664D-8D92-E68220FFF6BC}" dt="2021-11-07T14:36:31.678" v="1590" actId="478"/>
          <ac:spMkLst>
            <pc:docMk/>
            <pc:sldMk cId="3932297529" sldId="279"/>
            <ac:spMk id="28" creationId="{96402D72-E976-4E05-A665-3D4DBB9E6CC8}"/>
          </ac:spMkLst>
        </pc:spChg>
        <pc:picChg chg="add mod">
          <ac:chgData name="Thibault Gagnaux" userId="31e07968-e376-4030-9d75-def5df30933d" providerId="ADAL" clId="{13AC244E-8EA2-664D-8D92-E68220FFF6BC}" dt="2021-11-07T14:45:00.146" v="1793" actId="1076"/>
          <ac:picMkLst>
            <pc:docMk/>
            <pc:sldMk cId="3932297529" sldId="279"/>
            <ac:picMk id="5" creationId="{41B21F7D-8CF4-864F-8F54-901BBF834301}"/>
          </ac:picMkLst>
        </pc:picChg>
        <pc:picChg chg="del">
          <ac:chgData name="Thibault Gagnaux" userId="31e07968-e376-4030-9d75-def5df30933d" providerId="ADAL" clId="{13AC244E-8EA2-664D-8D92-E68220FFF6BC}" dt="2021-11-07T14:36:22.399" v="1585" actId="478"/>
          <ac:picMkLst>
            <pc:docMk/>
            <pc:sldMk cId="3932297529" sldId="279"/>
            <ac:picMk id="17" creationId="{E0492DCA-EC87-45F7-8BDC-24A6166D6344}"/>
          </ac:picMkLst>
        </pc:picChg>
        <pc:picChg chg="del">
          <ac:chgData name="Thibault Gagnaux" userId="31e07968-e376-4030-9d75-def5df30933d" providerId="ADAL" clId="{13AC244E-8EA2-664D-8D92-E68220FFF6BC}" dt="2021-11-07T14:36:27.481" v="1589" actId="478"/>
          <ac:picMkLst>
            <pc:docMk/>
            <pc:sldMk cId="3932297529" sldId="279"/>
            <ac:picMk id="18" creationId="{5E59CC79-7475-497C-A52D-D26922BA9C18}"/>
          </ac:picMkLst>
        </pc:picChg>
        <pc:picChg chg="del">
          <ac:chgData name="Thibault Gagnaux" userId="31e07968-e376-4030-9d75-def5df30933d" providerId="ADAL" clId="{13AC244E-8EA2-664D-8D92-E68220FFF6BC}" dt="2021-11-07T14:36:26.038" v="1588" actId="478"/>
          <ac:picMkLst>
            <pc:docMk/>
            <pc:sldMk cId="3932297529" sldId="279"/>
            <ac:picMk id="20" creationId="{703876AF-9D22-4C7E-90FA-1050294934DA}"/>
          </ac:picMkLst>
        </pc:picChg>
        <pc:picChg chg="del">
          <ac:chgData name="Thibault Gagnaux" userId="31e07968-e376-4030-9d75-def5df30933d" providerId="ADAL" clId="{13AC244E-8EA2-664D-8D92-E68220FFF6BC}" dt="2021-11-07T14:36:23.866" v="1586" actId="478"/>
          <ac:picMkLst>
            <pc:docMk/>
            <pc:sldMk cId="3932297529" sldId="279"/>
            <ac:picMk id="22" creationId="{490B9B56-E30D-42F8-B80A-6857146D5E6E}"/>
          </ac:picMkLst>
        </pc:picChg>
        <pc:picChg chg="del">
          <ac:chgData name="Thibault Gagnaux" userId="31e07968-e376-4030-9d75-def5df30933d" providerId="ADAL" clId="{13AC244E-8EA2-664D-8D92-E68220FFF6BC}" dt="2021-11-07T14:36:24.697" v="1587" actId="478"/>
          <ac:picMkLst>
            <pc:docMk/>
            <pc:sldMk cId="3932297529" sldId="279"/>
            <ac:picMk id="26" creationId="{B25C6243-75A6-43C9-ACA3-D3919516DF86}"/>
          </ac:picMkLst>
        </pc:picChg>
      </pc:sldChg>
      <pc:sldChg chg="delSp modSp add mod">
        <pc:chgData name="Thibault Gagnaux" userId="31e07968-e376-4030-9d75-def5df30933d" providerId="ADAL" clId="{13AC244E-8EA2-664D-8D92-E68220FFF6BC}" dt="2021-11-07T14:43:10.931" v="1788" actId="478"/>
        <pc:sldMkLst>
          <pc:docMk/>
          <pc:sldMk cId="626036574" sldId="280"/>
        </pc:sldMkLst>
        <pc:spChg chg="mod">
          <ac:chgData name="Thibault Gagnaux" userId="31e07968-e376-4030-9d75-def5df30933d" providerId="ADAL" clId="{13AC244E-8EA2-664D-8D92-E68220FFF6BC}" dt="2021-11-07T14:43:06.014" v="1787" actId="20577"/>
          <ac:spMkLst>
            <pc:docMk/>
            <pc:sldMk cId="626036574" sldId="280"/>
            <ac:spMk id="2" creationId="{F7BCD4FC-2015-4EFE-995A-3C362B81648C}"/>
          </ac:spMkLst>
        </pc:spChg>
        <pc:picChg chg="del">
          <ac:chgData name="Thibault Gagnaux" userId="31e07968-e376-4030-9d75-def5df30933d" providerId="ADAL" clId="{13AC244E-8EA2-664D-8D92-E68220FFF6BC}" dt="2021-11-07T14:43:10.931" v="1788" actId="478"/>
          <ac:picMkLst>
            <pc:docMk/>
            <pc:sldMk cId="626036574" sldId="280"/>
            <ac:picMk id="13" creationId="{956D8F5F-EF2E-5E4B-AE8C-0346DA813D63}"/>
          </ac:picMkLst>
        </pc:picChg>
      </pc:sldChg>
    </pc:docChg>
  </pc:docChgLst>
  <pc:docChgLst>
    <pc:chgData name="Etienne Frey" userId="5fafe4c9-b0cb-4327-8a34-28779f346984" providerId="ADAL" clId="{EC8C1710-7016-465F-9954-C707F906C1FB}"/>
    <pc:docChg chg="undo redo custSel addSld delSld modSld sldOrd">
      <pc:chgData name="Etienne Frey" userId="5fafe4c9-b0cb-4327-8a34-28779f346984" providerId="ADAL" clId="{EC8C1710-7016-465F-9954-C707F906C1FB}" dt="2021-11-07T14:48:14.904" v="1787"/>
      <pc:docMkLst>
        <pc:docMk/>
      </pc:docMkLst>
      <pc:sldChg chg="addSp delSp modSp del mod setBg setClrOvrMap">
        <pc:chgData name="Etienne Frey" userId="5fafe4c9-b0cb-4327-8a34-28779f346984" providerId="ADAL" clId="{EC8C1710-7016-465F-9954-C707F906C1FB}" dt="2021-11-07T08:37:28.877" v="481" actId="47"/>
        <pc:sldMkLst>
          <pc:docMk/>
          <pc:sldMk cId="603741778" sldId="256"/>
        </pc:sldMkLst>
        <pc:spChg chg="mod">
          <ac:chgData name="Etienne Frey" userId="5fafe4c9-b0cb-4327-8a34-28779f346984" providerId="ADAL" clId="{EC8C1710-7016-465F-9954-C707F906C1FB}" dt="2021-11-07T08:24:33.218" v="232" actId="26606"/>
          <ac:spMkLst>
            <pc:docMk/>
            <pc:sldMk cId="603741778" sldId="256"/>
            <ac:spMk id="2" creationId="{DF3420FA-F6EE-424F-AA61-7926CA23228C}"/>
          </ac:spMkLst>
        </pc:spChg>
        <pc:spChg chg="mod">
          <ac:chgData name="Etienne Frey" userId="5fafe4c9-b0cb-4327-8a34-28779f346984" providerId="ADAL" clId="{EC8C1710-7016-465F-9954-C707F906C1FB}" dt="2021-11-07T08:24:33.218" v="232" actId="26606"/>
          <ac:spMkLst>
            <pc:docMk/>
            <pc:sldMk cId="603741778" sldId="256"/>
            <ac:spMk id="3" creationId="{B64F8659-9DF3-46D1-B33A-E29239010E4F}"/>
          </ac:spMkLst>
        </pc:spChg>
        <pc:spChg chg="del">
          <ac:chgData name="Etienne Frey" userId="5fafe4c9-b0cb-4327-8a34-28779f346984" providerId="ADAL" clId="{EC8C1710-7016-465F-9954-C707F906C1FB}" dt="2021-11-07T08:24:21.102" v="231" actId="26606"/>
          <ac:spMkLst>
            <pc:docMk/>
            <pc:sldMk cId="603741778" sldId="256"/>
            <ac:spMk id="8" creationId="{DA3C47C2-33A2-44B2-BEAB-FEB679075C24}"/>
          </ac:spMkLst>
        </pc:spChg>
        <pc:spChg chg="del">
          <ac:chgData name="Etienne Frey" userId="5fafe4c9-b0cb-4327-8a34-28779f346984" providerId="ADAL" clId="{EC8C1710-7016-465F-9954-C707F906C1FB}" dt="2021-11-07T08:24:21.102" v="231" actId="26606"/>
          <ac:spMkLst>
            <pc:docMk/>
            <pc:sldMk cId="603741778" sldId="256"/>
            <ac:spMk id="10" creationId="{AD182BA8-54AD-4D9F-8264-B0FA8BB47D7C}"/>
          </ac:spMkLst>
        </pc:spChg>
        <pc:spChg chg="del">
          <ac:chgData name="Etienne Frey" userId="5fafe4c9-b0cb-4327-8a34-28779f346984" providerId="ADAL" clId="{EC8C1710-7016-465F-9954-C707F906C1FB}" dt="2021-11-07T08:24:21.102" v="231" actId="26606"/>
          <ac:spMkLst>
            <pc:docMk/>
            <pc:sldMk cId="603741778" sldId="256"/>
            <ac:spMk id="12" creationId="{4ED83379-0499-45E1-AB78-6AA230F96442}"/>
          </ac:spMkLst>
        </pc:spChg>
        <pc:spChg chg="add del">
          <ac:chgData name="Etienne Frey" userId="5fafe4c9-b0cb-4327-8a34-28779f346984" providerId="ADAL" clId="{EC8C1710-7016-465F-9954-C707F906C1FB}" dt="2021-11-07T08:24:33.218" v="232" actId="26606"/>
          <ac:spMkLst>
            <pc:docMk/>
            <pc:sldMk cId="603741778" sldId="256"/>
            <ac:spMk id="17" creationId="{489B7BFD-8F45-4093-AD9C-91B15B0503D9}"/>
          </ac:spMkLst>
        </pc:spChg>
        <pc:spChg chg="add del">
          <ac:chgData name="Etienne Frey" userId="5fafe4c9-b0cb-4327-8a34-28779f346984" providerId="ADAL" clId="{EC8C1710-7016-465F-9954-C707F906C1FB}" dt="2021-11-07T08:24:33.218" v="232" actId="26606"/>
          <ac:spMkLst>
            <pc:docMk/>
            <pc:sldMk cId="603741778" sldId="256"/>
            <ac:spMk id="23" creationId="{498F8FF6-43B4-494A-AF8F-123A4983EDF7}"/>
          </ac:spMkLst>
        </pc:spChg>
        <pc:spChg chg="add del">
          <ac:chgData name="Etienne Frey" userId="5fafe4c9-b0cb-4327-8a34-28779f346984" providerId="ADAL" clId="{EC8C1710-7016-465F-9954-C707F906C1FB}" dt="2021-11-07T08:24:33.218" v="232" actId="26606"/>
          <ac:spMkLst>
            <pc:docMk/>
            <pc:sldMk cId="603741778" sldId="256"/>
            <ac:spMk id="25" creationId="{2B06059C-C357-4011-82B9-9C0106301384}"/>
          </ac:spMkLst>
        </pc:spChg>
        <pc:spChg chg="add del">
          <ac:chgData name="Etienne Frey" userId="5fafe4c9-b0cb-4327-8a34-28779f346984" providerId="ADAL" clId="{EC8C1710-7016-465F-9954-C707F906C1FB}" dt="2021-11-07T08:24:33.218" v="232" actId="26606"/>
          <ac:spMkLst>
            <pc:docMk/>
            <pc:sldMk cId="603741778" sldId="256"/>
            <ac:spMk id="27" creationId="{5AFEC601-A132-47EE-B0C2-B38ACD9FCE6F}"/>
          </ac:spMkLst>
        </pc:spChg>
        <pc:spChg chg="add del">
          <ac:chgData name="Etienne Frey" userId="5fafe4c9-b0cb-4327-8a34-28779f346984" providerId="ADAL" clId="{EC8C1710-7016-465F-9954-C707F906C1FB}" dt="2021-11-07T08:24:33.218" v="232" actId="26606"/>
          <ac:spMkLst>
            <pc:docMk/>
            <pc:sldMk cId="603741778" sldId="256"/>
            <ac:spMk id="29" creationId="{279CAF82-0ECF-42BE-8F37-F71941E5D410}"/>
          </ac:spMkLst>
        </pc:spChg>
        <pc:spChg chg="add del">
          <ac:chgData name="Etienne Frey" userId="5fafe4c9-b0cb-4327-8a34-28779f346984" providerId="ADAL" clId="{EC8C1710-7016-465F-9954-C707F906C1FB}" dt="2021-11-07T08:24:33.218" v="232" actId="26606"/>
          <ac:spMkLst>
            <pc:docMk/>
            <pc:sldMk cId="603741778" sldId="256"/>
            <ac:spMk id="31" creationId="{218E095B-4870-4AD5-9C41-C16D59523501}"/>
          </ac:spMkLst>
        </pc:spChg>
        <pc:spChg chg="add del">
          <ac:chgData name="Etienne Frey" userId="5fafe4c9-b0cb-4327-8a34-28779f346984" providerId="ADAL" clId="{EC8C1710-7016-465F-9954-C707F906C1FB}" dt="2021-11-07T08:24:33.218" v="232" actId="26606"/>
          <ac:spMkLst>
            <pc:docMk/>
            <pc:sldMk cId="603741778" sldId="256"/>
            <ac:spMk id="40" creationId="{033BC44A-0661-43B4-9C14-FD5963C226AE}"/>
          </ac:spMkLst>
        </pc:spChg>
        <pc:spChg chg="add del">
          <ac:chgData name="Etienne Frey" userId="5fafe4c9-b0cb-4327-8a34-28779f346984" providerId="ADAL" clId="{EC8C1710-7016-465F-9954-C707F906C1FB}" dt="2021-11-07T08:24:33.218" v="232" actId="26606"/>
          <ac:spMkLst>
            <pc:docMk/>
            <pc:sldMk cId="603741778" sldId="256"/>
            <ac:spMk id="42" creationId="{BE8CB2F0-2F5A-4EBD-B214-E0309C31F578}"/>
          </ac:spMkLst>
        </pc:spChg>
        <pc:spChg chg="add del">
          <ac:chgData name="Etienne Frey" userId="5fafe4c9-b0cb-4327-8a34-28779f346984" providerId="ADAL" clId="{EC8C1710-7016-465F-9954-C707F906C1FB}" dt="2021-11-07T08:24:33.218" v="232" actId="26606"/>
          <ac:spMkLst>
            <pc:docMk/>
            <pc:sldMk cId="603741778" sldId="256"/>
            <ac:spMk id="44" creationId="{FFD3887D-244B-4EC4-9208-E304984C5D0F}"/>
          </ac:spMkLst>
        </pc:spChg>
        <pc:spChg chg="add del">
          <ac:chgData name="Etienne Frey" userId="5fafe4c9-b0cb-4327-8a34-28779f346984" providerId="ADAL" clId="{EC8C1710-7016-465F-9954-C707F906C1FB}" dt="2021-11-07T08:24:33.218" v="232" actId="26606"/>
          <ac:spMkLst>
            <pc:docMk/>
            <pc:sldMk cId="603741778" sldId="256"/>
            <ac:spMk id="46" creationId="{97224C31-855E-4593-8A58-5B2B0CC4F537}"/>
          </ac:spMkLst>
        </pc:spChg>
        <pc:spChg chg="add">
          <ac:chgData name="Etienne Frey" userId="5fafe4c9-b0cb-4327-8a34-28779f346984" providerId="ADAL" clId="{EC8C1710-7016-465F-9954-C707F906C1FB}" dt="2021-11-07T08:24:33.218" v="232" actId="26606"/>
          <ac:spMkLst>
            <pc:docMk/>
            <pc:sldMk cId="603741778" sldId="256"/>
            <ac:spMk id="51" creationId="{3A397E3E-B90C-4D82-BAAA-36F7AC6A4565}"/>
          </ac:spMkLst>
        </pc:spChg>
        <pc:spChg chg="add">
          <ac:chgData name="Etienne Frey" userId="5fafe4c9-b0cb-4327-8a34-28779f346984" providerId="ADAL" clId="{EC8C1710-7016-465F-9954-C707F906C1FB}" dt="2021-11-07T08:24:33.218" v="232" actId="26606"/>
          <ac:spMkLst>
            <pc:docMk/>
            <pc:sldMk cId="603741778" sldId="256"/>
            <ac:spMk id="53" creationId="{E16C8D8F-10E9-4498-ABDB-0F923F8B6837}"/>
          </ac:spMkLst>
        </pc:spChg>
        <pc:spChg chg="add">
          <ac:chgData name="Etienne Frey" userId="5fafe4c9-b0cb-4327-8a34-28779f346984" providerId="ADAL" clId="{EC8C1710-7016-465F-9954-C707F906C1FB}" dt="2021-11-07T08:24:33.218" v="232" actId="26606"/>
          <ac:spMkLst>
            <pc:docMk/>
            <pc:sldMk cId="603741778" sldId="256"/>
            <ac:spMk id="55" creationId="{1E5A83E3-8A11-4492-BB6E-F5F2240316FB}"/>
          </ac:spMkLst>
        </pc:spChg>
        <pc:spChg chg="add">
          <ac:chgData name="Etienne Frey" userId="5fafe4c9-b0cb-4327-8a34-28779f346984" providerId="ADAL" clId="{EC8C1710-7016-465F-9954-C707F906C1FB}" dt="2021-11-07T08:24:33.218" v="232" actId="26606"/>
          <ac:spMkLst>
            <pc:docMk/>
            <pc:sldMk cId="603741778" sldId="256"/>
            <ac:spMk id="57" creationId="{8CF5E676-CA04-4CED-9F1E-5026ED66E66D}"/>
          </ac:spMkLst>
        </pc:spChg>
        <pc:spChg chg="add">
          <ac:chgData name="Etienne Frey" userId="5fafe4c9-b0cb-4327-8a34-28779f346984" providerId="ADAL" clId="{EC8C1710-7016-465F-9954-C707F906C1FB}" dt="2021-11-07T08:24:33.218" v="232" actId="26606"/>
          <ac:spMkLst>
            <pc:docMk/>
            <pc:sldMk cId="603741778" sldId="256"/>
            <ac:spMk id="59" creationId="{6BA9E676-A8FC-4C2F-8D78-C13ED8ABDBA8}"/>
          </ac:spMkLst>
        </pc:spChg>
        <pc:spChg chg="add">
          <ac:chgData name="Etienne Frey" userId="5fafe4c9-b0cb-4327-8a34-28779f346984" providerId="ADAL" clId="{EC8C1710-7016-465F-9954-C707F906C1FB}" dt="2021-11-07T08:24:33.218" v="232" actId="26606"/>
          <ac:spMkLst>
            <pc:docMk/>
            <pc:sldMk cId="603741778" sldId="256"/>
            <ac:spMk id="61" creationId="{A2B5CBEA-F125-49B6-8335-227C325B112B}"/>
          </ac:spMkLst>
        </pc:spChg>
        <pc:spChg chg="add">
          <ac:chgData name="Etienne Frey" userId="5fafe4c9-b0cb-4327-8a34-28779f346984" providerId="ADAL" clId="{EC8C1710-7016-465F-9954-C707F906C1FB}" dt="2021-11-07T08:24:33.218" v="232" actId="26606"/>
          <ac:spMkLst>
            <pc:docMk/>
            <pc:sldMk cId="603741778" sldId="256"/>
            <ac:spMk id="63" creationId="{EECD79B5-5FC5-495F-BFD6-346C16E787A7}"/>
          </ac:spMkLst>
        </pc:spChg>
        <pc:spChg chg="add">
          <ac:chgData name="Etienne Frey" userId="5fafe4c9-b0cb-4327-8a34-28779f346984" providerId="ADAL" clId="{EC8C1710-7016-465F-9954-C707F906C1FB}" dt="2021-11-07T08:24:33.218" v="232" actId="26606"/>
          <ac:spMkLst>
            <pc:docMk/>
            <pc:sldMk cId="603741778" sldId="256"/>
            <ac:spMk id="65" creationId="{2C1D3151-5F97-4860-B56C-C98BD62CC255}"/>
          </ac:spMkLst>
        </pc:spChg>
        <pc:spChg chg="add">
          <ac:chgData name="Etienne Frey" userId="5fafe4c9-b0cb-4327-8a34-28779f346984" providerId="ADAL" clId="{EC8C1710-7016-465F-9954-C707F906C1FB}" dt="2021-11-07T08:24:33.218" v="232" actId="26606"/>
          <ac:spMkLst>
            <pc:docMk/>
            <pc:sldMk cId="603741778" sldId="256"/>
            <ac:spMk id="67" creationId="{32D9D048-3063-435A-8C23-26C1907E9619}"/>
          </ac:spMkLst>
        </pc:spChg>
        <pc:spChg chg="add">
          <ac:chgData name="Etienne Frey" userId="5fafe4c9-b0cb-4327-8a34-28779f346984" providerId="ADAL" clId="{EC8C1710-7016-465F-9954-C707F906C1FB}" dt="2021-11-07T08:24:33.218" v="232" actId="26606"/>
          <ac:spMkLst>
            <pc:docMk/>
            <pc:sldMk cId="603741778" sldId="256"/>
            <ac:spMk id="69" creationId="{8DE96824-E506-4448-8704-5EC7BF7BC51B}"/>
          </ac:spMkLst>
        </pc:spChg>
        <pc:spChg chg="add">
          <ac:chgData name="Etienne Frey" userId="5fafe4c9-b0cb-4327-8a34-28779f346984" providerId="ADAL" clId="{EC8C1710-7016-465F-9954-C707F906C1FB}" dt="2021-11-07T08:24:33.218" v="232" actId="26606"/>
          <ac:spMkLst>
            <pc:docMk/>
            <pc:sldMk cId="603741778" sldId="256"/>
            <ac:spMk id="71" creationId="{4D1A5E71-B6B6-486A-8CDC-C7ABD9B903F6}"/>
          </ac:spMkLst>
        </pc:spChg>
        <pc:spChg chg="add">
          <ac:chgData name="Etienne Frey" userId="5fafe4c9-b0cb-4327-8a34-28779f346984" providerId="ADAL" clId="{EC8C1710-7016-465F-9954-C707F906C1FB}" dt="2021-11-07T08:24:33.218" v="232" actId="26606"/>
          <ac:spMkLst>
            <pc:docMk/>
            <pc:sldMk cId="603741778" sldId="256"/>
            <ac:spMk id="73" creationId="{B6C541AE-9B02-44C0-B8C6-B2DEA7ED3813}"/>
          </ac:spMkLst>
        </pc:spChg>
        <pc:grpChg chg="add del">
          <ac:chgData name="Etienne Frey" userId="5fafe4c9-b0cb-4327-8a34-28779f346984" providerId="ADAL" clId="{EC8C1710-7016-465F-9954-C707F906C1FB}" dt="2021-11-07T08:24:33.218" v="232" actId="26606"/>
          <ac:grpSpMkLst>
            <pc:docMk/>
            <pc:sldMk cId="603741778" sldId="256"/>
            <ac:grpSpMk id="19" creationId="{042BC7E5-76DB-4826-8C07-4A49B6353F76}"/>
          </ac:grpSpMkLst>
        </pc:grpChg>
        <pc:grpChg chg="add del">
          <ac:chgData name="Etienne Frey" userId="5fafe4c9-b0cb-4327-8a34-28779f346984" providerId="ADAL" clId="{EC8C1710-7016-465F-9954-C707F906C1FB}" dt="2021-11-07T08:24:33.218" v="232" actId="26606"/>
          <ac:grpSpMkLst>
            <pc:docMk/>
            <pc:sldMk cId="603741778" sldId="256"/>
            <ac:grpSpMk id="33" creationId="{FB9739EB-7F66-433D-841F-AB3CD18700B7}"/>
          </ac:grpSpMkLst>
        </pc:grpChg>
      </pc:sldChg>
      <pc:sldChg chg="delSp modSp add del mod delDesignElem chgLayout">
        <pc:chgData name="Etienne Frey" userId="5fafe4c9-b0cb-4327-8a34-28779f346984" providerId="ADAL" clId="{EC8C1710-7016-465F-9954-C707F906C1FB}" dt="2021-11-07T08:33:36.095" v="393" actId="47"/>
        <pc:sldMkLst>
          <pc:docMk/>
          <pc:sldMk cId="2621861034" sldId="257"/>
        </pc:sldMkLst>
        <pc:spChg chg="mod ord">
          <ac:chgData name="Etienne Frey" userId="5fafe4c9-b0cb-4327-8a34-28779f346984" providerId="ADAL" clId="{EC8C1710-7016-465F-9954-C707F906C1FB}" dt="2021-11-07T08:32:36.555" v="385" actId="700"/>
          <ac:spMkLst>
            <pc:docMk/>
            <pc:sldMk cId="2621861034" sldId="257"/>
            <ac:spMk id="2" creationId="{41D8CC3A-514C-432C-A052-878BCEB5B4F5}"/>
          </ac:spMkLst>
        </pc:spChg>
        <pc:spChg chg="mod ord">
          <ac:chgData name="Etienne Frey" userId="5fafe4c9-b0cb-4327-8a34-28779f346984" providerId="ADAL" clId="{EC8C1710-7016-465F-9954-C707F906C1FB}" dt="2021-11-07T08:32:43.814" v="386" actId="21"/>
          <ac:spMkLst>
            <pc:docMk/>
            <pc:sldMk cId="2621861034" sldId="257"/>
            <ac:spMk id="3" creationId="{F3E8E069-CF5A-4ED7-92BA-D65929AD9149}"/>
          </ac:spMkLst>
        </pc:spChg>
        <pc:spChg chg="del">
          <ac:chgData name="Etienne Frey" userId="5fafe4c9-b0cb-4327-8a34-28779f346984" providerId="ADAL" clId="{EC8C1710-7016-465F-9954-C707F906C1FB}" dt="2021-11-07T08:32:36.555" v="385" actId="700"/>
          <ac:spMkLst>
            <pc:docMk/>
            <pc:sldMk cId="2621861034" sldId="257"/>
            <ac:spMk id="8" creationId="{C7FA33FF-088D-4F16-95A2-2C64D353DEA8}"/>
          </ac:spMkLst>
        </pc:spChg>
        <pc:spChg chg="del">
          <ac:chgData name="Etienne Frey" userId="5fafe4c9-b0cb-4327-8a34-28779f346984" providerId="ADAL" clId="{EC8C1710-7016-465F-9954-C707F906C1FB}" dt="2021-11-07T08:32:36.555" v="385" actId="700"/>
          <ac:spMkLst>
            <pc:docMk/>
            <pc:sldMk cId="2621861034" sldId="257"/>
            <ac:spMk id="10" creationId="{A376EFB1-01CF-419F-ABF1-2AF02BBFCBD1}"/>
          </ac:spMkLst>
        </pc:spChg>
        <pc:spChg chg="del">
          <ac:chgData name="Etienne Frey" userId="5fafe4c9-b0cb-4327-8a34-28779f346984" providerId="ADAL" clId="{EC8C1710-7016-465F-9954-C707F906C1FB}" dt="2021-11-07T08:32:36.555" v="385" actId="700"/>
          <ac:spMkLst>
            <pc:docMk/>
            <pc:sldMk cId="2621861034" sldId="257"/>
            <ac:spMk id="12" creationId="{FF9DEA15-78BD-4750-AA18-B9F28A6D5AB8}"/>
          </ac:spMkLst>
        </pc:spChg>
      </pc:sldChg>
      <pc:sldChg chg="addSp delSp modSp new del mod setBg delDesignElem chgLayout">
        <pc:chgData name="Etienne Frey" userId="5fafe4c9-b0cb-4327-8a34-28779f346984" providerId="ADAL" clId="{EC8C1710-7016-465F-9954-C707F906C1FB}" dt="2021-11-07T08:36:42.181" v="435" actId="47"/>
        <pc:sldMkLst>
          <pc:docMk/>
          <pc:sldMk cId="1047184977" sldId="258"/>
        </pc:sldMkLst>
        <pc:spChg chg="mod ord">
          <ac:chgData name="Etienne Frey" userId="5fafe4c9-b0cb-4327-8a34-28779f346984" providerId="ADAL" clId="{EC8C1710-7016-465F-9954-C707F906C1FB}" dt="2021-11-07T08:34:02.927" v="398" actId="26606"/>
          <ac:spMkLst>
            <pc:docMk/>
            <pc:sldMk cId="1047184977" sldId="258"/>
            <ac:spMk id="2" creationId="{82DB9BEC-68B9-495F-8514-2E61B967A8A5}"/>
          </ac:spMkLst>
        </pc:spChg>
        <pc:spChg chg="del mod ord">
          <ac:chgData name="Etienne Frey" userId="5fafe4c9-b0cb-4327-8a34-28779f346984" providerId="ADAL" clId="{EC8C1710-7016-465F-9954-C707F906C1FB}" dt="2021-11-07T08:34:02.927" v="398" actId="26606"/>
          <ac:spMkLst>
            <pc:docMk/>
            <pc:sldMk cId="1047184977" sldId="258"/>
            <ac:spMk id="3" creationId="{F64986EE-F14D-4A79-9941-140EBE4CEB6C}"/>
          </ac:spMkLst>
        </pc:spChg>
        <pc:spChg chg="add del">
          <ac:chgData name="Etienne Frey" userId="5fafe4c9-b0cb-4327-8a34-28779f346984" providerId="ADAL" clId="{EC8C1710-7016-465F-9954-C707F906C1FB}" dt="2021-11-07T08:33:58.474" v="397" actId="700"/>
          <ac:spMkLst>
            <pc:docMk/>
            <pc:sldMk cId="1047184977" sldId="258"/>
            <ac:spMk id="8" creationId="{C7FA33FF-088D-4F16-95A2-2C64D353DEA8}"/>
          </ac:spMkLst>
        </pc:spChg>
        <pc:spChg chg="add">
          <ac:chgData name="Etienne Frey" userId="5fafe4c9-b0cb-4327-8a34-28779f346984" providerId="ADAL" clId="{EC8C1710-7016-465F-9954-C707F906C1FB}" dt="2021-11-07T08:34:02.927" v="398" actId="26606"/>
          <ac:spMkLst>
            <pc:docMk/>
            <pc:sldMk cId="1047184977" sldId="258"/>
            <ac:spMk id="9" creationId="{2B566528-1B12-4246-9431-5C2D7D081168}"/>
          </ac:spMkLst>
        </pc:spChg>
        <pc:spChg chg="add del">
          <ac:chgData name="Etienne Frey" userId="5fafe4c9-b0cb-4327-8a34-28779f346984" providerId="ADAL" clId="{EC8C1710-7016-465F-9954-C707F906C1FB}" dt="2021-11-07T08:33:58.474" v="397" actId="700"/>
          <ac:spMkLst>
            <pc:docMk/>
            <pc:sldMk cId="1047184977" sldId="258"/>
            <ac:spMk id="10" creationId="{A376EFB1-01CF-419F-ABF1-2AF02BBFCBD1}"/>
          </ac:spMkLst>
        </pc:spChg>
        <pc:spChg chg="add">
          <ac:chgData name="Etienne Frey" userId="5fafe4c9-b0cb-4327-8a34-28779f346984" providerId="ADAL" clId="{EC8C1710-7016-465F-9954-C707F906C1FB}" dt="2021-11-07T08:34:02.927" v="398" actId="26606"/>
          <ac:spMkLst>
            <pc:docMk/>
            <pc:sldMk cId="1047184977" sldId="258"/>
            <ac:spMk id="11" creationId="{2E80C965-DB6D-4F81-9E9E-B027384D0BD6}"/>
          </ac:spMkLst>
        </pc:spChg>
        <pc:spChg chg="add del">
          <ac:chgData name="Etienne Frey" userId="5fafe4c9-b0cb-4327-8a34-28779f346984" providerId="ADAL" clId="{EC8C1710-7016-465F-9954-C707F906C1FB}" dt="2021-11-07T08:33:58.474" v="397" actId="700"/>
          <ac:spMkLst>
            <pc:docMk/>
            <pc:sldMk cId="1047184977" sldId="258"/>
            <ac:spMk id="12" creationId="{FF9DEA15-78BD-4750-AA18-B9F28A6D5AB8}"/>
          </ac:spMkLst>
        </pc:spChg>
        <pc:spChg chg="add">
          <ac:chgData name="Etienne Frey" userId="5fafe4c9-b0cb-4327-8a34-28779f346984" providerId="ADAL" clId="{EC8C1710-7016-465F-9954-C707F906C1FB}" dt="2021-11-07T08:34:02.927" v="398" actId="26606"/>
          <ac:spMkLst>
            <pc:docMk/>
            <pc:sldMk cId="1047184977" sldId="258"/>
            <ac:spMk id="13" creationId="{A580F890-B085-4E95-96AA-55AEBEC5CE6E}"/>
          </ac:spMkLst>
        </pc:spChg>
        <pc:spChg chg="add">
          <ac:chgData name="Etienne Frey" userId="5fafe4c9-b0cb-4327-8a34-28779f346984" providerId="ADAL" clId="{EC8C1710-7016-465F-9954-C707F906C1FB}" dt="2021-11-07T08:34:02.927" v="398" actId="26606"/>
          <ac:spMkLst>
            <pc:docMk/>
            <pc:sldMk cId="1047184977" sldId="258"/>
            <ac:spMk id="15" creationId="{D3F51FEB-38FB-4F6C-9F7B-2F2AFAB65463}"/>
          </ac:spMkLst>
        </pc:spChg>
        <pc:spChg chg="add">
          <ac:chgData name="Etienne Frey" userId="5fafe4c9-b0cb-4327-8a34-28779f346984" providerId="ADAL" clId="{EC8C1710-7016-465F-9954-C707F906C1FB}" dt="2021-11-07T08:34:02.927" v="398" actId="26606"/>
          <ac:spMkLst>
            <pc:docMk/>
            <pc:sldMk cId="1047184977" sldId="258"/>
            <ac:spMk id="17" creationId="{1E547BA6-BAE0-43BB-A7CA-60F69CE252F0}"/>
          </ac:spMkLst>
        </pc:spChg>
        <pc:graphicFrameChg chg="add">
          <ac:chgData name="Etienne Frey" userId="5fafe4c9-b0cb-4327-8a34-28779f346984" providerId="ADAL" clId="{EC8C1710-7016-465F-9954-C707F906C1FB}" dt="2021-11-07T08:34:02.927" v="398" actId="26606"/>
          <ac:graphicFrameMkLst>
            <pc:docMk/>
            <pc:sldMk cId="1047184977" sldId="258"/>
            <ac:graphicFrameMk id="5" creationId="{2DAB2B1E-9981-4E1C-A6FF-4266AF39B579}"/>
          </ac:graphicFrameMkLst>
        </pc:graphicFrameChg>
      </pc:sldChg>
      <pc:sldChg chg="addSp delSp modSp new del mod setBg">
        <pc:chgData name="Etienne Frey" userId="5fafe4c9-b0cb-4327-8a34-28779f346984" providerId="ADAL" clId="{EC8C1710-7016-465F-9954-C707F906C1FB}" dt="2021-11-06T20:15:21.909" v="220" actId="47"/>
        <pc:sldMkLst>
          <pc:docMk/>
          <pc:sldMk cId="1529216063" sldId="259"/>
        </pc:sldMkLst>
        <pc:spChg chg="mod">
          <ac:chgData name="Etienne Frey" userId="5fafe4c9-b0cb-4327-8a34-28779f346984" providerId="ADAL" clId="{EC8C1710-7016-465F-9954-C707F906C1FB}" dt="2021-11-06T20:15:18.602" v="219" actId="26606"/>
          <ac:spMkLst>
            <pc:docMk/>
            <pc:sldMk cId="1529216063" sldId="259"/>
            <ac:spMk id="2" creationId="{694FBF09-9818-4467-95E9-BFE114F8E51B}"/>
          </ac:spMkLst>
        </pc:spChg>
        <pc:spChg chg="mod">
          <ac:chgData name="Etienne Frey" userId="5fafe4c9-b0cb-4327-8a34-28779f346984" providerId="ADAL" clId="{EC8C1710-7016-465F-9954-C707F906C1FB}" dt="2021-11-06T20:15:18.602" v="219" actId="26606"/>
          <ac:spMkLst>
            <pc:docMk/>
            <pc:sldMk cId="1529216063" sldId="259"/>
            <ac:spMk id="3" creationId="{487BDADF-C895-463B-A458-A6473A85840A}"/>
          </ac:spMkLst>
        </pc:spChg>
        <pc:spChg chg="add del">
          <ac:chgData name="Etienne Frey" userId="5fafe4c9-b0cb-4327-8a34-28779f346984" providerId="ADAL" clId="{EC8C1710-7016-465F-9954-C707F906C1FB}" dt="2021-11-06T20:15:18.602" v="219" actId="26606"/>
          <ac:spMkLst>
            <pc:docMk/>
            <pc:sldMk cId="1529216063" sldId="259"/>
            <ac:spMk id="8" creationId="{1B15ED52-F352-441B-82BF-E0EA34836D08}"/>
          </ac:spMkLst>
        </pc:spChg>
        <pc:spChg chg="add del">
          <ac:chgData name="Etienne Frey" userId="5fafe4c9-b0cb-4327-8a34-28779f346984" providerId="ADAL" clId="{EC8C1710-7016-465F-9954-C707F906C1FB}" dt="2021-11-06T20:15:18.602" v="219" actId="26606"/>
          <ac:spMkLst>
            <pc:docMk/>
            <pc:sldMk cId="1529216063" sldId="259"/>
            <ac:spMk id="10" creationId="{3B2E3793-BFE6-45A2-9B7B-E18844431C99}"/>
          </ac:spMkLst>
        </pc:spChg>
        <pc:spChg chg="add del">
          <ac:chgData name="Etienne Frey" userId="5fafe4c9-b0cb-4327-8a34-28779f346984" providerId="ADAL" clId="{EC8C1710-7016-465F-9954-C707F906C1FB}" dt="2021-11-06T20:15:18.602" v="219" actId="26606"/>
          <ac:spMkLst>
            <pc:docMk/>
            <pc:sldMk cId="1529216063" sldId="259"/>
            <ac:spMk id="12" creationId="{BC4C4868-CB8F-4AF9-9CDB-8108F2C19B67}"/>
          </ac:spMkLst>
        </pc:spChg>
        <pc:spChg chg="add del">
          <ac:chgData name="Etienne Frey" userId="5fafe4c9-b0cb-4327-8a34-28779f346984" providerId="ADAL" clId="{EC8C1710-7016-465F-9954-C707F906C1FB}" dt="2021-11-06T20:15:18.602" v="219" actId="26606"/>
          <ac:spMkLst>
            <pc:docMk/>
            <pc:sldMk cId="1529216063" sldId="259"/>
            <ac:spMk id="14" creationId="{375E0459-6403-40CD-989D-56A4407CA12E}"/>
          </ac:spMkLst>
        </pc:spChg>
        <pc:spChg chg="add del">
          <ac:chgData name="Etienne Frey" userId="5fafe4c9-b0cb-4327-8a34-28779f346984" providerId="ADAL" clId="{EC8C1710-7016-465F-9954-C707F906C1FB}" dt="2021-11-06T20:15:18.602" v="219" actId="26606"/>
          <ac:spMkLst>
            <pc:docMk/>
            <pc:sldMk cId="1529216063" sldId="259"/>
            <ac:spMk id="16" creationId="{53E5B1A8-3AC9-4BD1-9BBC-78CA94F2D1BA}"/>
          </ac:spMkLst>
        </pc:spChg>
      </pc:sldChg>
      <pc:sldChg chg="addSp delSp modSp new del mod ord setBg setClrOvrMap modNotesTx">
        <pc:chgData name="Etienne Frey" userId="5fafe4c9-b0cb-4327-8a34-28779f346984" providerId="ADAL" clId="{EC8C1710-7016-465F-9954-C707F906C1FB}" dt="2021-11-07T08:36:39.627" v="434" actId="47"/>
        <pc:sldMkLst>
          <pc:docMk/>
          <pc:sldMk cId="3946076136" sldId="259"/>
        </pc:sldMkLst>
        <pc:spChg chg="mod">
          <ac:chgData name="Etienne Frey" userId="5fafe4c9-b0cb-4327-8a34-28779f346984" providerId="ADAL" clId="{EC8C1710-7016-465F-9954-C707F906C1FB}" dt="2021-11-07T08:36:17.390" v="430" actId="26606"/>
          <ac:spMkLst>
            <pc:docMk/>
            <pc:sldMk cId="3946076136" sldId="259"/>
            <ac:spMk id="2" creationId="{BD8CE0C6-6468-4CF3-B4CB-15F5489F56E5}"/>
          </ac:spMkLst>
        </pc:spChg>
        <pc:spChg chg="mod">
          <ac:chgData name="Etienne Frey" userId="5fafe4c9-b0cb-4327-8a34-28779f346984" providerId="ADAL" clId="{EC8C1710-7016-465F-9954-C707F906C1FB}" dt="2021-11-07T08:36:17.390" v="430" actId="26606"/>
          <ac:spMkLst>
            <pc:docMk/>
            <pc:sldMk cId="3946076136" sldId="259"/>
            <ac:spMk id="3" creationId="{30F4C40A-7BCB-42C5-8A86-325174C91CBC}"/>
          </ac:spMkLst>
        </pc:spChg>
        <pc:spChg chg="add del">
          <ac:chgData name="Etienne Frey" userId="5fafe4c9-b0cb-4327-8a34-28779f346984" providerId="ADAL" clId="{EC8C1710-7016-465F-9954-C707F906C1FB}" dt="2021-11-07T08:35:09.803" v="420" actId="26606"/>
          <ac:spMkLst>
            <pc:docMk/>
            <pc:sldMk cId="3946076136" sldId="259"/>
            <ac:spMk id="8" creationId="{EA67B5B4-3A24-436E-B663-1B2EBFF8A0CD}"/>
          </ac:spMkLst>
        </pc:spChg>
        <pc:spChg chg="add del">
          <ac:chgData name="Etienne Frey" userId="5fafe4c9-b0cb-4327-8a34-28779f346984" providerId="ADAL" clId="{EC8C1710-7016-465F-9954-C707F906C1FB}" dt="2021-11-07T08:35:09.803" v="420" actId="26606"/>
          <ac:spMkLst>
            <pc:docMk/>
            <pc:sldMk cId="3946076136" sldId="259"/>
            <ac:spMk id="10" creationId="{987FDF89-C993-41F4-A1B8-DBAFF16008A9}"/>
          </ac:spMkLst>
        </pc:spChg>
        <pc:spChg chg="add del">
          <ac:chgData name="Etienne Frey" userId="5fafe4c9-b0cb-4327-8a34-28779f346984" providerId="ADAL" clId="{EC8C1710-7016-465F-9954-C707F906C1FB}" dt="2021-11-07T08:35:09.803" v="420" actId="26606"/>
          <ac:spMkLst>
            <pc:docMk/>
            <pc:sldMk cId="3946076136" sldId="259"/>
            <ac:spMk id="12" creationId="{64E585EA-75FD-4025-8270-F66A58A15CDA}"/>
          </ac:spMkLst>
        </pc:spChg>
        <pc:spChg chg="add del">
          <ac:chgData name="Etienne Frey" userId="5fafe4c9-b0cb-4327-8a34-28779f346984" providerId="ADAL" clId="{EC8C1710-7016-465F-9954-C707F906C1FB}" dt="2021-11-07T08:36:17.390" v="430" actId="26606"/>
          <ac:spMkLst>
            <pc:docMk/>
            <pc:sldMk cId="3946076136" sldId="259"/>
            <ac:spMk id="17" creationId="{46D6306C-ED4F-4AAE-B4A5-EEA6AFAD726E}"/>
          </ac:spMkLst>
        </pc:spChg>
        <pc:spChg chg="add del">
          <ac:chgData name="Etienne Frey" userId="5fafe4c9-b0cb-4327-8a34-28779f346984" providerId="ADAL" clId="{EC8C1710-7016-465F-9954-C707F906C1FB}" dt="2021-11-07T08:36:17.390" v="430" actId="26606"/>
          <ac:spMkLst>
            <pc:docMk/>
            <pc:sldMk cId="3946076136" sldId="259"/>
            <ac:spMk id="19" creationId="{0EC5361D-F897-4856-B945-0455A365EB24}"/>
          </ac:spMkLst>
        </pc:spChg>
        <pc:spChg chg="add del">
          <ac:chgData name="Etienne Frey" userId="5fafe4c9-b0cb-4327-8a34-28779f346984" providerId="ADAL" clId="{EC8C1710-7016-465F-9954-C707F906C1FB}" dt="2021-11-07T08:36:17.390" v="430" actId="26606"/>
          <ac:spMkLst>
            <pc:docMk/>
            <pc:sldMk cId="3946076136" sldId="259"/>
            <ac:spMk id="21" creationId="{4508C0C5-2268-42B5-B3C8-4D0899E05F8C}"/>
          </ac:spMkLst>
        </pc:spChg>
        <pc:spChg chg="add del">
          <ac:chgData name="Etienne Frey" userId="5fafe4c9-b0cb-4327-8a34-28779f346984" providerId="ADAL" clId="{EC8C1710-7016-465F-9954-C707F906C1FB}" dt="2021-11-07T08:36:17.390" v="430" actId="26606"/>
          <ac:spMkLst>
            <pc:docMk/>
            <pc:sldMk cId="3946076136" sldId="259"/>
            <ac:spMk id="23" creationId="{141ACBDB-38F8-4B34-8183-BD95B4E55A62}"/>
          </ac:spMkLst>
        </pc:spChg>
        <pc:spChg chg="add del">
          <ac:chgData name="Etienne Frey" userId="5fafe4c9-b0cb-4327-8a34-28779f346984" providerId="ADAL" clId="{EC8C1710-7016-465F-9954-C707F906C1FB}" dt="2021-11-07T08:36:17.390" v="430" actId="26606"/>
          <ac:spMkLst>
            <pc:docMk/>
            <pc:sldMk cId="3946076136" sldId="259"/>
            <ac:spMk id="25" creationId="{DE00DB52-3455-4E2F-867B-A6D0516E175B}"/>
          </ac:spMkLst>
        </pc:spChg>
        <pc:spChg chg="add del">
          <ac:chgData name="Etienne Frey" userId="5fafe4c9-b0cb-4327-8a34-28779f346984" providerId="ADAL" clId="{EC8C1710-7016-465F-9954-C707F906C1FB}" dt="2021-11-07T08:36:17.390" v="430" actId="26606"/>
          <ac:spMkLst>
            <pc:docMk/>
            <pc:sldMk cId="3946076136" sldId="259"/>
            <ac:spMk id="27" creationId="{9E914C83-E0D8-4953-92D5-169D28CB43AE}"/>
          </ac:spMkLst>
        </pc:spChg>
        <pc:spChg chg="add del">
          <ac:chgData name="Etienne Frey" userId="5fafe4c9-b0cb-4327-8a34-28779f346984" providerId="ADAL" clId="{EC8C1710-7016-465F-9954-C707F906C1FB}" dt="2021-11-07T08:36:17.390" v="430" actId="26606"/>
          <ac:spMkLst>
            <pc:docMk/>
            <pc:sldMk cId="3946076136" sldId="259"/>
            <ac:spMk id="29" creationId="{3512E083-F550-46AF-8490-767ECFD00CB7}"/>
          </ac:spMkLst>
        </pc:spChg>
        <pc:spChg chg="add">
          <ac:chgData name="Etienne Frey" userId="5fafe4c9-b0cb-4327-8a34-28779f346984" providerId="ADAL" clId="{EC8C1710-7016-465F-9954-C707F906C1FB}" dt="2021-11-07T08:36:17.390" v="430" actId="26606"/>
          <ac:spMkLst>
            <pc:docMk/>
            <pc:sldMk cId="3946076136" sldId="259"/>
            <ac:spMk id="34" creationId="{5A0118C5-4F8D-4CF4-BADD-53FEACC6C42A}"/>
          </ac:spMkLst>
        </pc:spChg>
        <pc:spChg chg="add">
          <ac:chgData name="Etienne Frey" userId="5fafe4c9-b0cb-4327-8a34-28779f346984" providerId="ADAL" clId="{EC8C1710-7016-465F-9954-C707F906C1FB}" dt="2021-11-07T08:36:17.390" v="430" actId="26606"/>
          <ac:spMkLst>
            <pc:docMk/>
            <pc:sldMk cId="3946076136" sldId="259"/>
            <ac:spMk id="36" creationId="{4E0A5C5C-2A95-428E-9F6A-0D29EBD57C9F}"/>
          </ac:spMkLst>
        </pc:spChg>
        <pc:spChg chg="add">
          <ac:chgData name="Etienne Frey" userId="5fafe4c9-b0cb-4327-8a34-28779f346984" providerId="ADAL" clId="{EC8C1710-7016-465F-9954-C707F906C1FB}" dt="2021-11-07T08:36:17.390" v="430" actId="26606"/>
          <ac:spMkLst>
            <pc:docMk/>
            <pc:sldMk cId="3946076136" sldId="259"/>
            <ac:spMk id="38" creationId="{1056F38F-7C4E-461D-8709-7D0024AE1F79}"/>
          </ac:spMkLst>
        </pc:spChg>
        <pc:spChg chg="add">
          <ac:chgData name="Etienne Frey" userId="5fafe4c9-b0cb-4327-8a34-28779f346984" providerId="ADAL" clId="{EC8C1710-7016-465F-9954-C707F906C1FB}" dt="2021-11-07T08:36:17.390" v="430" actId="26606"/>
          <ac:spMkLst>
            <pc:docMk/>
            <pc:sldMk cId="3946076136" sldId="259"/>
            <ac:spMk id="40" creationId="{C7278469-3C3C-49CE-AEEE-E176A4900B78}"/>
          </ac:spMkLst>
        </pc:spChg>
        <pc:spChg chg="add">
          <ac:chgData name="Etienne Frey" userId="5fafe4c9-b0cb-4327-8a34-28779f346984" providerId="ADAL" clId="{EC8C1710-7016-465F-9954-C707F906C1FB}" dt="2021-11-07T08:36:17.390" v="430" actId="26606"/>
          <ac:spMkLst>
            <pc:docMk/>
            <pc:sldMk cId="3946076136" sldId="259"/>
            <ac:spMk id="46" creationId="{4C6598AB-1C17-4D54-951C-A082D94ACB7A}"/>
          </ac:spMkLst>
        </pc:spChg>
        <pc:spChg chg="add">
          <ac:chgData name="Etienne Frey" userId="5fafe4c9-b0cb-4327-8a34-28779f346984" providerId="ADAL" clId="{EC8C1710-7016-465F-9954-C707F906C1FB}" dt="2021-11-07T08:36:17.390" v="430" actId="26606"/>
          <ac:spMkLst>
            <pc:docMk/>
            <pc:sldMk cId="3946076136" sldId="259"/>
            <ac:spMk id="48" creationId="{C83B66D7-137D-4AC1-B172-53D60F08BEB5}"/>
          </ac:spMkLst>
        </pc:spChg>
        <pc:spChg chg="add">
          <ac:chgData name="Etienne Frey" userId="5fafe4c9-b0cb-4327-8a34-28779f346984" providerId="ADAL" clId="{EC8C1710-7016-465F-9954-C707F906C1FB}" dt="2021-11-07T08:36:17.390" v="430" actId="26606"/>
          <ac:spMkLst>
            <pc:docMk/>
            <pc:sldMk cId="3946076136" sldId="259"/>
            <ac:spMk id="50" creationId="{F6B92503-6984-4D15-8B98-8718709B785D}"/>
          </ac:spMkLst>
        </pc:spChg>
        <pc:spChg chg="add">
          <ac:chgData name="Etienne Frey" userId="5fafe4c9-b0cb-4327-8a34-28779f346984" providerId="ADAL" clId="{EC8C1710-7016-465F-9954-C707F906C1FB}" dt="2021-11-07T08:36:17.390" v="430" actId="26606"/>
          <ac:spMkLst>
            <pc:docMk/>
            <pc:sldMk cId="3946076136" sldId="259"/>
            <ac:spMk id="52" creationId="{08DDF938-524E-4C18-A47D-C00627832366}"/>
          </ac:spMkLst>
        </pc:spChg>
        <pc:grpChg chg="add">
          <ac:chgData name="Etienne Frey" userId="5fafe4c9-b0cb-4327-8a34-28779f346984" providerId="ADAL" clId="{EC8C1710-7016-465F-9954-C707F906C1FB}" dt="2021-11-07T08:36:17.390" v="430" actId="26606"/>
          <ac:grpSpMkLst>
            <pc:docMk/>
            <pc:sldMk cId="3946076136" sldId="259"/>
            <ac:grpSpMk id="42" creationId="{93DC754C-7E09-422D-A8BB-AF632E90DFA2}"/>
          </ac:grpSpMkLst>
        </pc:grpChg>
        <pc:grpChg chg="add">
          <ac:chgData name="Etienne Frey" userId="5fafe4c9-b0cb-4327-8a34-28779f346984" providerId="ADAL" clId="{EC8C1710-7016-465F-9954-C707F906C1FB}" dt="2021-11-07T08:36:17.390" v="430" actId="26606"/>
          <ac:grpSpMkLst>
            <pc:docMk/>
            <pc:sldMk cId="3946076136" sldId="259"/>
            <ac:grpSpMk id="54" creationId="{3773FAF5-C452-4455-9411-D6AF5EBD4CA9}"/>
          </ac:grpSpMkLst>
        </pc:grpChg>
      </pc:sldChg>
      <pc:sldChg chg="addSp delSp modSp new del mod setBg modAnim delDesignElem modNotesTx">
        <pc:chgData name="Etienne Frey" userId="5fafe4c9-b0cb-4327-8a34-28779f346984" providerId="ADAL" clId="{EC8C1710-7016-465F-9954-C707F906C1FB}" dt="2021-11-07T14:47:13.030" v="1774" actId="47"/>
        <pc:sldMkLst>
          <pc:docMk/>
          <pc:sldMk cId="1838535325" sldId="260"/>
        </pc:sldMkLst>
        <pc:spChg chg="mod ord">
          <ac:chgData name="Etienne Frey" userId="5fafe4c9-b0cb-4327-8a34-28779f346984" providerId="ADAL" clId="{EC8C1710-7016-465F-9954-C707F906C1FB}" dt="2021-11-07T10:54:11.537" v="1624" actId="20577"/>
          <ac:spMkLst>
            <pc:docMk/>
            <pc:sldMk cId="1838535325" sldId="260"/>
            <ac:spMk id="2" creationId="{F7BCD4FC-2015-4EFE-995A-3C362B81648C}"/>
          </ac:spMkLst>
        </pc:spChg>
        <pc:spChg chg="del mod">
          <ac:chgData name="Etienne Frey" userId="5fafe4c9-b0cb-4327-8a34-28779f346984" providerId="ADAL" clId="{EC8C1710-7016-465F-9954-C707F906C1FB}" dt="2021-11-07T08:26:15.148" v="257" actId="931"/>
          <ac:spMkLst>
            <pc:docMk/>
            <pc:sldMk cId="1838535325" sldId="260"/>
            <ac:spMk id="3" creationId="{EC901689-8E41-4528-830F-8174272D7C52}"/>
          </ac:spMkLst>
        </pc:spChg>
        <pc:spChg chg="add del mod">
          <ac:chgData name="Etienne Frey" userId="5fafe4c9-b0cb-4327-8a34-28779f346984" providerId="ADAL" clId="{EC8C1710-7016-465F-9954-C707F906C1FB}" dt="2021-11-07T08:31:29.931" v="338" actId="478"/>
          <ac:spMkLst>
            <pc:docMk/>
            <pc:sldMk cId="1838535325" sldId="260"/>
            <ac:spMk id="11" creationId="{E64D6C18-4132-41F3-82F7-DB06BA8AC278}"/>
          </ac:spMkLst>
        </pc:spChg>
        <pc:spChg chg="add mod">
          <ac:chgData name="Etienne Frey" userId="5fafe4c9-b0cb-4327-8a34-28779f346984" providerId="ADAL" clId="{EC8C1710-7016-465F-9954-C707F906C1FB}" dt="2021-11-07T08:34:44.499" v="406" actId="403"/>
          <ac:spMkLst>
            <pc:docMk/>
            <pc:sldMk cId="1838535325" sldId="260"/>
            <ac:spMk id="12" creationId="{72E88D7A-CF52-4BC8-BA8A-DE6BF0838ED4}"/>
          </ac:spMkLst>
        </pc:spChg>
        <pc:spChg chg="add mod">
          <ac:chgData name="Etienne Frey" userId="5fafe4c9-b0cb-4327-8a34-28779f346984" providerId="ADAL" clId="{EC8C1710-7016-465F-9954-C707F906C1FB}" dt="2021-11-07T08:34:51.368" v="412" actId="404"/>
          <ac:spMkLst>
            <pc:docMk/>
            <pc:sldMk cId="1838535325" sldId="260"/>
            <ac:spMk id="13" creationId="{4206C1B1-460D-416F-81AA-65A3C39EE316}"/>
          </ac:spMkLst>
        </pc:spChg>
        <pc:spChg chg="add mod">
          <ac:chgData name="Etienne Frey" userId="5fafe4c9-b0cb-4327-8a34-28779f346984" providerId="ADAL" clId="{EC8C1710-7016-465F-9954-C707F906C1FB}" dt="2021-11-07T08:34:57.385" v="419" actId="404"/>
          <ac:spMkLst>
            <pc:docMk/>
            <pc:sldMk cId="1838535325" sldId="260"/>
            <ac:spMk id="14" creationId="{F4BB7D8D-94DE-4CB4-95F4-C1C343682D70}"/>
          </ac:spMkLst>
        </pc:spChg>
        <pc:spChg chg="add del">
          <ac:chgData name="Etienne Frey" userId="5fafe4c9-b0cb-4327-8a34-28779f346984" providerId="ADAL" clId="{EC8C1710-7016-465F-9954-C707F906C1FB}" dt="2021-11-07T08:34:24.041" v="400" actId="26606"/>
          <ac:spMkLst>
            <pc:docMk/>
            <pc:sldMk cId="1838535325" sldId="260"/>
            <ac:spMk id="19" creationId="{ECEF6C2F-9906-4F89-9B4F-598E9F344B03}"/>
          </ac:spMkLst>
        </pc:spChg>
        <pc:spChg chg="add del">
          <ac:chgData name="Etienne Frey" userId="5fafe4c9-b0cb-4327-8a34-28779f346984" providerId="ADAL" clId="{EC8C1710-7016-465F-9954-C707F906C1FB}" dt="2021-11-07T08:34:24.041" v="400" actId="26606"/>
          <ac:spMkLst>
            <pc:docMk/>
            <pc:sldMk cId="1838535325" sldId="260"/>
            <ac:spMk id="21" creationId="{91E12CD6-A76F-439F-9C98-C0211D8FD814}"/>
          </ac:spMkLst>
        </pc:spChg>
        <pc:spChg chg="add del">
          <ac:chgData name="Etienne Frey" userId="5fafe4c9-b0cb-4327-8a34-28779f346984" providerId="ADAL" clId="{EC8C1710-7016-465F-9954-C707F906C1FB}" dt="2021-11-07T09:10:14.455" v="589"/>
          <ac:spMkLst>
            <pc:docMk/>
            <pc:sldMk cId="1838535325" sldId="260"/>
            <ac:spMk id="23" creationId="{A47020BD-3785-4628-8C5E-A4011B43EF88}"/>
          </ac:spMkLst>
        </pc:spChg>
        <pc:spChg chg="add del">
          <ac:chgData name="Etienne Frey" userId="5fafe4c9-b0cb-4327-8a34-28779f346984" providerId="ADAL" clId="{EC8C1710-7016-465F-9954-C707F906C1FB}" dt="2021-11-07T09:10:14.455" v="589"/>
          <ac:spMkLst>
            <pc:docMk/>
            <pc:sldMk cId="1838535325" sldId="260"/>
            <ac:spMk id="24" creationId="{4281BC32-FF58-4898-A6B5-7B3D059BCEB0}"/>
          </ac:spMkLst>
        </pc:spChg>
        <pc:spChg chg="add del">
          <ac:chgData name="Etienne Frey" userId="5fafe4c9-b0cb-4327-8a34-28779f346984" providerId="ADAL" clId="{EC8C1710-7016-465F-9954-C707F906C1FB}" dt="2021-11-07T09:10:14.455" v="589"/>
          <ac:spMkLst>
            <pc:docMk/>
            <pc:sldMk cId="1838535325" sldId="260"/>
            <ac:spMk id="25" creationId="{0D614406-135F-4875-9C87-53822CB19ABB}"/>
          </ac:spMkLst>
        </pc:spChg>
        <pc:picChg chg="add mod">
          <ac:chgData name="Etienne Frey" userId="5fafe4c9-b0cb-4327-8a34-28779f346984" providerId="ADAL" clId="{EC8C1710-7016-465F-9954-C707F906C1FB}" dt="2021-11-07T10:56:52.421" v="1629" actId="1076"/>
          <ac:picMkLst>
            <pc:docMk/>
            <pc:sldMk cId="1838535325" sldId="260"/>
            <ac:picMk id="5" creationId="{D3DB8EDF-8B6B-4C19-8D56-5A6B4411FA24}"/>
          </ac:picMkLst>
        </pc:picChg>
        <pc:picChg chg="add mod ord">
          <ac:chgData name="Etienne Frey" userId="5fafe4c9-b0cb-4327-8a34-28779f346984" providerId="ADAL" clId="{EC8C1710-7016-465F-9954-C707F906C1FB}" dt="2021-11-07T10:54:19.039" v="1626" actId="1076"/>
          <ac:picMkLst>
            <pc:docMk/>
            <pc:sldMk cId="1838535325" sldId="260"/>
            <ac:picMk id="7" creationId="{57B15D5C-E2C6-4C84-BF1C-7A32EEEEEC7D}"/>
          </ac:picMkLst>
        </pc:picChg>
        <pc:picChg chg="add mod ord modCrop">
          <ac:chgData name="Etienne Frey" userId="5fafe4c9-b0cb-4327-8a34-28779f346984" providerId="ADAL" clId="{EC8C1710-7016-465F-9954-C707F906C1FB}" dt="2021-11-07T10:54:21.605" v="1627" actId="1076"/>
          <ac:picMkLst>
            <pc:docMk/>
            <pc:sldMk cId="1838535325" sldId="260"/>
            <ac:picMk id="9" creationId="{A8CEFE7F-AF18-4A7C-9C42-91D877A0C91D}"/>
          </ac:picMkLst>
        </pc:picChg>
      </pc:sldChg>
      <pc:sldChg chg="addSp modSp new del mod setBg">
        <pc:chgData name="Etienne Frey" userId="5fafe4c9-b0cb-4327-8a34-28779f346984" providerId="ADAL" clId="{EC8C1710-7016-465F-9954-C707F906C1FB}" dt="2021-11-07T08:25:45.936" v="243" actId="47"/>
        <pc:sldMkLst>
          <pc:docMk/>
          <pc:sldMk cId="4290727673" sldId="260"/>
        </pc:sldMkLst>
        <pc:spChg chg="mod">
          <ac:chgData name="Etienne Frey" userId="5fafe4c9-b0cb-4327-8a34-28779f346984" providerId="ADAL" clId="{EC8C1710-7016-465F-9954-C707F906C1FB}" dt="2021-11-07T08:24:48.513" v="242" actId="20577"/>
          <ac:spMkLst>
            <pc:docMk/>
            <pc:sldMk cId="4290727673" sldId="260"/>
            <ac:spMk id="2" creationId="{9C0E25A2-DBCA-4D10-8BF4-4B78A229A9CC}"/>
          </ac:spMkLst>
        </pc:spChg>
        <pc:spChg chg="mod">
          <ac:chgData name="Etienne Frey" userId="5fafe4c9-b0cb-4327-8a34-28779f346984" providerId="ADAL" clId="{EC8C1710-7016-465F-9954-C707F906C1FB}" dt="2021-11-07T08:24:39.510" v="233" actId="26606"/>
          <ac:spMkLst>
            <pc:docMk/>
            <pc:sldMk cId="4290727673" sldId="260"/>
            <ac:spMk id="3" creationId="{6C7BC1C1-AC59-467D-87F1-BBD9456E41B8}"/>
          </ac:spMkLst>
        </pc:spChg>
        <pc:spChg chg="add">
          <ac:chgData name="Etienne Frey" userId="5fafe4c9-b0cb-4327-8a34-28779f346984" providerId="ADAL" clId="{EC8C1710-7016-465F-9954-C707F906C1FB}" dt="2021-11-07T08:24:39.510" v="233" actId="26606"/>
          <ac:spMkLst>
            <pc:docMk/>
            <pc:sldMk cId="4290727673" sldId="260"/>
            <ac:spMk id="8" creationId="{5A0118C5-4F8D-4CF4-BADD-53FEACC6C42A}"/>
          </ac:spMkLst>
        </pc:spChg>
        <pc:spChg chg="add">
          <ac:chgData name="Etienne Frey" userId="5fafe4c9-b0cb-4327-8a34-28779f346984" providerId="ADAL" clId="{EC8C1710-7016-465F-9954-C707F906C1FB}" dt="2021-11-07T08:24:39.510" v="233" actId="26606"/>
          <ac:spMkLst>
            <pc:docMk/>
            <pc:sldMk cId="4290727673" sldId="260"/>
            <ac:spMk id="29" creationId="{EC11F68A-CC71-4196-BBF3-20CDCD75D4E6}"/>
          </ac:spMkLst>
        </pc:spChg>
        <pc:spChg chg="add">
          <ac:chgData name="Etienne Frey" userId="5fafe4c9-b0cb-4327-8a34-28779f346984" providerId="ADAL" clId="{EC8C1710-7016-465F-9954-C707F906C1FB}" dt="2021-11-07T08:24:39.510" v="233" actId="26606"/>
          <ac:spMkLst>
            <pc:docMk/>
            <pc:sldMk cId="4290727673" sldId="260"/>
            <ac:spMk id="31" creationId="{085F9950-F10E-4E64-962B-F70345789875}"/>
          </ac:spMkLst>
        </pc:spChg>
        <pc:grpChg chg="add">
          <ac:chgData name="Etienne Frey" userId="5fafe4c9-b0cb-4327-8a34-28779f346984" providerId="ADAL" clId="{EC8C1710-7016-465F-9954-C707F906C1FB}" dt="2021-11-07T08:24:39.510" v="233" actId="26606"/>
          <ac:grpSpMkLst>
            <pc:docMk/>
            <pc:sldMk cId="4290727673" sldId="260"/>
            <ac:grpSpMk id="10" creationId="{1E8369D0-2C3B-4E27-AC6C-A246AC28CDA1}"/>
          </ac:grpSpMkLst>
        </pc:grpChg>
        <pc:grpChg chg="add">
          <ac:chgData name="Etienne Frey" userId="5fafe4c9-b0cb-4327-8a34-28779f346984" providerId="ADAL" clId="{EC8C1710-7016-465F-9954-C707F906C1FB}" dt="2021-11-07T08:24:39.510" v="233" actId="26606"/>
          <ac:grpSpMkLst>
            <pc:docMk/>
            <pc:sldMk cId="4290727673" sldId="260"/>
            <ac:grpSpMk id="14" creationId="{C6F74901-2A71-43C3-837C-27CCD6B6D636}"/>
          </ac:grpSpMkLst>
        </pc:grpChg>
      </pc:sldChg>
      <pc:sldChg chg="addSp delSp modSp add mod setBg delAnim modAnim delDesignElem modNotesTx">
        <pc:chgData name="Etienne Frey" userId="5fafe4c9-b0cb-4327-8a34-28779f346984" providerId="ADAL" clId="{EC8C1710-7016-465F-9954-C707F906C1FB}" dt="2021-11-07T14:48:14.904" v="1787"/>
        <pc:sldMkLst>
          <pc:docMk/>
          <pc:sldMk cId="4092718701" sldId="261"/>
        </pc:sldMkLst>
        <pc:spChg chg="mod">
          <ac:chgData name="Etienne Frey" userId="5fafe4c9-b0cb-4327-8a34-28779f346984" providerId="ADAL" clId="{EC8C1710-7016-465F-9954-C707F906C1FB}" dt="2021-11-07T10:30:16.470" v="1294" actId="20577"/>
          <ac:spMkLst>
            <pc:docMk/>
            <pc:sldMk cId="4092718701" sldId="261"/>
            <ac:spMk id="2" creationId="{F7BCD4FC-2015-4EFE-995A-3C362B81648C}"/>
          </ac:spMkLst>
        </pc:spChg>
        <pc:spChg chg="add del mod">
          <ac:chgData name="Etienne Frey" userId="5fafe4c9-b0cb-4327-8a34-28779f346984" providerId="ADAL" clId="{EC8C1710-7016-465F-9954-C707F906C1FB}" dt="2021-11-07T09:04:41.865" v="546" actId="478"/>
          <ac:spMkLst>
            <pc:docMk/>
            <pc:sldMk cId="4092718701" sldId="261"/>
            <ac:spMk id="4" creationId="{6DD3D3B9-3662-46B9-B5A6-930070B8BD25}"/>
          </ac:spMkLst>
        </pc:spChg>
        <pc:spChg chg="add mod">
          <ac:chgData name="Etienne Frey" userId="5fafe4c9-b0cb-4327-8a34-28779f346984" providerId="ADAL" clId="{EC8C1710-7016-465F-9954-C707F906C1FB}" dt="2021-11-07T10:10:59.600" v="957" actId="404"/>
          <ac:spMkLst>
            <pc:docMk/>
            <pc:sldMk cId="4092718701" sldId="261"/>
            <ac:spMk id="12" creationId="{09D51DF2-3E41-4B01-954A-4105213B01A3}"/>
          </ac:spMkLst>
        </pc:spChg>
        <pc:spChg chg="del mod">
          <ac:chgData name="Etienne Frey" userId="5fafe4c9-b0cb-4327-8a34-28779f346984" providerId="ADAL" clId="{EC8C1710-7016-465F-9954-C707F906C1FB}" dt="2021-11-07T08:38:17.734" v="532" actId="478"/>
          <ac:spMkLst>
            <pc:docMk/>
            <pc:sldMk cId="4092718701" sldId="261"/>
            <ac:spMk id="12" creationId="{72E88D7A-CF52-4BC8-BA8A-DE6BF0838ED4}"/>
          </ac:spMkLst>
        </pc:spChg>
        <pc:spChg chg="del mod">
          <ac:chgData name="Etienne Frey" userId="5fafe4c9-b0cb-4327-8a34-28779f346984" providerId="ADAL" clId="{EC8C1710-7016-465F-9954-C707F906C1FB}" dt="2021-11-07T08:38:17.734" v="532" actId="478"/>
          <ac:spMkLst>
            <pc:docMk/>
            <pc:sldMk cId="4092718701" sldId="261"/>
            <ac:spMk id="13" creationId="{4206C1B1-460D-416F-81AA-65A3C39EE316}"/>
          </ac:spMkLst>
        </pc:spChg>
        <pc:spChg chg="del mod">
          <ac:chgData name="Etienne Frey" userId="5fafe4c9-b0cb-4327-8a34-28779f346984" providerId="ADAL" clId="{EC8C1710-7016-465F-9954-C707F906C1FB}" dt="2021-11-07T08:38:17.734" v="532" actId="478"/>
          <ac:spMkLst>
            <pc:docMk/>
            <pc:sldMk cId="4092718701" sldId="261"/>
            <ac:spMk id="14" creationId="{F4BB7D8D-94DE-4CB4-95F4-C1C343682D70}"/>
          </ac:spMkLst>
        </pc:spChg>
        <pc:spChg chg="add del">
          <ac:chgData name="Etienne Frey" userId="5fafe4c9-b0cb-4327-8a34-28779f346984" providerId="ADAL" clId="{EC8C1710-7016-465F-9954-C707F906C1FB}" dt="2021-11-07T09:10:14.455" v="589"/>
          <ac:spMkLst>
            <pc:docMk/>
            <pc:sldMk cId="4092718701" sldId="261"/>
            <ac:spMk id="16" creationId="{A47020BD-3785-4628-8C5E-A4011B43EF88}"/>
          </ac:spMkLst>
        </pc:spChg>
        <pc:spChg chg="add del">
          <ac:chgData name="Etienne Frey" userId="5fafe4c9-b0cb-4327-8a34-28779f346984" providerId="ADAL" clId="{EC8C1710-7016-465F-9954-C707F906C1FB}" dt="2021-11-07T09:10:14.455" v="589"/>
          <ac:spMkLst>
            <pc:docMk/>
            <pc:sldMk cId="4092718701" sldId="261"/>
            <ac:spMk id="19" creationId="{4281BC32-FF58-4898-A6B5-7B3D059BCEB0}"/>
          </ac:spMkLst>
        </pc:spChg>
        <pc:spChg chg="add del">
          <ac:chgData name="Etienne Frey" userId="5fafe4c9-b0cb-4327-8a34-28779f346984" providerId="ADAL" clId="{EC8C1710-7016-465F-9954-C707F906C1FB}" dt="2021-11-07T09:10:14.455" v="589"/>
          <ac:spMkLst>
            <pc:docMk/>
            <pc:sldMk cId="4092718701" sldId="261"/>
            <ac:spMk id="21" creationId="{0D614406-135F-4875-9C87-53822CB19ABB}"/>
          </ac:spMkLst>
        </pc:spChg>
        <pc:spChg chg="del">
          <ac:chgData name="Etienne Frey" userId="5fafe4c9-b0cb-4327-8a34-28779f346984" providerId="ADAL" clId="{EC8C1710-7016-465F-9954-C707F906C1FB}" dt="2021-11-07T08:36:24.067" v="432"/>
          <ac:spMkLst>
            <pc:docMk/>
            <pc:sldMk cId="4092718701" sldId="261"/>
            <ac:spMk id="23" creationId="{A47020BD-3785-4628-8C5E-A4011B43EF88}"/>
          </ac:spMkLst>
        </pc:spChg>
        <pc:spChg chg="del">
          <ac:chgData name="Etienne Frey" userId="5fafe4c9-b0cb-4327-8a34-28779f346984" providerId="ADAL" clId="{EC8C1710-7016-465F-9954-C707F906C1FB}" dt="2021-11-07T08:36:24.067" v="432"/>
          <ac:spMkLst>
            <pc:docMk/>
            <pc:sldMk cId="4092718701" sldId="261"/>
            <ac:spMk id="24" creationId="{4281BC32-FF58-4898-A6B5-7B3D059BCEB0}"/>
          </ac:spMkLst>
        </pc:spChg>
        <pc:spChg chg="del">
          <ac:chgData name="Etienne Frey" userId="5fafe4c9-b0cb-4327-8a34-28779f346984" providerId="ADAL" clId="{EC8C1710-7016-465F-9954-C707F906C1FB}" dt="2021-11-07T08:36:24.067" v="432"/>
          <ac:spMkLst>
            <pc:docMk/>
            <pc:sldMk cId="4092718701" sldId="261"/>
            <ac:spMk id="25" creationId="{0D614406-135F-4875-9C87-53822CB19ABB}"/>
          </ac:spMkLst>
        </pc:spChg>
        <pc:graphicFrameChg chg="add del mod">
          <ac:chgData name="Etienne Frey" userId="5fafe4c9-b0cb-4327-8a34-28779f346984" providerId="ADAL" clId="{EC8C1710-7016-465F-9954-C707F906C1FB}" dt="2021-11-07T08:39:33.662" v="535" actId="478"/>
          <ac:graphicFrameMkLst>
            <pc:docMk/>
            <pc:sldMk cId="4092718701" sldId="261"/>
            <ac:graphicFrameMk id="6" creationId="{4477BFCE-FA68-4036-A87E-548E8C471321}"/>
          </ac:graphicFrameMkLst>
        </pc:graphicFrameChg>
        <pc:graphicFrameChg chg="add del mod">
          <ac:chgData name="Etienne Frey" userId="5fafe4c9-b0cb-4327-8a34-28779f346984" providerId="ADAL" clId="{EC8C1710-7016-465F-9954-C707F906C1FB}" dt="2021-11-07T08:49:49.918" v="538"/>
          <ac:graphicFrameMkLst>
            <pc:docMk/>
            <pc:sldMk cId="4092718701" sldId="261"/>
            <ac:graphicFrameMk id="8" creationId="{3BD80E81-12E0-4A86-928E-C53D951CA10C}"/>
          </ac:graphicFrameMkLst>
        </pc:graphicFrameChg>
        <pc:picChg chg="del mod">
          <ac:chgData name="Etienne Frey" userId="5fafe4c9-b0cb-4327-8a34-28779f346984" providerId="ADAL" clId="{EC8C1710-7016-465F-9954-C707F906C1FB}" dt="2021-11-07T08:38:17.734" v="532" actId="478"/>
          <ac:picMkLst>
            <pc:docMk/>
            <pc:sldMk cId="4092718701" sldId="261"/>
            <ac:picMk id="5" creationId="{D3DB8EDF-8B6B-4C19-8D56-5A6B4411FA24}"/>
          </ac:picMkLst>
        </pc:picChg>
        <pc:picChg chg="del mod">
          <ac:chgData name="Etienne Frey" userId="5fafe4c9-b0cb-4327-8a34-28779f346984" providerId="ADAL" clId="{EC8C1710-7016-465F-9954-C707F906C1FB}" dt="2021-11-07T08:38:17.734" v="532" actId="478"/>
          <ac:picMkLst>
            <pc:docMk/>
            <pc:sldMk cId="4092718701" sldId="261"/>
            <ac:picMk id="7" creationId="{57B15D5C-E2C6-4C84-BF1C-7A32EEEEEC7D}"/>
          </ac:picMkLst>
        </pc:picChg>
        <pc:picChg chg="del mod">
          <ac:chgData name="Etienne Frey" userId="5fafe4c9-b0cb-4327-8a34-28779f346984" providerId="ADAL" clId="{EC8C1710-7016-465F-9954-C707F906C1FB}" dt="2021-11-07T08:38:17.734" v="532" actId="478"/>
          <ac:picMkLst>
            <pc:docMk/>
            <pc:sldMk cId="4092718701" sldId="261"/>
            <ac:picMk id="9" creationId="{A8CEFE7F-AF18-4A7C-9C42-91D877A0C91D}"/>
          </ac:picMkLst>
        </pc:picChg>
        <pc:picChg chg="add mod">
          <ac:chgData name="Etienne Frey" userId="5fafe4c9-b0cb-4327-8a34-28779f346984" providerId="ADAL" clId="{EC8C1710-7016-465F-9954-C707F906C1FB}" dt="2021-11-07T10:09:48.798" v="946" actId="1076"/>
          <ac:picMkLst>
            <pc:docMk/>
            <pc:sldMk cId="4092718701" sldId="261"/>
            <ac:picMk id="11" creationId="{57F4860B-790E-4C45-8DC6-822EA08FFE3D}"/>
          </ac:picMkLst>
        </pc:picChg>
        <pc:picChg chg="add mod">
          <ac:chgData name="Etienne Frey" userId="5fafe4c9-b0cb-4327-8a34-28779f346984" providerId="ADAL" clId="{EC8C1710-7016-465F-9954-C707F906C1FB}" dt="2021-11-07T10:11:11.175" v="959" actId="571"/>
          <ac:picMkLst>
            <pc:docMk/>
            <pc:sldMk cId="4092718701" sldId="261"/>
            <ac:picMk id="13" creationId="{F4794F59-1928-47A7-A23C-7D8CADF6D89A}"/>
          </ac:picMkLst>
        </pc:picChg>
        <pc:picChg chg="add mod">
          <ac:chgData name="Etienne Frey" userId="5fafe4c9-b0cb-4327-8a34-28779f346984" providerId="ADAL" clId="{EC8C1710-7016-465F-9954-C707F906C1FB}" dt="2021-11-07T10:11:11.175" v="959" actId="571"/>
          <ac:picMkLst>
            <pc:docMk/>
            <pc:sldMk cId="4092718701" sldId="261"/>
            <ac:picMk id="14" creationId="{DB276525-AEC8-4ABA-864A-D875412782E9}"/>
          </ac:picMkLst>
        </pc:picChg>
        <pc:picChg chg="add mod">
          <ac:chgData name="Etienne Frey" userId="5fafe4c9-b0cb-4327-8a34-28779f346984" providerId="ADAL" clId="{EC8C1710-7016-465F-9954-C707F906C1FB}" dt="2021-11-07T10:11:11.175" v="959" actId="571"/>
          <ac:picMkLst>
            <pc:docMk/>
            <pc:sldMk cId="4092718701" sldId="261"/>
            <ac:picMk id="15" creationId="{A53D09C4-D960-4C1D-BF44-D5EDEE251E5C}"/>
          </ac:picMkLst>
        </pc:picChg>
        <pc:picChg chg="add mod">
          <ac:chgData name="Etienne Frey" userId="5fafe4c9-b0cb-4327-8a34-28779f346984" providerId="ADAL" clId="{EC8C1710-7016-465F-9954-C707F906C1FB}" dt="2021-11-07T10:09:43.656" v="944" actId="1076"/>
          <ac:picMkLst>
            <pc:docMk/>
            <pc:sldMk cId="4092718701" sldId="261"/>
            <ac:picMk id="17" creationId="{DCDA60EF-1306-465D-BCCF-5C723038EF3C}"/>
          </ac:picMkLst>
        </pc:picChg>
        <pc:picChg chg="add del mod">
          <ac:chgData name="Etienne Frey" userId="5fafe4c9-b0cb-4327-8a34-28779f346984" providerId="ADAL" clId="{EC8C1710-7016-465F-9954-C707F906C1FB}" dt="2021-11-07T09:29:44.111" v="884" actId="478"/>
          <ac:picMkLst>
            <pc:docMk/>
            <pc:sldMk cId="4092718701" sldId="261"/>
            <ac:picMk id="20" creationId="{42C1E1CB-D553-47FB-9B48-C3C7598538FF}"/>
          </ac:picMkLst>
        </pc:picChg>
        <pc:picChg chg="add del mod">
          <ac:chgData name="Etienne Frey" userId="5fafe4c9-b0cb-4327-8a34-28779f346984" providerId="ADAL" clId="{EC8C1710-7016-465F-9954-C707F906C1FB}" dt="2021-11-07T09:32:34.463" v="901" actId="478"/>
          <ac:picMkLst>
            <pc:docMk/>
            <pc:sldMk cId="4092718701" sldId="261"/>
            <ac:picMk id="26" creationId="{39D6EBF1-E808-415A-95BF-0BC969B98C7F}"/>
          </ac:picMkLst>
        </pc:picChg>
        <pc:picChg chg="add del">
          <ac:chgData name="Etienne Frey" userId="5fafe4c9-b0cb-4327-8a34-28779f346984" providerId="ADAL" clId="{EC8C1710-7016-465F-9954-C707F906C1FB}" dt="2021-11-07T09:32:30.882" v="898" actId="22"/>
          <ac:picMkLst>
            <pc:docMk/>
            <pc:sldMk cId="4092718701" sldId="261"/>
            <ac:picMk id="28" creationId="{F58D02EE-C510-437E-A90B-4F1B461F48DA}"/>
          </ac:picMkLst>
        </pc:picChg>
        <pc:picChg chg="add mod">
          <ac:chgData name="Etienne Frey" userId="5fafe4c9-b0cb-4327-8a34-28779f346984" providerId="ADAL" clId="{EC8C1710-7016-465F-9954-C707F906C1FB}" dt="2021-11-07T10:09:47.222" v="945" actId="1076"/>
          <ac:picMkLst>
            <pc:docMk/>
            <pc:sldMk cId="4092718701" sldId="261"/>
            <ac:picMk id="30" creationId="{1CADDAF7-DA82-48EE-827C-57CF5B3AC541}"/>
          </ac:picMkLst>
        </pc:picChg>
        <pc:picChg chg="add mod">
          <ac:chgData name="Etienne Frey" userId="5fafe4c9-b0cb-4327-8a34-28779f346984" providerId="ADAL" clId="{EC8C1710-7016-465F-9954-C707F906C1FB}" dt="2021-11-07T10:09:47.222" v="945" actId="1076"/>
          <ac:picMkLst>
            <pc:docMk/>
            <pc:sldMk cId="4092718701" sldId="261"/>
            <ac:picMk id="32" creationId="{C5B27D53-D978-44C8-B9E1-3C831B5062A2}"/>
          </ac:picMkLst>
        </pc:picChg>
        <pc:picChg chg="add mod">
          <ac:chgData name="Etienne Frey" userId="5fafe4c9-b0cb-4327-8a34-28779f346984" providerId="ADAL" clId="{EC8C1710-7016-465F-9954-C707F906C1FB}" dt="2021-11-07T10:09:47.222" v="945" actId="1076"/>
          <ac:picMkLst>
            <pc:docMk/>
            <pc:sldMk cId="4092718701" sldId="261"/>
            <ac:picMk id="34" creationId="{5364EE97-80B0-487D-A882-7DADA40BE3C2}"/>
          </ac:picMkLst>
        </pc:picChg>
      </pc:sldChg>
      <pc:sldChg chg="addSp delSp add del setBg delDesignElem">
        <pc:chgData name="Etienne Frey" userId="5fafe4c9-b0cb-4327-8a34-28779f346984" providerId="ADAL" clId="{EC8C1710-7016-465F-9954-C707F906C1FB}" dt="2021-11-07T08:36:51.630" v="447"/>
        <pc:sldMkLst>
          <pc:docMk/>
          <pc:sldMk cId="2316983122" sldId="262"/>
        </pc:sldMkLst>
        <pc:spChg chg="add del">
          <ac:chgData name="Etienne Frey" userId="5fafe4c9-b0cb-4327-8a34-28779f346984" providerId="ADAL" clId="{EC8C1710-7016-465F-9954-C707F906C1FB}" dt="2021-11-07T08:36:51.630" v="447"/>
          <ac:spMkLst>
            <pc:docMk/>
            <pc:sldMk cId="2316983122" sldId="262"/>
            <ac:spMk id="23" creationId="{A47020BD-3785-4628-8C5E-A4011B43EF88}"/>
          </ac:spMkLst>
        </pc:spChg>
        <pc:spChg chg="add del">
          <ac:chgData name="Etienne Frey" userId="5fafe4c9-b0cb-4327-8a34-28779f346984" providerId="ADAL" clId="{EC8C1710-7016-465F-9954-C707F906C1FB}" dt="2021-11-07T08:36:51.630" v="447"/>
          <ac:spMkLst>
            <pc:docMk/>
            <pc:sldMk cId="2316983122" sldId="262"/>
            <ac:spMk id="24" creationId="{4281BC32-FF58-4898-A6B5-7B3D059BCEB0}"/>
          </ac:spMkLst>
        </pc:spChg>
        <pc:spChg chg="add del">
          <ac:chgData name="Etienne Frey" userId="5fafe4c9-b0cb-4327-8a34-28779f346984" providerId="ADAL" clId="{EC8C1710-7016-465F-9954-C707F906C1FB}" dt="2021-11-07T08:36:51.630" v="447"/>
          <ac:spMkLst>
            <pc:docMk/>
            <pc:sldMk cId="2316983122" sldId="262"/>
            <ac:spMk id="25" creationId="{0D614406-135F-4875-9C87-53822CB19ABB}"/>
          </ac:spMkLst>
        </pc:spChg>
      </pc:sldChg>
      <pc:sldChg chg="addSp delSp modSp add mod setBg delAnim setClrOvrMap delDesignElem">
        <pc:chgData name="Etienne Frey" userId="5fafe4c9-b0cb-4327-8a34-28779f346984" providerId="ADAL" clId="{EC8C1710-7016-465F-9954-C707F906C1FB}" dt="2021-11-07T09:10:14.455" v="589"/>
        <pc:sldMkLst>
          <pc:docMk/>
          <pc:sldMk cId="3773112027" sldId="262"/>
        </pc:sldMkLst>
        <pc:spChg chg="mod">
          <ac:chgData name="Etienne Frey" userId="5fafe4c9-b0cb-4327-8a34-28779f346984" providerId="ADAL" clId="{EC8C1710-7016-465F-9954-C707F906C1FB}" dt="2021-11-07T09:10:14.455" v="589"/>
          <ac:spMkLst>
            <pc:docMk/>
            <pc:sldMk cId="3773112027" sldId="262"/>
            <ac:spMk id="2" creationId="{F7BCD4FC-2015-4EFE-995A-3C362B81648C}"/>
          </ac:spMkLst>
        </pc:spChg>
        <pc:spChg chg="add del mod">
          <ac:chgData name="Etienne Frey" userId="5fafe4c9-b0cb-4327-8a34-28779f346984" providerId="ADAL" clId="{EC8C1710-7016-465F-9954-C707F906C1FB}" dt="2021-11-07T08:37:24.479" v="480" actId="26606"/>
          <ac:spMkLst>
            <pc:docMk/>
            <pc:sldMk cId="3773112027" sldId="262"/>
            <ac:spMk id="4" creationId="{854679AC-8158-4DCB-8672-94421F639479}"/>
          </ac:spMkLst>
        </pc:spChg>
        <pc:spChg chg="del mod">
          <ac:chgData name="Etienne Frey" userId="5fafe4c9-b0cb-4327-8a34-28779f346984" providerId="ADAL" clId="{EC8C1710-7016-465F-9954-C707F906C1FB}" dt="2021-11-07T08:37:06.187" v="473" actId="478"/>
          <ac:spMkLst>
            <pc:docMk/>
            <pc:sldMk cId="3773112027" sldId="262"/>
            <ac:spMk id="12" creationId="{72E88D7A-CF52-4BC8-BA8A-DE6BF0838ED4}"/>
          </ac:spMkLst>
        </pc:spChg>
        <pc:spChg chg="del mod">
          <ac:chgData name="Etienne Frey" userId="5fafe4c9-b0cb-4327-8a34-28779f346984" providerId="ADAL" clId="{EC8C1710-7016-465F-9954-C707F906C1FB}" dt="2021-11-07T08:37:06.187" v="473" actId="478"/>
          <ac:spMkLst>
            <pc:docMk/>
            <pc:sldMk cId="3773112027" sldId="262"/>
            <ac:spMk id="13" creationId="{4206C1B1-460D-416F-81AA-65A3C39EE316}"/>
          </ac:spMkLst>
        </pc:spChg>
        <pc:spChg chg="del mod">
          <ac:chgData name="Etienne Frey" userId="5fafe4c9-b0cb-4327-8a34-28779f346984" providerId="ADAL" clId="{EC8C1710-7016-465F-9954-C707F906C1FB}" dt="2021-11-07T08:37:06.187" v="473" actId="478"/>
          <ac:spMkLst>
            <pc:docMk/>
            <pc:sldMk cId="3773112027" sldId="262"/>
            <ac:spMk id="14" creationId="{F4BB7D8D-94DE-4CB4-95F4-C1C343682D70}"/>
          </ac:spMkLst>
        </pc:spChg>
        <pc:spChg chg="add del">
          <ac:chgData name="Etienne Frey" userId="5fafe4c9-b0cb-4327-8a34-28779f346984" providerId="ADAL" clId="{EC8C1710-7016-465F-9954-C707F906C1FB}" dt="2021-11-07T08:37:24.479" v="480" actId="26606"/>
          <ac:spMkLst>
            <pc:docMk/>
            <pc:sldMk cId="3773112027" sldId="262"/>
            <ac:spMk id="16" creationId="{A47020BD-3785-4628-8C5E-A4011B43EF88}"/>
          </ac:spMkLst>
        </pc:spChg>
        <pc:spChg chg="add del">
          <ac:chgData name="Etienne Frey" userId="5fafe4c9-b0cb-4327-8a34-28779f346984" providerId="ADAL" clId="{EC8C1710-7016-465F-9954-C707F906C1FB}" dt="2021-11-07T08:37:24.479" v="480" actId="26606"/>
          <ac:spMkLst>
            <pc:docMk/>
            <pc:sldMk cId="3773112027" sldId="262"/>
            <ac:spMk id="19" creationId="{4281BC32-FF58-4898-A6B5-7B3D059BCEB0}"/>
          </ac:spMkLst>
        </pc:spChg>
        <pc:spChg chg="add del">
          <ac:chgData name="Etienne Frey" userId="5fafe4c9-b0cb-4327-8a34-28779f346984" providerId="ADAL" clId="{EC8C1710-7016-465F-9954-C707F906C1FB}" dt="2021-11-07T08:37:24.479" v="480" actId="26606"/>
          <ac:spMkLst>
            <pc:docMk/>
            <pc:sldMk cId="3773112027" sldId="262"/>
            <ac:spMk id="21" creationId="{0D614406-135F-4875-9C87-53822CB19ABB}"/>
          </ac:spMkLst>
        </pc:spChg>
        <pc:spChg chg="del">
          <ac:chgData name="Etienne Frey" userId="5fafe4c9-b0cb-4327-8a34-28779f346984" providerId="ADAL" clId="{EC8C1710-7016-465F-9954-C707F906C1FB}" dt="2021-11-07T08:36:52.545" v="449"/>
          <ac:spMkLst>
            <pc:docMk/>
            <pc:sldMk cId="3773112027" sldId="262"/>
            <ac:spMk id="23" creationId="{A47020BD-3785-4628-8C5E-A4011B43EF88}"/>
          </ac:spMkLst>
        </pc:spChg>
        <pc:spChg chg="del">
          <ac:chgData name="Etienne Frey" userId="5fafe4c9-b0cb-4327-8a34-28779f346984" providerId="ADAL" clId="{EC8C1710-7016-465F-9954-C707F906C1FB}" dt="2021-11-07T08:36:52.545" v="449"/>
          <ac:spMkLst>
            <pc:docMk/>
            <pc:sldMk cId="3773112027" sldId="262"/>
            <ac:spMk id="24" creationId="{4281BC32-FF58-4898-A6B5-7B3D059BCEB0}"/>
          </ac:spMkLst>
        </pc:spChg>
        <pc:spChg chg="del">
          <ac:chgData name="Etienne Frey" userId="5fafe4c9-b0cb-4327-8a34-28779f346984" providerId="ADAL" clId="{EC8C1710-7016-465F-9954-C707F906C1FB}" dt="2021-11-07T08:36:52.545" v="449"/>
          <ac:spMkLst>
            <pc:docMk/>
            <pc:sldMk cId="3773112027" sldId="262"/>
            <ac:spMk id="25" creationId="{0D614406-135F-4875-9C87-53822CB19ABB}"/>
          </ac:spMkLst>
        </pc:spChg>
        <pc:spChg chg="add del">
          <ac:chgData name="Etienne Frey" userId="5fafe4c9-b0cb-4327-8a34-28779f346984" providerId="ADAL" clId="{EC8C1710-7016-465F-9954-C707F906C1FB}" dt="2021-11-07T08:37:17.986" v="475" actId="26606"/>
          <ac:spMkLst>
            <pc:docMk/>
            <pc:sldMk cId="3773112027" sldId="262"/>
            <ac:spMk id="26" creationId="{EA67B5B4-3A24-436E-B663-1B2EBFF8A0CD}"/>
          </ac:spMkLst>
        </pc:spChg>
        <pc:spChg chg="add del">
          <ac:chgData name="Etienne Frey" userId="5fafe4c9-b0cb-4327-8a34-28779f346984" providerId="ADAL" clId="{EC8C1710-7016-465F-9954-C707F906C1FB}" dt="2021-11-07T08:37:17.986" v="475" actId="26606"/>
          <ac:spMkLst>
            <pc:docMk/>
            <pc:sldMk cId="3773112027" sldId="262"/>
            <ac:spMk id="28" creationId="{987FDF89-C993-41F4-A1B8-DBAFF16008A9}"/>
          </ac:spMkLst>
        </pc:spChg>
        <pc:spChg chg="add del">
          <ac:chgData name="Etienne Frey" userId="5fafe4c9-b0cb-4327-8a34-28779f346984" providerId="ADAL" clId="{EC8C1710-7016-465F-9954-C707F906C1FB}" dt="2021-11-07T08:37:17.986" v="475" actId="26606"/>
          <ac:spMkLst>
            <pc:docMk/>
            <pc:sldMk cId="3773112027" sldId="262"/>
            <ac:spMk id="30" creationId="{64E585EA-75FD-4025-8270-F66A58A15CDA}"/>
          </ac:spMkLst>
        </pc:spChg>
        <pc:spChg chg="add del">
          <ac:chgData name="Etienne Frey" userId="5fafe4c9-b0cb-4327-8a34-28779f346984" providerId="ADAL" clId="{EC8C1710-7016-465F-9954-C707F906C1FB}" dt="2021-11-07T08:37:19.480" v="477" actId="26606"/>
          <ac:spMkLst>
            <pc:docMk/>
            <pc:sldMk cId="3773112027" sldId="262"/>
            <ac:spMk id="32" creationId="{8CF5E676-CA04-4CED-9F1E-5026ED66E66D}"/>
          </ac:spMkLst>
        </pc:spChg>
        <pc:spChg chg="add del">
          <ac:chgData name="Etienne Frey" userId="5fafe4c9-b0cb-4327-8a34-28779f346984" providerId="ADAL" clId="{EC8C1710-7016-465F-9954-C707F906C1FB}" dt="2021-11-07T08:37:19.480" v="477" actId="26606"/>
          <ac:spMkLst>
            <pc:docMk/>
            <pc:sldMk cId="3773112027" sldId="262"/>
            <ac:spMk id="33" creationId="{3A397E3E-B90C-4D82-BAAA-36F7AC6A4565}"/>
          </ac:spMkLst>
        </pc:spChg>
        <pc:spChg chg="add del">
          <ac:chgData name="Etienne Frey" userId="5fafe4c9-b0cb-4327-8a34-28779f346984" providerId="ADAL" clId="{EC8C1710-7016-465F-9954-C707F906C1FB}" dt="2021-11-07T08:37:19.480" v="477" actId="26606"/>
          <ac:spMkLst>
            <pc:docMk/>
            <pc:sldMk cId="3773112027" sldId="262"/>
            <ac:spMk id="34" creationId="{6BA9E676-A8FC-4C2F-8D78-C13ED8ABDBA8}"/>
          </ac:spMkLst>
        </pc:spChg>
        <pc:spChg chg="add del">
          <ac:chgData name="Etienne Frey" userId="5fafe4c9-b0cb-4327-8a34-28779f346984" providerId="ADAL" clId="{EC8C1710-7016-465F-9954-C707F906C1FB}" dt="2021-11-07T08:37:19.480" v="477" actId="26606"/>
          <ac:spMkLst>
            <pc:docMk/>
            <pc:sldMk cId="3773112027" sldId="262"/>
            <ac:spMk id="35" creationId="{E16C8D8F-10E9-4498-ABDB-0F923F8B6837}"/>
          </ac:spMkLst>
        </pc:spChg>
        <pc:spChg chg="add del">
          <ac:chgData name="Etienne Frey" userId="5fafe4c9-b0cb-4327-8a34-28779f346984" providerId="ADAL" clId="{EC8C1710-7016-465F-9954-C707F906C1FB}" dt="2021-11-07T08:37:19.480" v="477" actId="26606"/>
          <ac:spMkLst>
            <pc:docMk/>
            <pc:sldMk cId="3773112027" sldId="262"/>
            <ac:spMk id="36" creationId="{A2B5CBEA-F125-49B6-8335-227C325B112B}"/>
          </ac:spMkLst>
        </pc:spChg>
        <pc:spChg chg="add del">
          <ac:chgData name="Etienne Frey" userId="5fafe4c9-b0cb-4327-8a34-28779f346984" providerId="ADAL" clId="{EC8C1710-7016-465F-9954-C707F906C1FB}" dt="2021-11-07T08:37:19.480" v="477" actId="26606"/>
          <ac:spMkLst>
            <pc:docMk/>
            <pc:sldMk cId="3773112027" sldId="262"/>
            <ac:spMk id="37" creationId="{1E5A83E3-8A11-4492-BB6E-F5F2240316FB}"/>
          </ac:spMkLst>
        </pc:spChg>
        <pc:spChg chg="add del">
          <ac:chgData name="Etienne Frey" userId="5fafe4c9-b0cb-4327-8a34-28779f346984" providerId="ADAL" clId="{EC8C1710-7016-465F-9954-C707F906C1FB}" dt="2021-11-07T08:37:19.480" v="477" actId="26606"/>
          <ac:spMkLst>
            <pc:docMk/>
            <pc:sldMk cId="3773112027" sldId="262"/>
            <ac:spMk id="38" creationId="{EECD79B5-5FC5-495F-BFD6-346C16E787A7}"/>
          </ac:spMkLst>
        </pc:spChg>
        <pc:spChg chg="add del">
          <ac:chgData name="Etienne Frey" userId="5fafe4c9-b0cb-4327-8a34-28779f346984" providerId="ADAL" clId="{EC8C1710-7016-465F-9954-C707F906C1FB}" dt="2021-11-07T08:37:19.480" v="477" actId="26606"/>
          <ac:spMkLst>
            <pc:docMk/>
            <pc:sldMk cId="3773112027" sldId="262"/>
            <ac:spMk id="40" creationId="{2C1D3151-5F97-4860-B56C-C98BD62CC255}"/>
          </ac:spMkLst>
        </pc:spChg>
        <pc:spChg chg="add del">
          <ac:chgData name="Etienne Frey" userId="5fafe4c9-b0cb-4327-8a34-28779f346984" providerId="ADAL" clId="{EC8C1710-7016-465F-9954-C707F906C1FB}" dt="2021-11-07T08:37:19.480" v="477" actId="26606"/>
          <ac:spMkLst>
            <pc:docMk/>
            <pc:sldMk cId="3773112027" sldId="262"/>
            <ac:spMk id="42" creationId="{32D9D048-3063-435A-8C23-26C1907E9619}"/>
          </ac:spMkLst>
        </pc:spChg>
        <pc:spChg chg="add del">
          <ac:chgData name="Etienne Frey" userId="5fafe4c9-b0cb-4327-8a34-28779f346984" providerId="ADAL" clId="{EC8C1710-7016-465F-9954-C707F906C1FB}" dt="2021-11-07T08:37:19.480" v="477" actId="26606"/>
          <ac:spMkLst>
            <pc:docMk/>
            <pc:sldMk cId="3773112027" sldId="262"/>
            <ac:spMk id="44" creationId="{8DE96824-E506-4448-8704-5EC7BF7BC51B}"/>
          </ac:spMkLst>
        </pc:spChg>
        <pc:spChg chg="add del">
          <ac:chgData name="Etienne Frey" userId="5fafe4c9-b0cb-4327-8a34-28779f346984" providerId="ADAL" clId="{EC8C1710-7016-465F-9954-C707F906C1FB}" dt="2021-11-07T08:37:19.480" v="477" actId="26606"/>
          <ac:spMkLst>
            <pc:docMk/>
            <pc:sldMk cId="3773112027" sldId="262"/>
            <ac:spMk id="46" creationId="{4D1A5E71-B6B6-486A-8CDC-C7ABD9B903F6}"/>
          </ac:spMkLst>
        </pc:spChg>
        <pc:spChg chg="add del">
          <ac:chgData name="Etienne Frey" userId="5fafe4c9-b0cb-4327-8a34-28779f346984" providerId="ADAL" clId="{EC8C1710-7016-465F-9954-C707F906C1FB}" dt="2021-11-07T08:37:19.480" v="477" actId="26606"/>
          <ac:spMkLst>
            <pc:docMk/>
            <pc:sldMk cId="3773112027" sldId="262"/>
            <ac:spMk id="48" creationId="{B6C541AE-9B02-44C0-B8C6-B2DEA7ED3813}"/>
          </ac:spMkLst>
        </pc:spChg>
        <pc:spChg chg="add del">
          <ac:chgData name="Etienne Frey" userId="5fafe4c9-b0cb-4327-8a34-28779f346984" providerId="ADAL" clId="{EC8C1710-7016-465F-9954-C707F906C1FB}" dt="2021-11-07T08:37:23.844" v="479" actId="26606"/>
          <ac:spMkLst>
            <pc:docMk/>
            <pc:sldMk cId="3773112027" sldId="262"/>
            <ac:spMk id="50" creationId="{EA67B5B4-3A24-436E-B663-1B2EBFF8A0CD}"/>
          </ac:spMkLst>
        </pc:spChg>
        <pc:spChg chg="add del">
          <ac:chgData name="Etienne Frey" userId="5fafe4c9-b0cb-4327-8a34-28779f346984" providerId="ADAL" clId="{EC8C1710-7016-465F-9954-C707F906C1FB}" dt="2021-11-07T08:37:23.844" v="479" actId="26606"/>
          <ac:spMkLst>
            <pc:docMk/>
            <pc:sldMk cId="3773112027" sldId="262"/>
            <ac:spMk id="51" creationId="{987FDF89-C993-41F4-A1B8-DBAFF16008A9}"/>
          </ac:spMkLst>
        </pc:spChg>
        <pc:spChg chg="add del">
          <ac:chgData name="Etienne Frey" userId="5fafe4c9-b0cb-4327-8a34-28779f346984" providerId="ADAL" clId="{EC8C1710-7016-465F-9954-C707F906C1FB}" dt="2021-11-07T08:37:23.844" v="479" actId="26606"/>
          <ac:spMkLst>
            <pc:docMk/>
            <pc:sldMk cId="3773112027" sldId="262"/>
            <ac:spMk id="52" creationId="{64E585EA-75FD-4025-8270-F66A58A15CDA}"/>
          </ac:spMkLst>
        </pc:spChg>
        <pc:spChg chg="add del">
          <ac:chgData name="Etienne Frey" userId="5fafe4c9-b0cb-4327-8a34-28779f346984" providerId="ADAL" clId="{EC8C1710-7016-465F-9954-C707F906C1FB}" dt="2021-11-07T08:37:23.844" v="479" actId="26606"/>
          <ac:spMkLst>
            <pc:docMk/>
            <pc:sldMk cId="3773112027" sldId="262"/>
            <ac:spMk id="53" creationId="{854679AC-8158-4DCB-8672-94421F639479}"/>
          </ac:spMkLst>
        </pc:spChg>
        <pc:spChg chg="add del">
          <ac:chgData name="Etienne Frey" userId="5fafe4c9-b0cb-4327-8a34-28779f346984" providerId="ADAL" clId="{EC8C1710-7016-465F-9954-C707F906C1FB}" dt="2021-11-07T08:37:34.232" v="484" actId="26606"/>
          <ac:spMkLst>
            <pc:docMk/>
            <pc:sldMk cId="3773112027" sldId="262"/>
            <ac:spMk id="208" creationId="{5A0118C5-4F8D-4CF4-BADD-53FEACC6C42A}"/>
          </ac:spMkLst>
        </pc:spChg>
        <pc:spChg chg="add del">
          <ac:chgData name="Etienne Frey" userId="5fafe4c9-b0cb-4327-8a34-28779f346984" providerId="ADAL" clId="{EC8C1710-7016-465F-9954-C707F906C1FB}" dt="2021-11-07T08:37:34.232" v="484" actId="26606"/>
          <ac:spMkLst>
            <pc:docMk/>
            <pc:sldMk cId="3773112027" sldId="262"/>
            <ac:spMk id="379" creationId="{A99050EE-26AF-4253-BD50-F0FCD965A8F6}"/>
          </ac:spMkLst>
        </pc:spChg>
        <pc:spChg chg="add del">
          <ac:chgData name="Etienne Frey" userId="5fafe4c9-b0cb-4327-8a34-28779f346984" providerId="ADAL" clId="{EC8C1710-7016-465F-9954-C707F906C1FB}" dt="2021-11-07T08:37:34.232" v="484" actId="26606"/>
          <ac:spMkLst>
            <pc:docMk/>
            <pc:sldMk cId="3773112027" sldId="262"/>
            <ac:spMk id="382" creationId="{D0C78466-EB6E-45A0-99A6-A00789ACD90A}"/>
          </ac:spMkLst>
        </pc:spChg>
        <pc:spChg chg="add del">
          <ac:chgData name="Etienne Frey" userId="5fafe4c9-b0cb-4327-8a34-28779f346984" providerId="ADAL" clId="{EC8C1710-7016-465F-9954-C707F906C1FB}" dt="2021-11-07T08:37:34.232" v="484" actId="26606"/>
          <ac:spMkLst>
            <pc:docMk/>
            <pc:sldMk cId="3773112027" sldId="262"/>
            <ac:spMk id="383" creationId="{E99F76E4-5DFD-4DBE-B042-66FBCD1182C9}"/>
          </ac:spMkLst>
        </pc:spChg>
        <pc:spChg chg="add del">
          <ac:chgData name="Etienne Frey" userId="5fafe4c9-b0cb-4327-8a34-28779f346984" providerId="ADAL" clId="{EC8C1710-7016-465F-9954-C707F906C1FB}" dt="2021-11-07T08:37:34.232" v="484" actId="26606"/>
          <ac:spMkLst>
            <pc:docMk/>
            <pc:sldMk cId="3773112027" sldId="262"/>
            <ac:spMk id="394" creationId="{854679AC-8158-4DCB-8672-94421F639479}"/>
          </ac:spMkLst>
        </pc:spChg>
        <pc:spChg chg="add del">
          <ac:chgData name="Etienne Frey" userId="5fafe4c9-b0cb-4327-8a34-28779f346984" providerId="ADAL" clId="{EC8C1710-7016-465F-9954-C707F906C1FB}" dt="2021-11-07T08:37:34.225" v="483" actId="26606"/>
          <ac:spMkLst>
            <pc:docMk/>
            <pc:sldMk cId="3773112027" sldId="262"/>
            <ac:spMk id="399" creationId="{3677BAFB-3BD3-41BB-9107-FAE224AE21C4}"/>
          </ac:spMkLst>
        </pc:spChg>
        <pc:spChg chg="add del">
          <ac:chgData name="Etienne Frey" userId="5fafe4c9-b0cb-4327-8a34-28779f346984" providerId="ADAL" clId="{EC8C1710-7016-465F-9954-C707F906C1FB}" dt="2021-11-07T08:37:34.225" v="483" actId="26606"/>
          <ac:spMkLst>
            <pc:docMk/>
            <pc:sldMk cId="3773112027" sldId="262"/>
            <ac:spMk id="401" creationId="{E6823A9B-C188-42D4-847C-3AD928DB145C}"/>
          </ac:spMkLst>
        </pc:spChg>
        <pc:spChg chg="add del">
          <ac:chgData name="Etienne Frey" userId="5fafe4c9-b0cb-4327-8a34-28779f346984" providerId="ADAL" clId="{EC8C1710-7016-465F-9954-C707F906C1FB}" dt="2021-11-07T08:37:34.225" v="483" actId="26606"/>
          <ac:spMkLst>
            <pc:docMk/>
            <pc:sldMk cId="3773112027" sldId="262"/>
            <ac:spMk id="403" creationId="{34B557F3-1A0C-4749-A6DB-EAC082DF390B}"/>
          </ac:spMkLst>
        </pc:spChg>
        <pc:spChg chg="add del">
          <ac:chgData name="Etienne Frey" userId="5fafe4c9-b0cb-4327-8a34-28779f346984" providerId="ADAL" clId="{EC8C1710-7016-465F-9954-C707F906C1FB}" dt="2021-11-07T08:37:34.225" v="483" actId="26606"/>
          <ac:spMkLst>
            <pc:docMk/>
            <pc:sldMk cId="3773112027" sldId="262"/>
            <ac:spMk id="405" creationId="{55D55AA6-3751-494F-868A-DCEDC5CE82BF}"/>
          </ac:spMkLst>
        </pc:spChg>
        <pc:spChg chg="add del">
          <ac:chgData name="Etienne Frey" userId="5fafe4c9-b0cb-4327-8a34-28779f346984" providerId="ADAL" clId="{EC8C1710-7016-465F-9954-C707F906C1FB}" dt="2021-11-07T08:37:34.225" v="483" actId="26606"/>
          <ac:spMkLst>
            <pc:docMk/>
            <pc:sldMk cId="3773112027" sldId="262"/>
            <ac:spMk id="407" creationId="{4D4C00DC-4DC6-4CD2-9E31-F17E6CEBC5A6}"/>
          </ac:spMkLst>
        </pc:spChg>
        <pc:spChg chg="add del">
          <ac:chgData name="Etienne Frey" userId="5fafe4c9-b0cb-4327-8a34-28779f346984" providerId="ADAL" clId="{EC8C1710-7016-465F-9954-C707F906C1FB}" dt="2021-11-07T08:37:34.225" v="483" actId="26606"/>
          <ac:spMkLst>
            <pc:docMk/>
            <pc:sldMk cId="3773112027" sldId="262"/>
            <ac:spMk id="409" creationId="{D82AB1B2-7970-42CF-8BF5-567C69E9FFFB}"/>
          </ac:spMkLst>
        </pc:spChg>
        <pc:spChg chg="add del">
          <ac:chgData name="Etienne Frey" userId="5fafe4c9-b0cb-4327-8a34-28779f346984" providerId="ADAL" clId="{EC8C1710-7016-465F-9954-C707F906C1FB}" dt="2021-11-07T08:37:34.225" v="483" actId="26606"/>
          <ac:spMkLst>
            <pc:docMk/>
            <pc:sldMk cId="3773112027" sldId="262"/>
            <ac:spMk id="415" creationId="{C10FB9CA-E7FA-462C-B537-F1224ED1ACF4}"/>
          </ac:spMkLst>
        </pc:spChg>
        <pc:spChg chg="add del">
          <ac:chgData name="Etienne Frey" userId="5fafe4c9-b0cb-4327-8a34-28779f346984" providerId="ADAL" clId="{EC8C1710-7016-465F-9954-C707F906C1FB}" dt="2021-11-07T08:37:34.225" v="483" actId="26606"/>
          <ac:spMkLst>
            <pc:docMk/>
            <pc:sldMk cId="3773112027" sldId="262"/>
            <ac:spMk id="417" creationId="{D8469AE7-A75B-4F37-850B-EF5974ABED2C}"/>
          </ac:spMkLst>
        </pc:spChg>
        <pc:spChg chg="add del">
          <ac:chgData name="Etienne Frey" userId="5fafe4c9-b0cb-4327-8a34-28779f346984" providerId="ADAL" clId="{EC8C1710-7016-465F-9954-C707F906C1FB}" dt="2021-11-07T09:10:14.455" v="589"/>
          <ac:spMkLst>
            <pc:docMk/>
            <pc:sldMk cId="3773112027" sldId="262"/>
            <ac:spMk id="590" creationId="{EA67B5B4-3A24-436E-B663-1B2EBFF8A0CD}"/>
          </ac:spMkLst>
        </pc:spChg>
        <pc:spChg chg="add del">
          <ac:chgData name="Etienne Frey" userId="5fafe4c9-b0cb-4327-8a34-28779f346984" providerId="ADAL" clId="{EC8C1710-7016-465F-9954-C707F906C1FB}" dt="2021-11-07T09:10:14.455" v="589"/>
          <ac:spMkLst>
            <pc:docMk/>
            <pc:sldMk cId="3773112027" sldId="262"/>
            <ac:spMk id="591" creationId="{987FDF89-C993-41F4-A1B8-DBAFF16008A9}"/>
          </ac:spMkLst>
        </pc:spChg>
        <pc:spChg chg="add del">
          <ac:chgData name="Etienne Frey" userId="5fafe4c9-b0cb-4327-8a34-28779f346984" providerId="ADAL" clId="{EC8C1710-7016-465F-9954-C707F906C1FB}" dt="2021-11-07T09:10:14.455" v="589"/>
          <ac:spMkLst>
            <pc:docMk/>
            <pc:sldMk cId="3773112027" sldId="262"/>
            <ac:spMk id="592" creationId="{64E585EA-75FD-4025-8270-F66A58A15CDA}"/>
          </ac:spMkLst>
        </pc:spChg>
        <pc:spChg chg="add mod">
          <ac:chgData name="Etienne Frey" userId="5fafe4c9-b0cb-4327-8a34-28779f346984" providerId="ADAL" clId="{EC8C1710-7016-465F-9954-C707F906C1FB}" dt="2021-11-07T09:02:35.719" v="542" actId="113"/>
          <ac:spMkLst>
            <pc:docMk/>
            <pc:sldMk cId="3773112027" sldId="262"/>
            <ac:spMk id="593" creationId="{854679AC-8158-4DCB-8672-94421F639479}"/>
          </ac:spMkLst>
        </pc:spChg>
        <pc:grpChg chg="add del">
          <ac:chgData name="Etienne Frey" userId="5fafe4c9-b0cb-4327-8a34-28779f346984" providerId="ADAL" clId="{EC8C1710-7016-465F-9954-C707F906C1FB}" dt="2021-11-07T08:37:34.232" v="484" actId="26606"/>
          <ac:grpSpMkLst>
            <pc:docMk/>
            <pc:sldMk cId="3773112027" sldId="262"/>
            <ac:grpSpMk id="209" creationId="{773717CC-ECEE-4ABF-BA61-C59F46801775}"/>
          </ac:grpSpMkLst>
        </pc:grpChg>
        <pc:grpChg chg="add del">
          <ac:chgData name="Etienne Frey" userId="5fafe4c9-b0cb-4327-8a34-28779f346984" providerId="ADAL" clId="{EC8C1710-7016-465F-9954-C707F906C1FB}" dt="2021-11-07T08:37:34.232" v="484" actId="26606"/>
          <ac:grpSpMkLst>
            <pc:docMk/>
            <pc:sldMk cId="3773112027" sldId="262"/>
            <ac:grpSpMk id="380" creationId="{00E015F5-1A99-4E40-BC3D-7707802996B5}"/>
          </ac:grpSpMkLst>
        </pc:grpChg>
        <pc:grpChg chg="add del">
          <ac:chgData name="Etienne Frey" userId="5fafe4c9-b0cb-4327-8a34-28779f346984" providerId="ADAL" clId="{EC8C1710-7016-465F-9954-C707F906C1FB}" dt="2021-11-07T08:37:34.232" v="484" actId="26606"/>
          <ac:grpSpMkLst>
            <pc:docMk/>
            <pc:sldMk cId="3773112027" sldId="262"/>
            <ac:grpSpMk id="384" creationId="{5468B3A9-705E-43C3-A742-0619B0D8F2EE}"/>
          </ac:grpSpMkLst>
        </pc:grpChg>
        <pc:grpChg chg="add del">
          <ac:chgData name="Etienne Frey" userId="5fafe4c9-b0cb-4327-8a34-28779f346984" providerId="ADAL" clId="{EC8C1710-7016-465F-9954-C707F906C1FB}" dt="2021-11-07T08:37:34.225" v="483" actId="26606"/>
          <ac:grpSpMkLst>
            <pc:docMk/>
            <pc:sldMk cId="3773112027" sldId="262"/>
            <ac:grpSpMk id="411" creationId="{66FB5A75-BDE2-4F12-A95B-C48788A7685C}"/>
          </ac:grpSpMkLst>
        </pc:grpChg>
        <pc:grpChg chg="add del">
          <ac:chgData name="Etienne Frey" userId="5fafe4c9-b0cb-4327-8a34-28779f346984" providerId="ADAL" clId="{EC8C1710-7016-465F-9954-C707F906C1FB}" dt="2021-11-07T08:37:34.225" v="483" actId="26606"/>
          <ac:grpSpMkLst>
            <pc:docMk/>
            <pc:sldMk cId="3773112027" sldId="262"/>
            <ac:grpSpMk id="419" creationId="{63301095-70B2-49AA-8DA9-A35629AD621C}"/>
          </ac:grpSpMkLst>
        </pc:grpChg>
        <pc:picChg chg="del mod">
          <ac:chgData name="Etienne Frey" userId="5fafe4c9-b0cb-4327-8a34-28779f346984" providerId="ADAL" clId="{EC8C1710-7016-465F-9954-C707F906C1FB}" dt="2021-11-07T08:37:06.187" v="473" actId="478"/>
          <ac:picMkLst>
            <pc:docMk/>
            <pc:sldMk cId="3773112027" sldId="262"/>
            <ac:picMk id="5" creationId="{D3DB8EDF-8B6B-4C19-8D56-5A6B4411FA24}"/>
          </ac:picMkLst>
        </pc:picChg>
        <pc:picChg chg="del mod">
          <ac:chgData name="Etienne Frey" userId="5fafe4c9-b0cb-4327-8a34-28779f346984" providerId="ADAL" clId="{EC8C1710-7016-465F-9954-C707F906C1FB}" dt="2021-11-07T08:37:06.187" v="473" actId="478"/>
          <ac:picMkLst>
            <pc:docMk/>
            <pc:sldMk cId="3773112027" sldId="262"/>
            <ac:picMk id="7" creationId="{57B15D5C-E2C6-4C84-BF1C-7A32EEEEEC7D}"/>
          </ac:picMkLst>
        </pc:picChg>
        <pc:picChg chg="del mod">
          <ac:chgData name="Etienne Frey" userId="5fafe4c9-b0cb-4327-8a34-28779f346984" providerId="ADAL" clId="{EC8C1710-7016-465F-9954-C707F906C1FB}" dt="2021-11-07T08:37:06.187" v="473" actId="478"/>
          <ac:picMkLst>
            <pc:docMk/>
            <pc:sldMk cId="3773112027" sldId="262"/>
            <ac:picMk id="9" creationId="{A8CEFE7F-AF18-4A7C-9C42-91D877A0C91D}"/>
          </ac:picMkLst>
        </pc:picChg>
      </pc:sldChg>
      <pc:sldChg chg="delSp add del setBg delDesignElem">
        <pc:chgData name="Etienne Frey" userId="5fafe4c9-b0cb-4327-8a34-28779f346984" providerId="ADAL" clId="{EC8C1710-7016-465F-9954-C707F906C1FB}" dt="2021-11-07T09:06:09.788" v="566" actId="47"/>
        <pc:sldMkLst>
          <pc:docMk/>
          <pc:sldMk cId="902044890" sldId="263"/>
        </pc:sldMkLst>
        <pc:spChg chg="del">
          <ac:chgData name="Etienne Frey" userId="5fafe4c9-b0cb-4327-8a34-28779f346984" providerId="ADAL" clId="{EC8C1710-7016-465F-9954-C707F906C1FB}" dt="2021-11-07T09:05:52.443" v="563"/>
          <ac:spMkLst>
            <pc:docMk/>
            <pc:sldMk cId="902044890" sldId="263"/>
            <ac:spMk id="16" creationId="{A47020BD-3785-4628-8C5E-A4011B43EF88}"/>
          </ac:spMkLst>
        </pc:spChg>
        <pc:spChg chg="del">
          <ac:chgData name="Etienne Frey" userId="5fafe4c9-b0cb-4327-8a34-28779f346984" providerId="ADAL" clId="{EC8C1710-7016-465F-9954-C707F906C1FB}" dt="2021-11-07T09:05:52.443" v="563"/>
          <ac:spMkLst>
            <pc:docMk/>
            <pc:sldMk cId="902044890" sldId="263"/>
            <ac:spMk id="19" creationId="{4281BC32-FF58-4898-A6B5-7B3D059BCEB0}"/>
          </ac:spMkLst>
        </pc:spChg>
        <pc:spChg chg="del">
          <ac:chgData name="Etienne Frey" userId="5fafe4c9-b0cb-4327-8a34-28779f346984" providerId="ADAL" clId="{EC8C1710-7016-465F-9954-C707F906C1FB}" dt="2021-11-07T09:05:52.443" v="563"/>
          <ac:spMkLst>
            <pc:docMk/>
            <pc:sldMk cId="902044890" sldId="263"/>
            <ac:spMk id="21" creationId="{0D614406-135F-4875-9C87-53822CB19ABB}"/>
          </ac:spMkLst>
        </pc:spChg>
      </pc:sldChg>
      <pc:sldChg chg="addSp delSp add del setBg delDesignElem">
        <pc:chgData name="Etienne Frey" userId="5fafe4c9-b0cb-4327-8a34-28779f346984" providerId="ADAL" clId="{EC8C1710-7016-465F-9954-C707F906C1FB}" dt="2021-11-07T09:05:48.692" v="561"/>
        <pc:sldMkLst>
          <pc:docMk/>
          <pc:sldMk cId="1567681130" sldId="263"/>
        </pc:sldMkLst>
        <pc:spChg chg="add del">
          <ac:chgData name="Etienne Frey" userId="5fafe4c9-b0cb-4327-8a34-28779f346984" providerId="ADAL" clId="{EC8C1710-7016-465F-9954-C707F906C1FB}" dt="2021-11-07T09:05:48.692" v="561"/>
          <ac:spMkLst>
            <pc:docMk/>
            <pc:sldMk cId="1567681130" sldId="263"/>
            <ac:spMk id="16" creationId="{A47020BD-3785-4628-8C5E-A4011B43EF88}"/>
          </ac:spMkLst>
        </pc:spChg>
        <pc:spChg chg="add del">
          <ac:chgData name="Etienne Frey" userId="5fafe4c9-b0cb-4327-8a34-28779f346984" providerId="ADAL" clId="{EC8C1710-7016-465F-9954-C707F906C1FB}" dt="2021-11-07T09:05:48.692" v="561"/>
          <ac:spMkLst>
            <pc:docMk/>
            <pc:sldMk cId="1567681130" sldId="263"/>
            <ac:spMk id="19" creationId="{4281BC32-FF58-4898-A6B5-7B3D059BCEB0}"/>
          </ac:spMkLst>
        </pc:spChg>
        <pc:spChg chg="add del">
          <ac:chgData name="Etienne Frey" userId="5fafe4c9-b0cb-4327-8a34-28779f346984" providerId="ADAL" clId="{EC8C1710-7016-465F-9954-C707F906C1FB}" dt="2021-11-07T09:05:48.692" v="561"/>
          <ac:spMkLst>
            <pc:docMk/>
            <pc:sldMk cId="1567681130" sldId="263"/>
            <ac:spMk id="21" creationId="{0D614406-135F-4875-9C87-53822CB19ABB}"/>
          </ac:spMkLst>
        </pc:spChg>
      </pc:sldChg>
      <pc:sldChg chg="delSp add del setBg delDesignElem">
        <pc:chgData name="Etienne Frey" userId="5fafe4c9-b0cb-4327-8a34-28779f346984" providerId="ADAL" clId="{EC8C1710-7016-465F-9954-C707F906C1FB}" dt="2021-11-07T09:06:59.334" v="573" actId="47"/>
        <pc:sldMkLst>
          <pc:docMk/>
          <pc:sldMk cId="2030824655" sldId="263"/>
        </pc:sldMkLst>
        <pc:spChg chg="del">
          <ac:chgData name="Etienne Frey" userId="5fafe4c9-b0cb-4327-8a34-28779f346984" providerId="ADAL" clId="{EC8C1710-7016-465F-9954-C707F906C1FB}" dt="2021-11-07T09:06:48.837" v="572"/>
          <ac:spMkLst>
            <pc:docMk/>
            <pc:sldMk cId="2030824655" sldId="263"/>
            <ac:spMk id="16" creationId="{A47020BD-3785-4628-8C5E-A4011B43EF88}"/>
          </ac:spMkLst>
        </pc:spChg>
        <pc:spChg chg="del">
          <ac:chgData name="Etienne Frey" userId="5fafe4c9-b0cb-4327-8a34-28779f346984" providerId="ADAL" clId="{EC8C1710-7016-465F-9954-C707F906C1FB}" dt="2021-11-07T09:06:48.837" v="572"/>
          <ac:spMkLst>
            <pc:docMk/>
            <pc:sldMk cId="2030824655" sldId="263"/>
            <ac:spMk id="19" creationId="{4281BC32-FF58-4898-A6B5-7B3D059BCEB0}"/>
          </ac:spMkLst>
        </pc:spChg>
        <pc:spChg chg="del">
          <ac:chgData name="Etienne Frey" userId="5fafe4c9-b0cb-4327-8a34-28779f346984" providerId="ADAL" clId="{EC8C1710-7016-465F-9954-C707F906C1FB}" dt="2021-11-07T09:06:48.837" v="572"/>
          <ac:spMkLst>
            <pc:docMk/>
            <pc:sldMk cId="2030824655" sldId="263"/>
            <ac:spMk id="21" creationId="{0D614406-135F-4875-9C87-53822CB19ABB}"/>
          </ac:spMkLst>
        </pc:spChg>
      </pc:sldChg>
      <pc:sldChg chg="addSp delSp modSp new del mod ord setBg setClrOvrMap delDesignElem">
        <pc:chgData name="Etienne Frey" userId="5fafe4c9-b0cb-4327-8a34-28779f346984" providerId="ADAL" clId="{EC8C1710-7016-465F-9954-C707F906C1FB}" dt="2021-11-07T09:21:03.364" v="705" actId="47"/>
        <pc:sldMkLst>
          <pc:docMk/>
          <pc:sldMk cId="3851424899" sldId="263"/>
        </pc:sldMkLst>
        <pc:spChg chg="mod">
          <ac:chgData name="Etienne Frey" userId="5fafe4c9-b0cb-4327-8a34-28779f346984" providerId="ADAL" clId="{EC8C1710-7016-465F-9954-C707F906C1FB}" dt="2021-11-07T09:20:15.891" v="685" actId="26606"/>
          <ac:spMkLst>
            <pc:docMk/>
            <pc:sldMk cId="3851424899" sldId="263"/>
            <ac:spMk id="2" creationId="{48771872-6EB6-432E-A590-7D0A4B5886F4}"/>
          </ac:spMkLst>
        </pc:spChg>
        <pc:spChg chg="mod">
          <ac:chgData name="Etienne Frey" userId="5fafe4c9-b0cb-4327-8a34-28779f346984" providerId="ADAL" clId="{EC8C1710-7016-465F-9954-C707F906C1FB}" dt="2021-11-07T09:20:15.891" v="685" actId="26606"/>
          <ac:spMkLst>
            <pc:docMk/>
            <pc:sldMk cId="3851424899" sldId="263"/>
            <ac:spMk id="3" creationId="{5C52C9E8-9787-4F94-91C9-31F704E177F3}"/>
          </ac:spMkLst>
        </pc:spChg>
        <pc:spChg chg="add del">
          <ac:chgData name="Etienne Frey" userId="5fafe4c9-b0cb-4327-8a34-28779f346984" providerId="ADAL" clId="{EC8C1710-7016-465F-9954-C707F906C1FB}" dt="2021-11-07T09:20:26.818" v="687"/>
          <ac:spMkLst>
            <pc:docMk/>
            <pc:sldMk cId="3851424899" sldId="263"/>
            <ac:spMk id="31" creationId="{64F9BF67-14D7-4F9D-A8E4-4BB8DE3512EE}"/>
          </ac:spMkLst>
        </pc:spChg>
        <pc:grpChg chg="add del">
          <ac:chgData name="Etienne Frey" userId="5fafe4c9-b0cb-4327-8a34-28779f346984" providerId="ADAL" clId="{EC8C1710-7016-465F-9954-C707F906C1FB}" dt="2021-11-07T09:20:26.818" v="687"/>
          <ac:grpSpMkLst>
            <pc:docMk/>
            <pc:sldMk cId="3851424899" sldId="263"/>
            <ac:grpSpMk id="8" creationId="{DDAE397D-2F47-480F-95CA-D5EDB24333CB}"/>
          </ac:grpSpMkLst>
        </pc:grpChg>
      </pc:sldChg>
      <pc:sldChg chg="delSp add del setBg delDesignElem">
        <pc:chgData name="Etienne Frey" userId="5fafe4c9-b0cb-4327-8a34-28779f346984" providerId="ADAL" clId="{EC8C1710-7016-465F-9954-C707F906C1FB}" dt="2021-11-07T09:06:46.741" v="570" actId="47"/>
        <pc:sldMkLst>
          <pc:docMk/>
          <pc:sldMk cId="3883529417" sldId="263"/>
        </pc:sldMkLst>
        <pc:spChg chg="del">
          <ac:chgData name="Etienne Frey" userId="5fafe4c9-b0cb-4327-8a34-28779f346984" providerId="ADAL" clId="{EC8C1710-7016-465F-9954-C707F906C1FB}" dt="2021-11-07T09:06:28.848" v="569"/>
          <ac:spMkLst>
            <pc:docMk/>
            <pc:sldMk cId="3883529417" sldId="263"/>
            <ac:spMk id="16" creationId="{A47020BD-3785-4628-8C5E-A4011B43EF88}"/>
          </ac:spMkLst>
        </pc:spChg>
        <pc:spChg chg="del">
          <ac:chgData name="Etienne Frey" userId="5fafe4c9-b0cb-4327-8a34-28779f346984" providerId="ADAL" clId="{EC8C1710-7016-465F-9954-C707F906C1FB}" dt="2021-11-07T09:06:28.848" v="569"/>
          <ac:spMkLst>
            <pc:docMk/>
            <pc:sldMk cId="3883529417" sldId="263"/>
            <ac:spMk id="19" creationId="{4281BC32-FF58-4898-A6B5-7B3D059BCEB0}"/>
          </ac:spMkLst>
        </pc:spChg>
        <pc:spChg chg="del">
          <ac:chgData name="Etienne Frey" userId="5fafe4c9-b0cb-4327-8a34-28779f346984" providerId="ADAL" clId="{EC8C1710-7016-465F-9954-C707F906C1FB}" dt="2021-11-07T09:06:28.848" v="569"/>
          <ac:spMkLst>
            <pc:docMk/>
            <pc:sldMk cId="3883529417" sldId="263"/>
            <ac:spMk id="21" creationId="{0D614406-135F-4875-9C87-53822CB19ABB}"/>
          </ac:spMkLst>
        </pc:spChg>
      </pc:sldChg>
      <pc:sldChg chg="addSp delSp add del setBg delDesignElem">
        <pc:chgData name="Etienne Frey" userId="5fafe4c9-b0cb-4327-8a34-28779f346984" providerId="ADAL" clId="{EC8C1710-7016-465F-9954-C707F906C1FB}" dt="2021-11-07T09:19:58.035" v="684"/>
        <pc:sldMkLst>
          <pc:docMk/>
          <pc:sldMk cId="808583945" sldId="264"/>
        </pc:sldMkLst>
        <pc:spChg chg="add del">
          <ac:chgData name="Etienne Frey" userId="5fafe4c9-b0cb-4327-8a34-28779f346984" providerId="ADAL" clId="{EC8C1710-7016-465F-9954-C707F906C1FB}" dt="2021-11-07T09:19:58.035" v="684"/>
          <ac:spMkLst>
            <pc:docMk/>
            <pc:sldMk cId="808583945" sldId="264"/>
            <ac:spMk id="16" creationId="{A47020BD-3785-4628-8C5E-A4011B43EF88}"/>
          </ac:spMkLst>
        </pc:spChg>
        <pc:spChg chg="add del">
          <ac:chgData name="Etienne Frey" userId="5fafe4c9-b0cb-4327-8a34-28779f346984" providerId="ADAL" clId="{EC8C1710-7016-465F-9954-C707F906C1FB}" dt="2021-11-07T09:19:58.035" v="684"/>
          <ac:spMkLst>
            <pc:docMk/>
            <pc:sldMk cId="808583945" sldId="264"/>
            <ac:spMk id="19" creationId="{4281BC32-FF58-4898-A6B5-7B3D059BCEB0}"/>
          </ac:spMkLst>
        </pc:spChg>
        <pc:spChg chg="add del">
          <ac:chgData name="Etienne Frey" userId="5fafe4c9-b0cb-4327-8a34-28779f346984" providerId="ADAL" clId="{EC8C1710-7016-465F-9954-C707F906C1FB}" dt="2021-11-07T09:19:58.035" v="684"/>
          <ac:spMkLst>
            <pc:docMk/>
            <pc:sldMk cId="808583945" sldId="264"/>
            <ac:spMk id="21" creationId="{0D614406-135F-4875-9C87-53822CB19ABB}"/>
          </ac:spMkLst>
        </pc:spChg>
      </pc:sldChg>
      <pc:sldChg chg="delSp add del setBg delDesignElem">
        <pc:chgData name="Etienne Frey" userId="5fafe4c9-b0cb-4327-8a34-28779f346984" providerId="ADAL" clId="{EC8C1710-7016-465F-9954-C707F906C1FB}" dt="2021-11-07T09:06:15.712" v="567" actId="47"/>
        <pc:sldMkLst>
          <pc:docMk/>
          <pc:sldMk cId="1332188244" sldId="264"/>
        </pc:sldMkLst>
        <pc:spChg chg="del">
          <ac:chgData name="Etienne Frey" userId="5fafe4c9-b0cb-4327-8a34-28779f346984" providerId="ADAL" clId="{EC8C1710-7016-465F-9954-C707F906C1FB}" dt="2021-11-07T09:06:07.442" v="565"/>
          <ac:spMkLst>
            <pc:docMk/>
            <pc:sldMk cId="1332188244" sldId="264"/>
            <ac:spMk id="23" creationId="{A47020BD-3785-4628-8C5E-A4011B43EF88}"/>
          </ac:spMkLst>
        </pc:spChg>
        <pc:spChg chg="del">
          <ac:chgData name="Etienne Frey" userId="5fafe4c9-b0cb-4327-8a34-28779f346984" providerId="ADAL" clId="{EC8C1710-7016-465F-9954-C707F906C1FB}" dt="2021-11-07T09:06:07.442" v="565"/>
          <ac:spMkLst>
            <pc:docMk/>
            <pc:sldMk cId="1332188244" sldId="264"/>
            <ac:spMk id="24" creationId="{4281BC32-FF58-4898-A6B5-7B3D059BCEB0}"/>
          </ac:spMkLst>
        </pc:spChg>
        <pc:spChg chg="del">
          <ac:chgData name="Etienne Frey" userId="5fafe4c9-b0cb-4327-8a34-28779f346984" providerId="ADAL" clId="{EC8C1710-7016-465F-9954-C707F906C1FB}" dt="2021-11-07T09:06:07.442" v="565"/>
          <ac:spMkLst>
            <pc:docMk/>
            <pc:sldMk cId="1332188244" sldId="264"/>
            <ac:spMk id="25" creationId="{0D614406-135F-4875-9C87-53822CB19ABB}"/>
          </ac:spMkLst>
        </pc:spChg>
      </pc:sldChg>
      <pc:sldChg chg="addSp delSp modSp add del mod setBg delAnim modAnim delDesignElem">
        <pc:chgData name="Etienne Frey" userId="5fafe4c9-b0cb-4327-8a34-28779f346984" providerId="ADAL" clId="{EC8C1710-7016-465F-9954-C707F906C1FB}" dt="2021-11-07T14:47:13.864" v="1775" actId="47"/>
        <pc:sldMkLst>
          <pc:docMk/>
          <pc:sldMk cId="1975469410" sldId="264"/>
        </pc:sldMkLst>
        <pc:spChg chg="mod">
          <ac:chgData name="Etienne Frey" userId="5fafe4c9-b0cb-4327-8a34-28779f346984" providerId="ADAL" clId="{EC8C1710-7016-465F-9954-C707F906C1FB}" dt="2021-11-07T09:21:01.620" v="704" actId="20577"/>
          <ac:spMkLst>
            <pc:docMk/>
            <pc:sldMk cId="1975469410" sldId="264"/>
            <ac:spMk id="2" creationId="{F7BCD4FC-2015-4EFE-995A-3C362B81648C}"/>
          </ac:spMkLst>
        </pc:spChg>
        <pc:spChg chg="add del mod">
          <ac:chgData name="Etienne Frey" userId="5fafe4c9-b0cb-4327-8a34-28779f346984" providerId="ADAL" clId="{EC8C1710-7016-465F-9954-C707F906C1FB}" dt="2021-11-07T09:22:54.386" v="858" actId="26606"/>
          <ac:spMkLst>
            <pc:docMk/>
            <pc:sldMk cId="1975469410" sldId="264"/>
            <ac:spMk id="4" creationId="{27E873A0-76C7-4AC4-99EF-FBBE7CF9067D}"/>
          </ac:spMkLst>
        </pc:spChg>
        <pc:spChg chg="del mod">
          <ac:chgData name="Etienne Frey" userId="5fafe4c9-b0cb-4327-8a34-28779f346984" providerId="ADAL" clId="{EC8C1710-7016-465F-9954-C707F906C1FB}" dt="2021-11-07T09:20:44.500" v="691" actId="478"/>
          <ac:spMkLst>
            <pc:docMk/>
            <pc:sldMk cId="1975469410" sldId="264"/>
            <ac:spMk id="12" creationId="{72E88D7A-CF52-4BC8-BA8A-DE6BF0838ED4}"/>
          </ac:spMkLst>
        </pc:spChg>
        <pc:spChg chg="del mod">
          <ac:chgData name="Etienne Frey" userId="5fafe4c9-b0cb-4327-8a34-28779f346984" providerId="ADAL" clId="{EC8C1710-7016-465F-9954-C707F906C1FB}" dt="2021-11-07T09:20:44.500" v="691" actId="478"/>
          <ac:spMkLst>
            <pc:docMk/>
            <pc:sldMk cId="1975469410" sldId="264"/>
            <ac:spMk id="13" creationId="{4206C1B1-460D-416F-81AA-65A3C39EE316}"/>
          </ac:spMkLst>
        </pc:spChg>
        <pc:spChg chg="del mod">
          <ac:chgData name="Etienne Frey" userId="5fafe4c9-b0cb-4327-8a34-28779f346984" providerId="ADAL" clId="{EC8C1710-7016-465F-9954-C707F906C1FB}" dt="2021-11-07T09:20:44.500" v="691" actId="478"/>
          <ac:spMkLst>
            <pc:docMk/>
            <pc:sldMk cId="1975469410" sldId="264"/>
            <ac:spMk id="14" creationId="{F4BB7D8D-94DE-4CB4-95F4-C1C343682D70}"/>
          </ac:spMkLst>
        </pc:spChg>
        <pc:spChg chg="add">
          <ac:chgData name="Etienne Frey" userId="5fafe4c9-b0cb-4327-8a34-28779f346984" providerId="ADAL" clId="{EC8C1710-7016-465F-9954-C707F906C1FB}" dt="2021-11-07T09:20:40.676" v="690" actId="26606"/>
          <ac:spMkLst>
            <pc:docMk/>
            <pc:sldMk cId="1975469410" sldId="264"/>
            <ac:spMk id="16" creationId="{A47020BD-3785-4628-8C5E-A4011B43EF88}"/>
          </ac:spMkLst>
        </pc:spChg>
        <pc:spChg chg="add">
          <ac:chgData name="Etienne Frey" userId="5fafe4c9-b0cb-4327-8a34-28779f346984" providerId="ADAL" clId="{EC8C1710-7016-465F-9954-C707F906C1FB}" dt="2021-11-07T09:20:40.676" v="690" actId="26606"/>
          <ac:spMkLst>
            <pc:docMk/>
            <pc:sldMk cId="1975469410" sldId="264"/>
            <ac:spMk id="19" creationId="{4281BC32-FF58-4898-A6B5-7B3D059BCEB0}"/>
          </ac:spMkLst>
        </pc:spChg>
        <pc:spChg chg="add">
          <ac:chgData name="Etienne Frey" userId="5fafe4c9-b0cb-4327-8a34-28779f346984" providerId="ADAL" clId="{EC8C1710-7016-465F-9954-C707F906C1FB}" dt="2021-11-07T09:20:40.676" v="690" actId="26606"/>
          <ac:spMkLst>
            <pc:docMk/>
            <pc:sldMk cId="1975469410" sldId="264"/>
            <ac:spMk id="21" creationId="{0D614406-135F-4875-9C87-53822CB19ABB}"/>
          </ac:spMkLst>
        </pc:spChg>
        <pc:spChg chg="del">
          <ac:chgData name="Etienne Frey" userId="5fafe4c9-b0cb-4327-8a34-28779f346984" providerId="ADAL" clId="{EC8C1710-7016-465F-9954-C707F906C1FB}" dt="2021-11-07T09:20:34.959" v="689"/>
          <ac:spMkLst>
            <pc:docMk/>
            <pc:sldMk cId="1975469410" sldId="264"/>
            <ac:spMk id="23" creationId="{A47020BD-3785-4628-8C5E-A4011B43EF88}"/>
          </ac:spMkLst>
        </pc:spChg>
        <pc:spChg chg="del">
          <ac:chgData name="Etienne Frey" userId="5fafe4c9-b0cb-4327-8a34-28779f346984" providerId="ADAL" clId="{EC8C1710-7016-465F-9954-C707F906C1FB}" dt="2021-11-07T09:20:34.959" v="689"/>
          <ac:spMkLst>
            <pc:docMk/>
            <pc:sldMk cId="1975469410" sldId="264"/>
            <ac:spMk id="24" creationId="{4281BC32-FF58-4898-A6B5-7B3D059BCEB0}"/>
          </ac:spMkLst>
        </pc:spChg>
        <pc:spChg chg="del">
          <ac:chgData name="Etienne Frey" userId="5fafe4c9-b0cb-4327-8a34-28779f346984" providerId="ADAL" clId="{EC8C1710-7016-465F-9954-C707F906C1FB}" dt="2021-11-07T09:20:34.959" v="689"/>
          <ac:spMkLst>
            <pc:docMk/>
            <pc:sldMk cId="1975469410" sldId="264"/>
            <ac:spMk id="25" creationId="{0D614406-135F-4875-9C87-53822CB19ABB}"/>
          </ac:spMkLst>
        </pc:spChg>
        <pc:graphicFrameChg chg="add mod">
          <ac:chgData name="Etienne Frey" userId="5fafe4c9-b0cb-4327-8a34-28779f346984" providerId="ADAL" clId="{EC8C1710-7016-465F-9954-C707F906C1FB}" dt="2021-11-07T11:11:29.160" v="1687" actId="20577"/>
          <ac:graphicFrameMkLst>
            <pc:docMk/>
            <pc:sldMk cId="1975469410" sldId="264"/>
            <ac:graphicFrameMk id="26" creationId="{8B23F528-653F-49CA-91FA-5A4C49BFB4F8}"/>
          </ac:graphicFrameMkLst>
        </pc:graphicFrameChg>
        <pc:picChg chg="del mod">
          <ac:chgData name="Etienne Frey" userId="5fafe4c9-b0cb-4327-8a34-28779f346984" providerId="ADAL" clId="{EC8C1710-7016-465F-9954-C707F906C1FB}" dt="2021-11-07T09:20:44.500" v="691" actId="478"/>
          <ac:picMkLst>
            <pc:docMk/>
            <pc:sldMk cId="1975469410" sldId="264"/>
            <ac:picMk id="5" creationId="{D3DB8EDF-8B6B-4C19-8D56-5A6B4411FA24}"/>
          </ac:picMkLst>
        </pc:picChg>
        <pc:picChg chg="del mod">
          <ac:chgData name="Etienne Frey" userId="5fafe4c9-b0cb-4327-8a34-28779f346984" providerId="ADAL" clId="{EC8C1710-7016-465F-9954-C707F906C1FB}" dt="2021-11-07T09:20:44.500" v="691" actId="478"/>
          <ac:picMkLst>
            <pc:docMk/>
            <pc:sldMk cId="1975469410" sldId="264"/>
            <ac:picMk id="7" creationId="{57B15D5C-E2C6-4C84-BF1C-7A32EEEEEC7D}"/>
          </ac:picMkLst>
        </pc:picChg>
        <pc:picChg chg="del mod">
          <ac:chgData name="Etienne Frey" userId="5fafe4c9-b0cb-4327-8a34-28779f346984" providerId="ADAL" clId="{EC8C1710-7016-465F-9954-C707F906C1FB}" dt="2021-11-07T09:20:44.500" v="691" actId="478"/>
          <ac:picMkLst>
            <pc:docMk/>
            <pc:sldMk cId="1975469410" sldId="264"/>
            <ac:picMk id="9" creationId="{A8CEFE7F-AF18-4A7C-9C42-91D877A0C91D}"/>
          </ac:picMkLst>
        </pc:picChg>
      </pc:sldChg>
      <pc:sldChg chg="addSp delSp add del setBg delDesignElem">
        <pc:chgData name="Etienne Frey" userId="5fafe4c9-b0cb-4327-8a34-28779f346984" providerId="ADAL" clId="{EC8C1710-7016-465F-9954-C707F906C1FB}" dt="2021-11-07T09:10:04.197" v="582"/>
        <pc:sldMkLst>
          <pc:docMk/>
          <pc:sldMk cId="2920329066" sldId="264"/>
        </pc:sldMkLst>
        <pc:spChg chg="add del">
          <ac:chgData name="Etienne Frey" userId="5fafe4c9-b0cb-4327-8a34-28779f346984" providerId="ADAL" clId="{EC8C1710-7016-465F-9954-C707F906C1FB}" dt="2021-11-07T09:10:04.197" v="582"/>
          <ac:spMkLst>
            <pc:docMk/>
            <pc:sldMk cId="2920329066" sldId="264"/>
            <ac:spMk id="16" creationId="{A47020BD-3785-4628-8C5E-A4011B43EF88}"/>
          </ac:spMkLst>
        </pc:spChg>
        <pc:spChg chg="add del">
          <ac:chgData name="Etienne Frey" userId="5fafe4c9-b0cb-4327-8a34-28779f346984" providerId="ADAL" clId="{EC8C1710-7016-465F-9954-C707F906C1FB}" dt="2021-11-07T09:10:04.197" v="582"/>
          <ac:spMkLst>
            <pc:docMk/>
            <pc:sldMk cId="2920329066" sldId="264"/>
            <ac:spMk id="19" creationId="{4281BC32-FF58-4898-A6B5-7B3D059BCEB0}"/>
          </ac:spMkLst>
        </pc:spChg>
        <pc:spChg chg="add del">
          <ac:chgData name="Etienne Frey" userId="5fafe4c9-b0cb-4327-8a34-28779f346984" providerId="ADAL" clId="{EC8C1710-7016-465F-9954-C707F906C1FB}" dt="2021-11-07T09:10:04.197" v="582"/>
          <ac:spMkLst>
            <pc:docMk/>
            <pc:sldMk cId="2920329066" sldId="264"/>
            <ac:spMk id="21" creationId="{0D614406-135F-4875-9C87-53822CB19ABB}"/>
          </ac:spMkLst>
        </pc:spChg>
      </pc:sldChg>
      <pc:sldChg chg="addSp delSp modSp add del mod setBg addAnim delAnim delDesignElem modNotesTx">
        <pc:chgData name="Etienne Frey" userId="5fafe4c9-b0cb-4327-8a34-28779f346984" providerId="ADAL" clId="{EC8C1710-7016-465F-9954-C707F906C1FB}" dt="2021-11-07T14:47:14.349" v="1776" actId="47"/>
        <pc:sldMkLst>
          <pc:docMk/>
          <pc:sldMk cId="2626774308" sldId="265"/>
        </pc:sldMkLst>
        <pc:spChg chg="mod">
          <ac:chgData name="Etienne Frey" userId="5fafe4c9-b0cb-4327-8a34-28779f346984" providerId="ADAL" clId="{EC8C1710-7016-465F-9954-C707F906C1FB}" dt="2021-11-07T10:43:53.718" v="1504" actId="20577"/>
          <ac:spMkLst>
            <pc:docMk/>
            <pc:sldMk cId="2626774308" sldId="265"/>
            <ac:spMk id="2" creationId="{F7BCD4FC-2015-4EFE-995A-3C362B81648C}"/>
          </ac:spMkLst>
        </pc:spChg>
        <pc:spChg chg="add del mod">
          <ac:chgData name="Etienne Frey" userId="5fafe4c9-b0cb-4327-8a34-28779f346984" providerId="ADAL" clId="{EC8C1710-7016-465F-9954-C707F906C1FB}" dt="2021-11-07T10:08:20.701" v="939" actId="478"/>
          <ac:spMkLst>
            <pc:docMk/>
            <pc:sldMk cId="2626774308" sldId="265"/>
            <ac:spMk id="4" creationId="{D85DB8B7-E6DF-4AA3-933D-A1305732C191}"/>
          </ac:spMkLst>
        </pc:spChg>
        <pc:spChg chg="add mod">
          <ac:chgData name="Etienne Frey" userId="5fafe4c9-b0cb-4327-8a34-28779f346984" providerId="ADAL" clId="{EC8C1710-7016-465F-9954-C707F906C1FB}" dt="2021-11-07T11:09:52.215" v="1676" actId="1076"/>
          <ac:spMkLst>
            <pc:docMk/>
            <pc:sldMk cId="2626774308" sldId="265"/>
            <ac:spMk id="8" creationId="{F2BE7DC8-5D52-4620-9B10-0D323935840F}"/>
          </ac:spMkLst>
        </pc:spChg>
        <pc:spChg chg="add mod">
          <ac:chgData name="Etienne Frey" userId="5fafe4c9-b0cb-4327-8a34-28779f346984" providerId="ADAL" clId="{EC8C1710-7016-465F-9954-C707F906C1FB}" dt="2021-11-07T12:33:40.990" v="1690" actId="1076"/>
          <ac:spMkLst>
            <pc:docMk/>
            <pc:sldMk cId="2626774308" sldId="265"/>
            <ac:spMk id="10" creationId="{9CCE3FD8-10D0-4041-B03B-55770646990D}"/>
          </ac:spMkLst>
        </pc:spChg>
        <pc:spChg chg="del mod">
          <ac:chgData name="Etienne Frey" userId="5fafe4c9-b0cb-4327-8a34-28779f346984" providerId="ADAL" clId="{EC8C1710-7016-465F-9954-C707F906C1FB}" dt="2021-11-07T10:08:26.285" v="940" actId="478"/>
          <ac:spMkLst>
            <pc:docMk/>
            <pc:sldMk cId="2626774308" sldId="265"/>
            <ac:spMk id="12" creationId="{72E88D7A-CF52-4BC8-BA8A-DE6BF0838ED4}"/>
          </ac:spMkLst>
        </pc:spChg>
        <pc:spChg chg="del mod">
          <ac:chgData name="Etienne Frey" userId="5fafe4c9-b0cb-4327-8a34-28779f346984" providerId="ADAL" clId="{EC8C1710-7016-465F-9954-C707F906C1FB}" dt="2021-11-07T10:08:26.285" v="940" actId="478"/>
          <ac:spMkLst>
            <pc:docMk/>
            <pc:sldMk cId="2626774308" sldId="265"/>
            <ac:spMk id="13" creationId="{4206C1B1-460D-416F-81AA-65A3C39EE316}"/>
          </ac:spMkLst>
        </pc:spChg>
        <pc:spChg chg="add del mod">
          <ac:chgData name="Etienne Frey" userId="5fafe4c9-b0cb-4327-8a34-28779f346984" providerId="ADAL" clId="{EC8C1710-7016-465F-9954-C707F906C1FB}" dt="2021-11-07T10:08:26.285" v="940" actId="478"/>
          <ac:spMkLst>
            <pc:docMk/>
            <pc:sldMk cId="2626774308" sldId="265"/>
            <ac:spMk id="14" creationId="{F4BB7D8D-94DE-4CB4-95F4-C1C343682D70}"/>
          </ac:spMkLst>
        </pc:spChg>
        <pc:spChg chg="add">
          <ac:chgData name="Etienne Frey" userId="5fafe4c9-b0cb-4327-8a34-28779f346984" providerId="ADAL" clId="{EC8C1710-7016-465F-9954-C707F906C1FB}" dt="2021-11-07T10:08:08.880" v="926" actId="26606"/>
          <ac:spMkLst>
            <pc:docMk/>
            <pc:sldMk cId="2626774308" sldId="265"/>
            <ac:spMk id="16" creationId="{A47020BD-3785-4628-8C5E-A4011B43EF88}"/>
          </ac:spMkLst>
        </pc:spChg>
        <pc:spChg chg="add del mod">
          <ac:chgData name="Etienne Frey" userId="5fafe4c9-b0cb-4327-8a34-28779f346984" providerId="ADAL" clId="{EC8C1710-7016-465F-9954-C707F906C1FB}" dt="2021-11-07T11:09:09.992" v="1670"/>
          <ac:spMkLst>
            <pc:docMk/>
            <pc:sldMk cId="2626774308" sldId="265"/>
            <ac:spMk id="18" creationId="{7B19C2EF-177E-451B-AF14-BBA8D5404825}"/>
          </ac:spMkLst>
        </pc:spChg>
        <pc:spChg chg="add">
          <ac:chgData name="Etienne Frey" userId="5fafe4c9-b0cb-4327-8a34-28779f346984" providerId="ADAL" clId="{EC8C1710-7016-465F-9954-C707F906C1FB}" dt="2021-11-07T10:08:08.880" v="926" actId="26606"/>
          <ac:spMkLst>
            <pc:docMk/>
            <pc:sldMk cId="2626774308" sldId="265"/>
            <ac:spMk id="19" creationId="{4281BC32-FF58-4898-A6B5-7B3D059BCEB0}"/>
          </ac:spMkLst>
        </pc:spChg>
        <pc:spChg chg="add del mod">
          <ac:chgData name="Etienne Frey" userId="5fafe4c9-b0cb-4327-8a34-28779f346984" providerId="ADAL" clId="{EC8C1710-7016-465F-9954-C707F906C1FB}" dt="2021-11-07T11:08:07.025" v="1637" actId="478"/>
          <ac:spMkLst>
            <pc:docMk/>
            <pc:sldMk cId="2626774308" sldId="265"/>
            <ac:spMk id="20" creationId="{D8439C26-ABCC-485E-9BA8-24E487B89149}"/>
          </ac:spMkLst>
        </pc:spChg>
        <pc:spChg chg="add">
          <ac:chgData name="Etienne Frey" userId="5fafe4c9-b0cb-4327-8a34-28779f346984" providerId="ADAL" clId="{EC8C1710-7016-465F-9954-C707F906C1FB}" dt="2021-11-07T10:08:08.880" v="926" actId="26606"/>
          <ac:spMkLst>
            <pc:docMk/>
            <pc:sldMk cId="2626774308" sldId="265"/>
            <ac:spMk id="21" creationId="{0D614406-135F-4875-9C87-53822CB19ABB}"/>
          </ac:spMkLst>
        </pc:spChg>
        <pc:spChg chg="add mod">
          <ac:chgData name="Etienne Frey" userId="5fafe4c9-b0cb-4327-8a34-28779f346984" providerId="ADAL" clId="{EC8C1710-7016-465F-9954-C707F906C1FB}" dt="2021-11-07T12:33:40.990" v="1690" actId="1076"/>
          <ac:spMkLst>
            <pc:docMk/>
            <pc:sldMk cId="2626774308" sldId="265"/>
            <ac:spMk id="22" creationId="{1D572728-5784-42C6-A114-DA2E3CFCC2AB}"/>
          </ac:spMkLst>
        </pc:spChg>
        <pc:spChg chg="del">
          <ac:chgData name="Etienne Frey" userId="5fafe4c9-b0cb-4327-8a34-28779f346984" providerId="ADAL" clId="{EC8C1710-7016-465F-9954-C707F906C1FB}" dt="2021-11-07T10:08:04.356" v="925"/>
          <ac:spMkLst>
            <pc:docMk/>
            <pc:sldMk cId="2626774308" sldId="265"/>
            <ac:spMk id="23" creationId="{A47020BD-3785-4628-8C5E-A4011B43EF88}"/>
          </ac:spMkLst>
        </pc:spChg>
        <pc:spChg chg="del">
          <ac:chgData name="Etienne Frey" userId="5fafe4c9-b0cb-4327-8a34-28779f346984" providerId="ADAL" clId="{EC8C1710-7016-465F-9954-C707F906C1FB}" dt="2021-11-07T10:08:04.356" v="925"/>
          <ac:spMkLst>
            <pc:docMk/>
            <pc:sldMk cId="2626774308" sldId="265"/>
            <ac:spMk id="24" creationId="{4281BC32-FF58-4898-A6B5-7B3D059BCEB0}"/>
          </ac:spMkLst>
        </pc:spChg>
        <pc:spChg chg="del">
          <ac:chgData name="Etienne Frey" userId="5fafe4c9-b0cb-4327-8a34-28779f346984" providerId="ADAL" clId="{EC8C1710-7016-465F-9954-C707F906C1FB}" dt="2021-11-07T10:08:04.356" v="925"/>
          <ac:spMkLst>
            <pc:docMk/>
            <pc:sldMk cId="2626774308" sldId="265"/>
            <ac:spMk id="25" creationId="{0D614406-135F-4875-9C87-53822CB19ABB}"/>
          </ac:spMkLst>
        </pc:spChg>
        <pc:spChg chg="add mod">
          <ac:chgData name="Etienne Frey" userId="5fafe4c9-b0cb-4327-8a34-28779f346984" providerId="ADAL" clId="{EC8C1710-7016-465F-9954-C707F906C1FB}" dt="2021-11-07T12:33:40.990" v="1690" actId="1076"/>
          <ac:spMkLst>
            <pc:docMk/>
            <pc:sldMk cId="2626774308" sldId="265"/>
            <ac:spMk id="26" creationId="{60169906-CE52-4B56-9962-DC0E43975436}"/>
          </ac:spMkLst>
        </pc:spChg>
        <pc:spChg chg="add mod">
          <ac:chgData name="Etienne Frey" userId="5fafe4c9-b0cb-4327-8a34-28779f346984" providerId="ADAL" clId="{EC8C1710-7016-465F-9954-C707F906C1FB}" dt="2021-11-07T12:33:40.990" v="1690" actId="1076"/>
          <ac:spMkLst>
            <pc:docMk/>
            <pc:sldMk cId="2626774308" sldId="265"/>
            <ac:spMk id="27" creationId="{71056789-FB0C-40BF-9E24-E69FB3A4D622}"/>
          </ac:spMkLst>
        </pc:spChg>
        <pc:picChg chg="add del mod">
          <ac:chgData name="Etienne Frey" userId="5fafe4c9-b0cb-4327-8a34-28779f346984" providerId="ADAL" clId="{EC8C1710-7016-465F-9954-C707F906C1FB}" dt="2021-11-07T10:08:26.285" v="940" actId="478"/>
          <ac:picMkLst>
            <pc:docMk/>
            <pc:sldMk cId="2626774308" sldId="265"/>
            <ac:picMk id="5" creationId="{D3DB8EDF-8B6B-4C19-8D56-5A6B4411FA24}"/>
          </ac:picMkLst>
        </pc:picChg>
        <pc:picChg chg="add del mod">
          <ac:chgData name="Etienne Frey" userId="5fafe4c9-b0cb-4327-8a34-28779f346984" providerId="ADAL" clId="{EC8C1710-7016-465F-9954-C707F906C1FB}" dt="2021-11-07T10:08:26.285" v="940" actId="478"/>
          <ac:picMkLst>
            <pc:docMk/>
            <pc:sldMk cId="2626774308" sldId="265"/>
            <ac:picMk id="7" creationId="{57B15D5C-E2C6-4C84-BF1C-7A32EEEEEC7D}"/>
          </ac:picMkLst>
        </pc:picChg>
        <pc:picChg chg="del mod">
          <ac:chgData name="Etienne Frey" userId="5fafe4c9-b0cb-4327-8a34-28779f346984" providerId="ADAL" clId="{EC8C1710-7016-465F-9954-C707F906C1FB}" dt="2021-11-07T10:08:26.285" v="940" actId="478"/>
          <ac:picMkLst>
            <pc:docMk/>
            <pc:sldMk cId="2626774308" sldId="265"/>
            <ac:picMk id="9" creationId="{A8CEFE7F-AF18-4A7C-9C42-91D877A0C91D}"/>
          </ac:picMkLst>
        </pc:picChg>
        <pc:cxnChg chg="add mod">
          <ac:chgData name="Etienne Frey" userId="5fafe4c9-b0cb-4327-8a34-28779f346984" providerId="ADAL" clId="{EC8C1710-7016-465F-9954-C707F906C1FB}" dt="2021-11-07T12:33:40.990" v="1690" actId="1076"/>
          <ac:cxnSpMkLst>
            <pc:docMk/>
            <pc:sldMk cId="2626774308" sldId="265"/>
            <ac:cxnSpMk id="15" creationId="{E16BA691-A30F-4E87-94F8-193E7FC8293F}"/>
          </ac:cxnSpMkLst>
        </pc:cxnChg>
      </pc:sldChg>
      <pc:sldChg chg="addSp delSp add del setBg delDesignElem">
        <pc:chgData name="Etienne Frey" userId="5fafe4c9-b0cb-4327-8a34-28779f346984" providerId="ADAL" clId="{EC8C1710-7016-465F-9954-C707F906C1FB}" dt="2021-11-07T10:08:02.353" v="923"/>
        <pc:sldMkLst>
          <pc:docMk/>
          <pc:sldMk cId="4218743912" sldId="265"/>
        </pc:sldMkLst>
        <pc:spChg chg="add del">
          <ac:chgData name="Etienne Frey" userId="5fafe4c9-b0cb-4327-8a34-28779f346984" providerId="ADAL" clId="{EC8C1710-7016-465F-9954-C707F906C1FB}" dt="2021-11-07T10:08:02.353" v="923"/>
          <ac:spMkLst>
            <pc:docMk/>
            <pc:sldMk cId="4218743912" sldId="265"/>
            <ac:spMk id="16" creationId="{A47020BD-3785-4628-8C5E-A4011B43EF88}"/>
          </ac:spMkLst>
        </pc:spChg>
        <pc:spChg chg="add del">
          <ac:chgData name="Etienne Frey" userId="5fafe4c9-b0cb-4327-8a34-28779f346984" providerId="ADAL" clId="{EC8C1710-7016-465F-9954-C707F906C1FB}" dt="2021-11-07T10:08:02.353" v="923"/>
          <ac:spMkLst>
            <pc:docMk/>
            <pc:sldMk cId="4218743912" sldId="265"/>
            <ac:spMk id="19" creationId="{4281BC32-FF58-4898-A6B5-7B3D059BCEB0}"/>
          </ac:spMkLst>
        </pc:spChg>
        <pc:spChg chg="add del">
          <ac:chgData name="Etienne Frey" userId="5fafe4c9-b0cb-4327-8a34-28779f346984" providerId="ADAL" clId="{EC8C1710-7016-465F-9954-C707F906C1FB}" dt="2021-11-07T10:08:02.353" v="923"/>
          <ac:spMkLst>
            <pc:docMk/>
            <pc:sldMk cId="4218743912" sldId="265"/>
            <ac:spMk id="21" creationId="{0D614406-135F-4875-9C87-53822CB19ABB}"/>
          </ac:spMkLst>
        </pc:spChg>
      </pc:sldChg>
      <pc:sldChg chg="addSp delSp modSp add del mod setBg delAnim setClrOvrMap delDesignElem modNotesTx">
        <pc:chgData name="Etienne Frey" userId="5fafe4c9-b0cb-4327-8a34-28779f346984" providerId="ADAL" clId="{EC8C1710-7016-465F-9954-C707F906C1FB}" dt="2021-11-07T14:47:16.432" v="1780" actId="47"/>
        <pc:sldMkLst>
          <pc:docMk/>
          <pc:sldMk cId="465523467" sldId="266"/>
        </pc:sldMkLst>
        <pc:spChg chg="mod">
          <ac:chgData name="Etienne Frey" userId="5fafe4c9-b0cb-4327-8a34-28779f346984" providerId="ADAL" clId="{EC8C1710-7016-465F-9954-C707F906C1FB}" dt="2021-11-07T10:14:01.644" v="979" actId="26606"/>
          <ac:spMkLst>
            <pc:docMk/>
            <pc:sldMk cId="465523467" sldId="266"/>
            <ac:spMk id="2" creationId="{F7BCD4FC-2015-4EFE-995A-3C362B81648C}"/>
          </ac:spMkLst>
        </pc:spChg>
        <pc:spChg chg="add del mod">
          <ac:chgData name="Etienne Frey" userId="5fafe4c9-b0cb-4327-8a34-28779f346984" providerId="ADAL" clId="{EC8C1710-7016-465F-9954-C707F906C1FB}" dt="2021-11-07T10:14:01.644" v="979" actId="26606"/>
          <ac:spMkLst>
            <pc:docMk/>
            <pc:sldMk cId="465523467" sldId="266"/>
            <ac:spMk id="4" creationId="{A8B6F7D8-7AEB-457D-BF42-DB324C52F65A}"/>
          </ac:spMkLst>
        </pc:spChg>
        <pc:spChg chg="del mod">
          <ac:chgData name="Etienne Frey" userId="5fafe4c9-b0cb-4327-8a34-28779f346984" providerId="ADAL" clId="{EC8C1710-7016-465F-9954-C707F906C1FB}" dt="2021-11-07T10:13:43.243" v="966" actId="478"/>
          <ac:spMkLst>
            <pc:docMk/>
            <pc:sldMk cId="465523467" sldId="266"/>
            <ac:spMk id="12" creationId="{72E88D7A-CF52-4BC8-BA8A-DE6BF0838ED4}"/>
          </ac:spMkLst>
        </pc:spChg>
        <pc:spChg chg="del mod">
          <ac:chgData name="Etienne Frey" userId="5fafe4c9-b0cb-4327-8a34-28779f346984" providerId="ADAL" clId="{EC8C1710-7016-465F-9954-C707F906C1FB}" dt="2021-11-07T10:13:43.243" v="966" actId="478"/>
          <ac:spMkLst>
            <pc:docMk/>
            <pc:sldMk cId="465523467" sldId="266"/>
            <ac:spMk id="13" creationId="{4206C1B1-460D-416F-81AA-65A3C39EE316}"/>
          </ac:spMkLst>
        </pc:spChg>
        <pc:spChg chg="del mod">
          <ac:chgData name="Etienne Frey" userId="5fafe4c9-b0cb-4327-8a34-28779f346984" providerId="ADAL" clId="{EC8C1710-7016-465F-9954-C707F906C1FB}" dt="2021-11-07T10:13:43.243" v="966" actId="478"/>
          <ac:spMkLst>
            <pc:docMk/>
            <pc:sldMk cId="465523467" sldId="266"/>
            <ac:spMk id="14" creationId="{F4BB7D8D-94DE-4CB4-95F4-C1C343682D70}"/>
          </ac:spMkLst>
        </pc:spChg>
        <pc:spChg chg="add del">
          <ac:chgData name="Etienne Frey" userId="5fafe4c9-b0cb-4327-8a34-28779f346984" providerId="ADAL" clId="{EC8C1710-7016-465F-9954-C707F906C1FB}" dt="2021-11-07T10:14:01.644" v="979" actId="26606"/>
          <ac:spMkLst>
            <pc:docMk/>
            <pc:sldMk cId="465523467" sldId="266"/>
            <ac:spMk id="16" creationId="{A47020BD-3785-4628-8C5E-A4011B43EF88}"/>
          </ac:spMkLst>
        </pc:spChg>
        <pc:spChg chg="add del">
          <ac:chgData name="Etienne Frey" userId="5fafe4c9-b0cb-4327-8a34-28779f346984" providerId="ADAL" clId="{EC8C1710-7016-465F-9954-C707F906C1FB}" dt="2021-11-07T10:14:01.644" v="979" actId="26606"/>
          <ac:spMkLst>
            <pc:docMk/>
            <pc:sldMk cId="465523467" sldId="266"/>
            <ac:spMk id="19" creationId="{4281BC32-FF58-4898-A6B5-7B3D059BCEB0}"/>
          </ac:spMkLst>
        </pc:spChg>
        <pc:spChg chg="add del">
          <ac:chgData name="Etienne Frey" userId="5fafe4c9-b0cb-4327-8a34-28779f346984" providerId="ADAL" clId="{EC8C1710-7016-465F-9954-C707F906C1FB}" dt="2021-11-07T10:14:01.644" v="979" actId="26606"/>
          <ac:spMkLst>
            <pc:docMk/>
            <pc:sldMk cId="465523467" sldId="266"/>
            <ac:spMk id="21" creationId="{0D614406-135F-4875-9C87-53822CB19ABB}"/>
          </ac:spMkLst>
        </pc:spChg>
        <pc:spChg chg="del">
          <ac:chgData name="Etienne Frey" userId="5fafe4c9-b0cb-4327-8a34-28779f346984" providerId="ADAL" clId="{EC8C1710-7016-465F-9954-C707F906C1FB}" dt="2021-11-07T10:13:27.859" v="964"/>
          <ac:spMkLst>
            <pc:docMk/>
            <pc:sldMk cId="465523467" sldId="266"/>
            <ac:spMk id="23" creationId="{A47020BD-3785-4628-8C5E-A4011B43EF88}"/>
          </ac:spMkLst>
        </pc:spChg>
        <pc:spChg chg="del">
          <ac:chgData name="Etienne Frey" userId="5fafe4c9-b0cb-4327-8a34-28779f346984" providerId="ADAL" clId="{EC8C1710-7016-465F-9954-C707F906C1FB}" dt="2021-11-07T10:13:27.859" v="964"/>
          <ac:spMkLst>
            <pc:docMk/>
            <pc:sldMk cId="465523467" sldId="266"/>
            <ac:spMk id="24" creationId="{4281BC32-FF58-4898-A6B5-7B3D059BCEB0}"/>
          </ac:spMkLst>
        </pc:spChg>
        <pc:spChg chg="del">
          <ac:chgData name="Etienne Frey" userId="5fafe4c9-b0cb-4327-8a34-28779f346984" providerId="ADAL" clId="{EC8C1710-7016-465F-9954-C707F906C1FB}" dt="2021-11-07T10:13:27.859" v="964"/>
          <ac:spMkLst>
            <pc:docMk/>
            <pc:sldMk cId="465523467" sldId="266"/>
            <ac:spMk id="25" creationId="{0D614406-135F-4875-9C87-53822CB19ABB}"/>
          </ac:spMkLst>
        </pc:spChg>
        <pc:spChg chg="add">
          <ac:chgData name="Etienne Frey" userId="5fafe4c9-b0cb-4327-8a34-28779f346984" providerId="ADAL" clId="{EC8C1710-7016-465F-9954-C707F906C1FB}" dt="2021-11-07T10:14:01.644" v="979" actId="26606"/>
          <ac:spMkLst>
            <pc:docMk/>
            <pc:sldMk cId="465523467" sldId="266"/>
            <ac:spMk id="27" creationId="{E49CC64F-7275-4E33-961B-0C5CDC439875}"/>
          </ac:spMkLst>
        </pc:spChg>
        <pc:picChg chg="del mod">
          <ac:chgData name="Etienne Frey" userId="5fafe4c9-b0cb-4327-8a34-28779f346984" providerId="ADAL" clId="{EC8C1710-7016-465F-9954-C707F906C1FB}" dt="2021-11-07T10:13:43.243" v="966" actId="478"/>
          <ac:picMkLst>
            <pc:docMk/>
            <pc:sldMk cId="465523467" sldId="266"/>
            <ac:picMk id="5" creationId="{D3DB8EDF-8B6B-4C19-8D56-5A6B4411FA24}"/>
          </ac:picMkLst>
        </pc:picChg>
        <pc:picChg chg="del mod">
          <ac:chgData name="Etienne Frey" userId="5fafe4c9-b0cb-4327-8a34-28779f346984" providerId="ADAL" clId="{EC8C1710-7016-465F-9954-C707F906C1FB}" dt="2021-11-07T10:13:43.243" v="966" actId="478"/>
          <ac:picMkLst>
            <pc:docMk/>
            <pc:sldMk cId="465523467" sldId="266"/>
            <ac:picMk id="7" creationId="{57B15D5C-E2C6-4C84-BF1C-7A32EEEEEC7D}"/>
          </ac:picMkLst>
        </pc:picChg>
        <pc:picChg chg="del mod">
          <ac:chgData name="Etienne Frey" userId="5fafe4c9-b0cb-4327-8a34-28779f346984" providerId="ADAL" clId="{EC8C1710-7016-465F-9954-C707F906C1FB}" dt="2021-11-07T10:13:43.243" v="966" actId="478"/>
          <ac:picMkLst>
            <pc:docMk/>
            <pc:sldMk cId="465523467" sldId="266"/>
            <ac:picMk id="9" creationId="{A8CEFE7F-AF18-4A7C-9C42-91D877A0C91D}"/>
          </ac:picMkLst>
        </pc:picChg>
        <pc:picChg chg="add">
          <ac:chgData name="Etienne Frey" userId="5fafe4c9-b0cb-4327-8a34-28779f346984" providerId="ADAL" clId="{EC8C1710-7016-465F-9954-C707F906C1FB}" dt="2021-11-07T10:14:01.644" v="979" actId="26606"/>
          <ac:picMkLst>
            <pc:docMk/>
            <pc:sldMk cId="465523467" sldId="266"/>
            <ac:picMk id="26" creationId="{97F50F92-F1F8-4049-BF3D-AA677F094AE9}"/>
          </ac:picMkLst>
        </pc:picChg>
      </pc:sldChg>
      <pc:sldChg chg="addSp delSp modSp add del mod setBg addAnim delAnim delDesignElem">
        <pc:chgData name="Etienne Frey" userId="5fafe4c9-b0cb-4327-8a34-28779f346984" providerId="ADAL" clId="{EC8C1710-7016-465F-9954-C707F906C1FB}" dt="2021-11-07T11:15:41.890" v="1688" actId="47"/>
        <pc:sldMkLst>
          <pc:docMk/>
          <pc:sldMk cId="70426915" sldId="267"/>
        </pc:sldMkLst>
        <pc:spChg chg="mod">
          <ac:chgData name="Etienne Frey" userId="5fafe4c9-b0cb-4327-8a34-28779f346984" providerId="ADAL" clId="{EC8C1710-7016-465F-9954-C707F906C1FB}" dt="2021-11-07T10:29:54.822" v="1281" actId="20577"/>
          <ac:spMkLst>
            <pc:docMk/>
            <pc:sldMk cId="70426915" sldId="267"/>
            <ac:spMk id="2" creationId="{F7BCD4FC-2015-4EFE-995A-3C362B81648C}"/>
          </ac:spMkLst>
        </pc:spChg>
        <pc:spChg chg="add del mod">
          <ac:chgData name="Etienne Frey" userId="5fafe4c9-b0cb-4327-8a34-28779f346984" providerId="ADAL" clId="{EC8C1710-7016-465F-9954-C707F906C1FB}" dt="2021-11-07T10:17:35.665" v="1006" actId="478"/>
          <ac:spMkLst>
            <pc:docMk/>
            <pc:sldMk cId="70426915" sldId="267"/>
            <ac:spMk id="4" creationId="{8D3BEED9-BCD5-4238-A0BA-870A5C70B902}"/>
          </ac:spMkLst>
        </pc:spChg>
        <pc:spChg chg="add mod">
          <ac:chgData name="Etienne Frey" userId="5fafe4c9-b0cb-4327-8a34-28779f346984" providerId="ADAL" clId="{EC8C1710-7016-465F-9954-C707F906C1FB}" dt="2021-11-07T10:48:02.768" v="1593" actId="20577"/>
          <ac:spMkLst>
            <pc:docMk/>
            <pc:sldMk cId="70426915" sldId="267"/>
            <ac:spMk id="8" creationId="{8DD5B8D2-7B9B-47BC-8AE2-3D2E9654B35C}"/>
          </ac:spMkLst>
        </pc:spChg>
        <pc:spChg chg="del mod">
          <ac:chgData name="Etienne Frey" userId="5fafe4c9-b0cb-4327-8a34-28779f346984" providerId="ADAL" clId="{EC8C1710-7016-465F-9954-C707F906C1FB}" dt="2021-11-07T10:17:43.057" v="1009" actId="478"/>
          <ac:spMkLst>
            <pc:docMk/>
            <pc:sldMk cId="70426915" sldId="267"/>
            <ac:spMk id="12" creationId="{72E88D7A-CF52-4BC8-BA8A-DE6BF0838ED4}"/>
          </ac:spMkLst>
        </pc:spChg>
        <pc:spChg chg="add del mod">
          <ac:chgData name="Etienne Frey" userId="5fafe4c9-b0cb-4327-8a34-28779f346984" providerId="ADAL" clId="{EC8C1710-7016-465F-9954-C707F906C1FB}" dt="2021-11-07T10:17:43.057" v="1009" actId="478"/>
          <ac:spMkLst>
            <pc:docMk/>
            <pc:sldMk cId="70426915" sldId="267"/>
            <ac:spMk id="13" creationId="{4206C1B1-460D-416F-81AA-65A3C39EE316}"/>
          </ac:spMkLst>
        </pc:spChg>
        <pc:spChg chg="del mod">
          <ac:chgData name="Etienne Frey" userId="5fafe4c9-b0cb-4327-8a34-28779f346984" providerId="ADAL" clId="{EC8C1710-7016-465F-9954-C707F906C1FB}" dt="2021-11-07T10:17:43.057" v="1009" actId="478"/>
          <ac:spMkLst>
            <pc:docMk/>
            <pc:sldMk cId="70426915" sldId="267"/>
            <ac:spMk id="14" creationId="{F4BB7D8D-94DE-4CB4-95F4-C1C343682D70}"/>
          </ac:spMkLst>
        </pc:spChg>
        <pc:spChg chg="add">
          <ac:chgData name="Etienne Frey" userId="5fafe4c9-b0cb-4327-8a34-28779f346984" providerId="ADAL" clId="{EC8C1710-7016-465F-9954-C707F906C1FB}" dt="2021-11-07T10:17:20.537" v="982" actId="26606"/>
          <ac:spMkLst>
            <pc:docMk/>
            <pc:sldMk cId="70426915" sldId="267"/>
            <ac:spMk id="16" creationId="{A47020BD-3785-4628-8C5E-A4011B43EF88}"/>
          </ac:spMkLst>
        </pc:spChg>
        <pc:spChg chg="add">
          <ac:chgData name="Etienne Frey" userId="5fafe4c9-b0cb-4327-8a34-28779f346984" providerId="ADAL" clId="{EC8C1710-7016-465F-9954-C707F906C1FB}" dt="2021-11-07T10:17:20.537" v="982" actId="26606"/>
          <ac:spMkLst>
            <pc:docMk/>
            <pc:sldMk cId="70426915" sldId="267"/>
            <ac:spMk id="19" creationId="{4281BC32-FF58-4898-A6B5-7B3D059BCEB0}"/>
          </ac:spMkLst>
        </pc:spChg>
        <pc:spChg chg="add">
          <ac:chgData name="Etienne Frey" userId="5fafe4c9-b0cb-4327-8a34-28779f346984" providerId="ADAL" clId="{EC8C1710-7016-465F-9954-C707F906C1FB}" dt="2021-11-07T10:17:20.537" v="982" actId="26606"/>
          <ac:spMkLst>
            <pc:docMk/>
            <pc:sldMk cId="70426915" sldId="267"/>
            <ac:spMk id="21" creationId="{0D614406-135F-4875-9C87-53822CB19ABB}"/>
          </ac:spMkLst>
        </pc:spChg>
        <pc:spChg chg="del">
          <ac:chgData name="Etienne Frey" userId="5fafe4c9-b0cb-4327-8a34-28779f346984" providerId="ADAL" clId="{EC8C1710-7016-465F-9954-C707F906C1FB}" dt="2021-11-07T10:17:16.705" v="981"/>
          <ac:spMkLst>
            <pc:docMk/>
            <pc:sldMk cId="70426915" sldId="267"/>
            <ac:spMk id="23" creationId="{A47020BD-3785-4628-8C5E-A4011B43EF88}"/>
          </ac:spMkLst>
        </pc:spChg>
        <pc:spChg chg="del">
          <ac:chgData name="Etienne Frey" userId="5fafe4c9-b0cb-4327-8a34-28779f346984" providerId="ADAL" clId="{EC8C1710-7016-465F-9954-C707F906C1FB}" dt="2021-11-07T10:17:16.705" v="981"/>
          <ac:spMkLst>
            <pc:docMk/>
            <pc:sldMk cId="70426915" sldId="267"/>
            <ac:spMk id="24" creationId="{4281BC32-FF58-4898-A6B5-7B3D059BCEB0}"/>
          </ac:spMkLst>
        </pc:spChg>
        <pc:spChg chg="del">
          <ac:chgData name="Etienne Frey" userId="5fafe4c9-b0cb-4327-8a34-28779f346984" providerId="ADAL" clId="{EC8C1710-7016-465F-9954-C707F906C1FB}" dt="2021-11-07T10:17:16.705" v="981"/>
          <ac:spMkLst>
            <pc:docMk/>
            <pc:sldMk cId="70426915" sldId="267"/>
            <ac:spMk id="25" creationId="{0D614406-135F-4875-9C87-53822CB19ABB}"/>
          </ac:spMkLst>
        </pc:spChg>
        <pc:picChg chg="add del mod">
          <ac:chgData name="Etienne Frey" userId="5fafe4c9-b0cb-4327-8a34-28779f346984" providerId="ADAL" clId="{EC8C1710-7016-465F-9954-C707F906C1FB}" dt="2021-11-07T10:17:43.057" v="1009" actId="478"/>
          <ac:picMkLst>
            <pc:docMk/>
            <pc:sldMk cId="70426915" sldId="267"/>
            <ac:picMk id="5" creationId="{D3DB8EDF-8B6B-4C19-8D56-5A6B4411FA24}"/>
          </ac:picMkLst>
        </pc:picChg>
        <pc:picChg chg="add del mod">
          <ac:chgData name="Etienne Frey" userId="5fafe4c9-b0cb-4327-8a34-28779f346984" providerId="ADAL" clId="{EC8C1710-7016-465F-9954-C707F906C1FB}" dt="2021-11-07T10:17:43.057" v="1009" actId="478"/>
          <ac:picMkLst>
            <pc:docMk/>
            <pc:sldMk cId="70426915" sldId="267"/>
            <ac:picMk id="7" creationId="{57B15D5C-E2C6-4C84-BF1C-7A32EEEEEC7D}"/>
          </ac:picMkLst>
        </pc:picChg>
        <pc:picChg chg="add del mod">
          <ac:chgData name="Etienne Frey" userId="5fafe4c9-b0cb-4327-8a34-28779f346984" providerId="ADAL" clId="{EC8C1710-7016-465F-9954-C707F906C1FB}" dt="2021-11-07T10:17:43.057" v="1009" actId="478"/>
          <ac:picMkLst>
            <pc:docMk/>
            <pc:sldMk cId="70426915" sldId="267"/>
            <ac:picMk id="9" creationId="{A8CEFE7F-AF18-4A7C-9C42-91D877A0C91D}"/>
          </ac:picMkLst>
        </pc:picChg>
      </pc:sldChg>
      <pc:sldChg chg="delSp add del setBg delDesignElem">
        <pc:chgData name="Etienne Frey" userId="5fafe4c9-b0cb-4327-8a34-28779f346984" providerId="ADAL" clId="{EC8C1710-7016-465F-9954-C707F906C1FB}" dt="2021-11-07T10:32:59.610" v="1431" actId="47"/>
        <pc:sldMkLst>
          <pc:docMk/>
          <pc:sldMk cId="950521135" sldId="268"/>
        </pc:sldMkLst>
        <pc:spChg chg="del">
          <ac:chgData name="Etienne Frey" userId="5fafe4c9-b0cb-4327-8a34-28779f346984" providerId="ADAL" clId="{EC8C1710-7016-465F-9954-C707F906C1FB}" dt="2021-11-07T10:32:57.084" v="1430"/>
          <ac:spMkLst>
            <pc:docMk/>
            <pc:sldMk cId="950521135" sldId="268"/>
            <ac:spMk id="16" creationId="{A47020BD-3785-4628-8C5E-A4011B43EF88}"/>
          </ac:spMkLst>
        </pc:spChg>
        <pc:spChg chg="del">
          <ac:chgData name="Etienne Frey" userId="5fafe4c9-b0cb-4327-8a34-28779f346984" providerId="ADAL" clId="{EC8C1710-7016-465F-9954-C707F906C1FB}" dt="2021-11-07T10:32:57.084" v="1430"/>
          <ac:spMkLst>
            <pc:docMk/>
            <pc:sldMk cId="950521135" sldId="268"/>
            <ac:spMk id="19" creationId="{4281BC32-FF58-4898-A6B5-7B3D059BCEB0}"/>
          </ac:spMkLst>
        </pc:spChg>
        <pc:spChg chg="del">
          <ac:chgData name="Etienne Frey" userId="5fafe4c9-b0cb-4327-8a34-28779f346984" providerId="ADAL" clId="{EC8C1710-7016-465F-9954-C707F906C1FB}" dt="2021-11-07T10:32:57.084" v="1430"/>
          <ac:spMkLst>
            <pc:docMk/>
            <pc:sldMk cId="950521135" sldId="268"/>
            <ac:spMk id="21" creationId="{0D614406-135F-4875-9C87-53822CB19ABB}"/>
          </ac:spMkLst>
        </pc:spChg>
      </pc:sldChg>
      <pc:sldChg chg="del">
        <pc:chgData name="Etienne Frey" userId="5fafe4c9-b0cb-4327-8a34-28779f346984" providerId="ADAL" clId="{EC8C1710-7016-465F-9954-C707F906C1FB}" dt="2021-11-07T11:10:12.856" v="1678" actId="47"/>
        <pc:sldMkLst>
          <pc:docMk/>
          <pc:sldMk cId="3628540076" sldId="268"/>
        </pc:sldMkLst>
      </pc:sldChg>
      <pc:sldChg chg="del">
        <pc:chgData name="Etienne Frey" userId="5fafe4c9-b0cb-4327-8a34-28779f346984" providerId="ADAL" clId="{EC8C1710-7016-465F-9954-C707F906C1FB}" dt="2021-11-07T14:47:17.379" v="1781" actId="47"/>
        <pc:sldMkLst>
          <pc:docMk/>
          <pc:sldMk cId="3693599458" sldId="268"/>
        </pc:sldMkLst>
      </pc:sldChg>
      <pc:sldChg chg="delSp add del setBg delDesignElem">
        <pc:chgData name="Etienne Frey" userId="5fafe4c9-b0cb-4327-8a34-28779f346984" providerId="ADAL" clId="{EC8C1710-7016-465F-9954-C707F906C1FB}" dt="2021-11-07T10:32:54.635" v="1428" actId="47"/>
        <pc:sldMkLst>
          <pc:docMk/>
          <pc:sldMk cId="3841569680" sldId="268"/>
        </pc:sldMkLst>
        <pc:spChg chg="del">
          <ac:chgData name="Etienne Frey" userId="5fafe4c9-b0cb-4327-8a34-28779f346984" providerId="ADAL" clId="{EC8C1710-7016-465F-9954-C707F906C1FB}" dt="2021-11-07T10:32:52.020" v="1427"/>
          <ac:spMkLst>
            <pc:docMk/>
            <pc:sldMk cId="3841569680" sldId="268"/>
            <ac:spMk id="16" creationId="{A47020BD-3785-4628-8C5E-A4011B43EF88}"/>
          </ac:spMkLst>
        </pc:spChg>
        <pc:spChg chg="del">
          <ac:chgData name="Etienne Frey" userId="5fafe4c9-b0cb-4327-8a34-28779f346984" providerId="ADAL" clId="{EC8C1710-7016-465F-9954-C707F906C1FB}" dt="2021-11-07T10:32:52.020" v="1427"/>
          <ac:spMkLst>
            <pc:docMk/>
            <pc:sldMk cId="3841569680" sldId="268"/>
            <ac:spMk id="19" creationId="{4281BC32-FF58-4898-A6B5-7B3D059BCEB0}"/>
          </ac:spMkLst>
        </pc:spChg>
        <pc:spChg chg="del">
          <ac:chgData name="Etienne Frey" userId="5fafe4c9-b0cb-4327-8a34-28779f346984" providerId="ADAL" clId="{EC8C1710-7016-465F-9954-C707F906C1FB}" dt="2021-11-07T10:32:52.020" v="1427"/>
          <ac:spMkLst>
            <pc:docMk/>
            <pc:sldMk cId="3841569680" sldId="268"/>
            <ac:spMk id="21" creationId="{0D614406-135F-4875-9C87-53822CB19ABB}"/>
          </ac:spMkLst>
        </pc:spChg>
      </pc:sldChg>
      <pc:sldChg chg="del">
        <pc:chgData name="Etienne Frey" userId="5fafe4c9-b0cb-4327-8a34-28779f346984" providerId="ADAL" clId="{EC8C1710-7016-465F-9954-C707F906C1FB}" dt="2021-11-07T14:47:15.771" v="1779" actId="47"/>
        <pc:sldMkLst>
          <pc:docMk/>
          <pc:sldMk cId="2194347251" sldId="269"/>
        </pc:sldMkLst>
      </pc:sldChg>
      <pc:sldChg chg="modSp del mod">
        <pc:chgData name="Etienne Frey" userId="5fafe4c9-b0cb-4327-8a34-28779f346984" providerId="ADAL" clId="{EC8C1710-7016-465F-9954-C707F906C1FB}" dt="2021-11-07T14:26:51.538" v="1722" actId="47"/>
        <pc:sldMkLst>
          <pc:docMk/>
          <pc:sldMk cId="993769515" sldId="270"/>
        </pc:sldMkLst>
        <pc:spChg chg="mod">
          <ac:chgData name="Etienne Frey" userId="5fafe4c9-b0cb-4327-8a34-28779f346984" providerId="ADAL" clId="{EC8C1710-7016-465F-9954-C707F906C1FB}" dt="2021-11-07T13:08:33.802" v="1696" actId="1036"/>
          <ac:spMkLst>
            <pc:docMk/>
            <pc:sldMk cId="993769515" sldId="270"/>
            <ac:spMk id="14" creationId="{A7F2CAE2-2340-4452-BBE2-4CC37993A131}"/>
          </ac:spMkLst>
        </pc:spChg>
        <pc:cxnChg chg="mod">
          <ac:chgData name="Etienne Frey" userId="5fafe4c9-b0cb-4327-8a34-28779f346984" providerId="ADAL" clId="{EC8C1710-7016-465F-9954-C707F906C1FB}" dt="2021-11-07T13:08:33.802" v="1696" actId="1036"/>
          <ac:cxnSpMkLst>
            <pc:docMk/>
            <pc:sldMk cId="993769515" sldId="270"/>
            <ac:cxnSpMk id="18" creationId="{377C75BF-3917-4B34-86AB-36F99B64063F}"/>
          </ac:cxnSpMkLst>
        </pc:cxnChg>
      </pc:sldChg>
      <pc:sldChg chg="addSp delSp modSp mod">
        <pc:chgData name="Etienne Frey" userId="5fafe4c9-b0cb-4327-8a34-28779f346984" providerId="ADAL" clId="{EC8C1710-7016-465F-9954-C707F906C1FB}" dt="2021-11-07T14:34:59.828" v="1763" actId="478"/>
        <pc:sldMkLst>
          <pc:docMk/>
          <pc:sldMk cId="824366359" sldId="271"/>
        </pc:sldMkLst>
        <pc:spChg chg="mod">
          <ac:chgData name="Etienne Frey" userId="5fafe4c9-b0cb-4327-8a34-28779f346984" providerId="ADAL" clId="{EC8C1710-7016-465F-9954-C707F906C1FB}" dt="2021-11-07T14:17:44.675" v="1720" actId="20577"/>
          <ac:spMkLst>
            <pc:docMk/>
            <pc:sldMk cId="824366359" sldId="271"/>
            <ac:spMk id="2" creationId="{F7BCD4FC-2015-4EFE-995A-3C362B81648C}"/>
          </ac:spMkLst>
        </pc:spChg>
        <pc:spChg chg="add del mod">
          <ac:chgData name="Etienne Frey" userId="5fafe4c9-b0cb-4327-8a34-28779f346984" providerId="ADAL" clId="{EC8C1710-7016-465F-9954-C707F906C1FB}" dt="2021-11-07T14:34:59.828" v="1763" actId="478"/>
          <ac:spMkLst>
            <pc:docMk/>
            <pc:sldMk cId="824366359" sldId="271"/>
            <ac:spMk id="15" creationId="{9437ACAE-2E71-41BC-8668-8B5EE077751C}"/>
          </ac:spMkLst>
        </pc:spChg>
      </pc:sldChg>
      <pc:sldChg chg="del">
        <pc:chgData name="Etienne Frey" userId="5fafe4c9-b0cb-4327-8a34-28779f346984" providerId="ADAL" clId="{EC8C1710-7016-465F-9954-C707F906C1FB}" dt="2021-11-07T14:47:14.852" v="1777" actId="47"/>
        <pc:sldMkLst>
          <pc:docMk/>
          <pc:sldMk cId="3750809202" sldId="272"/>
        </pc:sldMkLst>
      </pc:sldChg>
      <pc:sldChg chg="del">
        <pc:chgData name="Etienne Frey" userId="5fafe4c9-b0cb-4327-8a34-28779f346984" providerId="ADAL" clId="{EC8C1710-7016-465F-9954-C707F906C1FB}" dt="2021-11-07T14:47:15.294" v="1778" actId="47"/>
        <pc:sldMkLst>
          <pc:docMk/>
          <pc:sldMk cId="1403924149" sldId="273"/>
        </pc:sldMkLst>
      </pc:sldChg>
      <pc:sldChg chg="addSp delSp modSp add del mod setBg delAnim modAnim delDesignElem">
        <pc:chgData name="Etienne Frey" userId="5fafe4c9-b0cb-4327-8a34-28779f346984" providerId="ADAL" clId="{EC8C1710-7016-465F-9954-C707F906C1FB}" dt="2021-11-07T14:27:23.306" v="1724" actId="47"/>
        <pc:sldMkLst>
          <pc:docMk/>
          <pc:sldMk cId="652360347" sldId="276"/>
        </pc:sldMkLst>
        <pc:spChg chg="mod">
          <ac:chgData name="Etienne Frey" userId="5fafe4c9-b0cb-4327-8a34-28779f346984" providerId="ADAL" clId="{EC8C1710-7016-465F-9954-C707F906C1FB}" dt="2021-11-07T14:10:44.561" v="1713" actId="207"/>
          <ac:spMkLst>
            <pc:docMk/>
            <pc:sldMk cId="652360347" sldId="276"/>
            <ac:spMk id="2" creationId="{F7BCD4FC-2015-4EFE-995A-3C362B81648C}"/>
          </ac:spMkLst>
        </pc:spChg>
        <pc:spChg chg="add del mod">
          <ac:chgData name="Etienne Frey" userId="5fafe4c9-b0cb-4327-8a34-28779f346984" providerId="ADAL" clId="{EC8C1710-7016-465F-9954-C707F906C1FB}" dt="2021-11-07T14:11:02.419" v="1715" actId="478"/>
          <ac:spMkLst>
            <pc:docMk/>
            <pc:sldMk cId="652360347" sldId="276"/>
            <ac:spMk id="4" creationId="{CDD642D8-3329-436A-B09D-F67EF3C0EC61}"/>
          </ac:spMkLst>
        </pc:spChg>
        <pc:spChg chg="del mod">
          <ac:chgData name="Etienne Frey" userId="5fafe4c9-b0cb-4327-8a34-28779f346984" providerId="ADAL" clId="{EC8C1710-7016-465F-9954-C707F906C1FB}" dt="2021-11-07T14:09:55.669" v="1700" actId="478"/>
          <ac:spMkLst>
            <pc:docMk/>
            <pc:sldMk cId="652360347" sldId="276"/>
            <ac:spMk id="12" creationId="{72E88D7A-CF52-4BC8-BA8A-DE6BF0838ED4}"/>
          </ac:spMkLst>
        </pc:spChg>
        <pc:spChg chg="del mod">
          <ac:chgData name="Etienne Frey" userId="5fafe4c9-b0cb-4327-8a34-28779f346984" providerId="ADAL" clId="{EC8C1710-7016-465F-9954-C707F906C1FB}" dt="2021-11-07T14:09:55.669" v="1700" actId="478"/>
          <ac:spMkLst>
            <pc:docMk/>
            <pc:sldMk cId="652360347" sldId="276"/>
            <ac:spMk id="13" creationId="{4206C1B1-460D-416F-81AA-65A3C39EE316}"/>
          </ac:spMkLst>
        </pc:spChg>
        <pc:spChg chg="del mod">
          <ac:chgData name="Etienne Frey" userId="5fafe4c9-b0cb-4327-8a34-28779f346984" providerId="ADAL" clId="{EC8C1710-7016-465F-9954-C707F906C1FB}" dt="2021-11-07T14:09:55.669" v="1700" actId="478"/>
          <ac:spMkLst>
            <pc:docMk/>
            <pc:sldMk cId="652360347" sldId="276"/>
            <ac:spMk id="14" creationId="{F4BB7D8D-94DE-4CB4-95F4-C1C343682D70}"/>
          </ac:spMkLst>
        </pc:spChg>
        <pc:spChg chg="add">
          <ac:chgData name="Etienne Frey" userId="5fafe4c9-b0cb-4327-8a34-28779f346984" providerId="ADAL" clId="{EC8C1710-7016-465F-9954-C707F906C1FB}" dt="2021-11-07T14:09:52.548" v="1699" actId="26606"/>
          <ac:spMkLst>
            <pc:docMk/>
            <pc:sldMk cId="652360347" sldId="276"/>
            <ac:spMk id="16" creationId="{A47020BD-3785-4628-8C5E-A4011B43EF88}"/>
          </ac:spMkLst>
        </pc:spChg>
        <pc:spChg chg="add">
          <ac:chgData name="Etienne Frey" userId="5fafe4c9-b0cb-4327-8a34-28779f346984" providerId="ADAL" clId="{EC8C1710-7016-465F-9954-C707F906C1FB}" dt="2021-11-07T14:09:52.548" v="1699" actId="26606"/>
          <ac:spMkLst>
            <pc:docMk/>
            <pc:sldMk cId="652360347" sldId="276"/>
            <ac:spMk id="19" creationId="{4281BC32-FF58-4898-A6B5-7B3D059BCEB0}"/>
          </ac:spMkLst>
        </pc:spChg>
        <pc:spChg chg="add">
          <ac:chgData name="Etienne Frey" userId="5fafe4c9-b0cb-4327-8a34-28779f346984" providerId="ADAL" clId="{EC8C1710-7016-465F-9954-C707F906C1FB}" dt="2021-11-07T14:09:52.548" v="1699" actId="26606"/>
          <ac:spMkLst>
            <pc:docMk/>
            <pc:sldMk cId="652360347" sldId="276"/>
            <ac:spMk id="21" creationId="{0D614406-135F-4875-9C87-53822CB19ABB}"/>
          </ac:spMkLst>
        </pc:spChg>
        <pc:spChg chg="del">
          <ac:chgData name="Etienne Frey" userId="5fafe4c9-b0cb-4327-8a34-28779f346984" providerId="ADAL" clId="{EC8C1710-7016-465F-9954-C707F906C1FB}" dt="2021-11-07T14:09:47.537" v="1698"/>
          <ac:spMkLst>
            <pc:docMk/>
            <pc:sldMk cId="652360347" sldId="276"/>
            <ac:spMk id="23" creationId="{A47020BD-3785-4628-8C5E-A4011B43EF88}"/>
          </ac:spMkLst>
        </pc:spChg>
        <pc:spChg chg="del">
          <ac:chgData name="Etienne Frey" userId="5fafe4c9-b0cb-4327-8a34-28779f346984" providerId="ADAL" clId="{EC8C1710-7016-465F-9954-C707F906C1FB}" dt="2021-11-07T14:09:47.537" v="1698"/>
          <ac:spMkLst>
            <pc:docMk/>
            <pc:sldMk cId="652360347" sldId="276"/>
            <ac:spMk id="24" creationId="{4281BC32-FF58-4898-A6B5-7B3D059BCEB0}"/>
          </ac:spMkLst>
        </pc:spChg>
        <pc:spChg chg="del">
          <ac:chgData name="Etienne Frey" userId="5fafe4c9-b0cb-4327-8a34-28779f346984" providerId="ADAL" clId="{EC8C1710-7016-465F-9954-C707F906C1FB}" dt="2021-11-07T14:09:47.537" v="1698"/>
          <ac:spMkLst>
            <pc:docMk/>
            <pc:sldMk cId="652360347" sldId="276"/>
            <ac:spMk id="25" creationId="{0D614406-135F-4875-9C87-53822CB19ABB}"/>
          </ac:spMkLst>
        </pc:spChg>
        <pc:spChg chg="add mod">
          <ac:chgData name="Etienne Frey" userId="5fafe4c9-b0cb-4327-8a34-28779f346984" providerId="ADAL" clId="{EC8C1710-7016-465F-9954-C707F906C1FB}" dt="2021-11-07T14:10:14.047" v="1704" actId="1076"/>
          <ac:spMkLst>
            <pc:docMk/>
            <pc:sldMk cId="652360347" sldId="276"/>
            <ac:spMk id="27" creationId="{C85BA4AC-98AA-43EA-B280-996DFC1D1C06}"/>
          </ac:spMkLst>
        </pc:spChg>
        <pc:spChg chg="add mod">
          <ac:chgData name="Etienne Frey" userId="5fafe4c9-b0cb-4327-8a34-28779f346984" providerId="ADAL" clId="{EC8C1710-7016-465F-9954-C707F906C1FB}" dt="2021-11-07T14:10:34.774" v="1710" actId="1076"/>
          <ac:spMkLst>
            <pc:docMk/>
            <pc:sldMk cId="652360347" sldId="276"/>
            <ac:spMk id="28" creationId="{96402D72-E976-4E05-A665-3D4DBB9E6CC8}"/>
          </ac:spMkLst>
        </pc:spChg>
        <pc:picChg chg="del mod">
          <ac:chgData name="Etienne Frey" userId="5fafe4c9-b0cb-4327-8a34-28779f346984" providerId="ADAL" clId="{EC8C1710-7016-465F-9954-C707F906C1FB}" dt="2021-11-07T14:09:55.669" v="1700" actId="478"/>
          <ac:picMkLst>
            <pc:docMk/>
            <pc:sldMk cId="652360347" sldId="276"/>
            <ac:picMk id="5" creationId="{D3DB8EDF-8B6B-4C19-8D56-5A6B4411FA24}"/>
          </ac:picMkLst>
        </pc:picChg>
        <pc:picChg chg="del mod">
          <ac:chgData name="Etienne Frey" userId="5fafe4c9-b0cb-4327-8a34-28779f346984" providerId="ADAL" clId="{EC8C1710-7016-465F-9954-C707F906C1FB}" dt="2021-11-07T14:09:55.669" v="1700" actId="478"/>
          <ac:picMkLst>
            <pc:docMk/>
            <pc:sldMk cId="652360347" sldId="276"/>
            <ac:picMk id="7" creationId="{57B15D5C-E2C6-4C84-BF1C-7A32EEEEEC7D}"/>
          </ac:picMkLst>
        </pc:picChg>
        <pc:picChg chg="del mod">
          <ac:chgData name="Etienne Frey" userId="5fafe4c9-b0cb-4327-8a34-28779f346984" providerId="ADAL" clId="{EC8C1710-7016-465F-9954-C707F906C1FB}" dt="2021-11-07T14:09:55.669" v="1700" actId="478"/>
          <ac:picMkLst>
            <pc:docMk/>
            <pc:sldMk cId="652360347" sldId="276"/>
            <ac:picMk id="9" creationId="{A8CEFE7F-AF18-4A7C-9C42-91D877A0C91D}"/>
          </ac:picMkLst>
        </pc:picChg>
        <pc:picChg chg="add mod">
          <ac:chgData name="Etienne Frey" userId="5fafe4c9-b0cb-4327-8a34-28779f346984" providerId="ADAL" clId="{EC8C1710-7016-465F-9954-C707F906C1FB}" dt="2021-11-07T14:24:34.788" v="1721"/>
          <ac:picMkLst>
            <pc:docMk/>
            <pc:sldMk cId="652360347" sldId="276"/>
            <ac:picMk id="17" creationId="{E0492DCA-EC87-45F7-8BDC-24A6166D6344}"/>
          </ac:picMkLst>
        </pc:picChg>
        <pc:picChg chg="add mod">
          <ac:chgData name="Etienne Frey" userId="5fafe4c9-b0cb-4327-8a34-28779f346984" providerId="ADAL" clId="{EC8C1710-7016-465F-9954-C707F906C1FB}" dt="2021-11-07T14:11:17.213" v="1718"/>
          <ac:picMkLst>
            <pc:docMk/>
            <pc:sldMk cId="652360347" sldId="276"/>
            <ac:picMk id="18" creationId="{5E59CC79-7475-497C-A52D-D26922BA9C18}"/>
          </ac:picMkLst>
        </pc:picChg>
        <pc:picChg chg="add mod">
          <ac:chgData name="Etienne Frey" userId="5fafe4c9-b0cb-4327-8a34-28779f346984" providerId="ADAL" clId="{EC8C1710-7016-465F-9954-C707F906C1FB}" dt="2021-11-07T14:11:24.514" v="1719"/>
          <ac:picMkLst>
            <pc:docMk/>
            <pc:sldMk cId="652360347" sldId="276"/>
            <ac:picMk id="20" creationId="{703876AF-9D22-4C7E-90FA-1050294934DA}"/>
          </ac:picMkLst>
        </pc:picChg>
        <pc:picChg chg="add mod">
          <ac:chgData name="Etienne Frey" userId="5fafe4c9-b0cb-4327-8a34-28779f346984" providerId="ADAL" clId="{EC8C1710-7016-465F-9954-C707F906C1FB}" dt="2021-11-07T14:10:24.879" v="1707" actId="1076"/>
          <ac:picMkLst>
            <pc:docMk/>
            <pc:sldMk cId="652360347" sldId="276"/>
            <ac:picMk id="22" creationId="{490B9B56-E30D-42F8-B80A-6857146D5E6E}"/>
          </ac:picMkLst>
        </pc:picChg>
        <pc:picChg chg="add mod">
          <ac:chgData name="Etienne Frey" userId="5fafe4c9-b0cb-4327-8a34-28779f346984" providerId="ADAL" clId="{EC8C1710-7016-465F-9954-C707F906C1FB}" dt="2021-11-07T14:10:22.799" v="1706" actId="1076"/>
          <ac:picMkLst>
            <pc:docMk/>
            <pc:sldMk cId="652360347" sldId="276"/>
            <ac:picMk id="26" creationId="{B25C6243-75A6-43C9-ACA3-D3919516DF86}"/>
          </ac:picMkLst>
        </pc:picChg>
      </pc:sldChg>
      <pc:sldChg chg="addSp delSp modSp mod modAnim">
        <pc:chgData name="Etienne Frey" userId="5fafe4c9-b0cb-4327-8a34-28779f346984" providerId="ADAL" clId="{EC8C1710-7016-465F-9954-C707F906C1FB}" dt="2021-11-07T14:48:01.240" v="1782"/>
        <pc:sldMkLst>
          <pc:docMk/>
          <pc:sldMk cId="408035427" sldId="277"/>
        </pc:sldMkLst>
        <pc:spChg chg="add del mod">
          <ac:chgData name="Etienne Frey" userId="5fafe4c9-b0cb-4327-8a34-28779f346984" providerId="ADAL" clId="{EC8C1710-7016-465F-9954-C707F906C1FB}" dt="2021-11-07T14:34:50.638" v="1759" actId="21"/>
          <ac:spMkLst>
            <pc:docMk/>
            <pc:sldMk cId="408035427" sldId="277"/>
            <ac:spMk id="22" creationId="{0C106099-D059-49A6-90DF-ABAEA95BD1F1}"/>
          </ac:spMkLst>
        </pc:spChg>
      </pc:sldChg>
      <pc:sldChg chg="new del">
        <pc:chgData name="Etienne Frey" userId="5fafe4c9-b0cb-4327-8a34-28779f346984" providerId="ADAL" clId="{EC8C1710-7016-465F-9954-C707F906C1FB}" dt="2021-11-07T14:11:05.644" v="1717" actId="680"/>
        <pc:sldMkLst>
          <pc:docMk/>
          <pc:sldMk cId="3719345181" sldId="277"/>
        </pc:sldMkLst>
      </pc:sldChg>
      <pc:sldChg chg="addSp delSp modSp mod">
        <pc:chgData name="Etienne Frey" userId="5fafe4c9-b0cb-4327-8a34-28779f346984" providerId="ADAL" clId="{EC8C1710-7016-465F-9954-C707F906C1FB}" dt="2021-11-07T14:34:28.861" v="1755" actId="21"/>
        <pc:sldMkLst>
          <pc:docMk/>
          <pc:sldMk cId="3051614781" sldId="278"/>
        </pc:sldMkLst>
        <pc:spChg chg="add del mod">
          <ac:chgData name="Etienne Frey" userId="5fafe4c9-b0cb-4327-8a34-28779f346984" providerId="ADAL" clId="{EC8C1710-7016-465F-9954-C707F906C1FB}" dt="2021-11-07T14:34:28.861" v="1755" actId="21"/>
          <ac:spMkLst>
            <pc:docMk/>
            <pc:sldMk cId="3051614781" sldId="278"/>
            <ac:spMk id="17" creationId="{54DAE371-0429-4D65-ACAF-4E43B868EBD4}"/>
          </ac:spMkLst>
        </pc:spChg>
        <pc:spChg chg="mod">
          <ac:chgData name="Etienne Frey" userId="5fafe4c9-b0cb-4327-8a34-28779f346984" providerId="ADAL" clId="{EC8C1710-7016-465F-9954-C707F906C1FB}" dt="2021-11-07T14:28:15.389" v="1727" actId="1076"/>
          <ac:spMkLst>
            <pc:docMk/>
            <pc:sldMk cId="3051614781" sldId="278"/>
            <ac:spMk id="25" creationId="{0FD8E69A-BD76-D042-888B-CA105FA2D38C}"/>
          </ac:spMkLst>
        </pc:spChg>
        <pc:spChg chg="mod">
          <ac:chgData name="Etienne Frey" userId="5fafe4c9-b0cb-4327-8a34-28779f346984" providerId="ADAL" clId="{EC8C1710-7016-465F-9954-C707F906C1FB}" dt="2021-11-07T14:28:32.291" v="1751" actId="20577"/>
          <ac:spMkLst>
            <pc:docMk/>
            <pc:sldMk cId="3051614781" sldId="278"/>
            <ac:spMk id="29" creationId="{43B30BBF-51B8-0C44-B398-6E5841B98A4D}"/>
          </ac:spMkLst>
        </pc:spChg>
      </pc:sldChg>
      <pc:sldChg chg="modSp mod">
        <pc:chgData name="Etienne Frey" userId="5fafe4c9-b0cb-4327-8a34-28779f346984" providerId="ADAL" clId="{EC8C1710-7016-465F-9954-C707F906C1FB}" dt="2021-11-07T14:43:58.950" v="1773" actId="14100"/>
        <pc:sldMkLst>
          <pc:docMk/>
          <pc:sldMk cId="3932297529" sldId="279"/>
        </pc:sldMkLst>
        <pc:spChg chg="mod">
          <ac:chgData name="Etienne Frey" userId="5fafe4c9-b0cb-4327-8a34-28779f346984" providerId="ADAL" clId="{EC8C1710-7016-465F-9954-C707F906C1FB}" dt="2021-11-07T14:43:58.950" v="1773" actId="14100"/>
          <ac:spMkLst>
            <pc:docMk/>
            <pc:sldMk cId="3932297529" sldId="279"/>
            <ac:spMk id="3" creationId="{37706C19-7705-1545-A502-746E0C54992E}"/>
          </ac:spMkLst>
        </pc:spChg>
      </pc:sldChg>
      <pc:sldChg chg="del">
        <pc:chgData name="Etienne Frey" userId="5fafe4c9-b0cb-4327-8a34-28779f346984" providerId="ADAL" clId="{EC8C1710-7016-465F-9954-C707F906C1FB}" dt="2021-11-07T14:43:34.146" v="1771" actId="47"/>
        <pc:sldMkLst>
          <pc:docMk/>
          <pc:sldMk cId="626036574" sldId="280"/>
        </pc:sldMkLst>
      </pc:sldChg>
      <pc:sldChg chg="addSp delSp modSp add mod setBg addAnim setClrOvrMap delDesignElem modShow">
        <pc:chgData name="Etienne Frey" userId="5fafe4c9-b0cb-4327-8a34-28779f346984" providerId="ADAL" clId="{EC8C1710-7016-465F-9954-C707F906C1FB}" dt="2021-11-07T14:43:44.028" v="1772" actId="729"/>
        <pc:sldMkLst>
          <pc:docMk/>
          <pc:sldMk cId="3967816008" sldId="281"/>
        </pc:sldMkLst>
        <pc:spChg chg="mod">
          <ac:chgData name="Etienne Frey" userId="5fafe4c9-b0cb-4327-8a34-28779f346984" providerId="ADAL" clId="{EC8C1710-7016-465F-9954-C707F906C1FB}" dt="2021-11-07T14:43:28.398" v="1770" actId="20577"/>
          <ac:spMkLst>
            <pc:docMk/>
            <pc:sldMk cId="3967816008" sldId="281"/>
            <ac:spMk id="2" creationId="{F7BCD4FC-2015-4EFE-995A-3C362B81648C}"/>
          </ac:spMkLst>
        </pc:spChg>
        <pc:spChg chg="del">
          <ac:chgData name="Etienne Frey" userId="5fafe4c9-b0cb-4327-8a34-28779f346984" providerId="ADAL" clId="{EC8C1710-7016-465F-9954-C707F906C1FB}" dt="2021-11-07T14:43:19.471" v="1765"/>
          <ac:spMkLst>
            <pc:docMk/>
            <pc:sldMk cId="3967816008" sldId="281"/>
            <ac:spMk id="27" creationId="{E49CC64F-7275-4E33-961B-0C5CDC439875}"/>
          </ac:spMkLst>
        </pc:spChg>
        <pc:spChg chg="add">
          <ac:chgData name="Etienne Frey" userId="5fafe4c9-b0cb-4327-8a34-28779f346984" providerId="ADAL" clId="{EC8C1710-7016-465F-9954-C707F906C1FB}" dt="2021-11-07T14:43:24.956" v="1766" actId="26606"/>
          <ac:spMkLst>
            <pc:docMk/>
            <pc:sldMk cId="3967816008" sldId="281"/>
            <ac:spMk id="31" creationId="{E49CC64F-7275-4E33-961B-0C5CDC43987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EF977-C603-4173-B7C9-E96FA18688A6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BCA02-8C55-4721-9AAD-25F1A96C34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321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Recommendation engine which predicts a person's rating for a specific product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Improve the experience of the customer, providing a list of articles the user might be interested in purchasing in a small area of the webpage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Recommendation engines are very common among customers within online retail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The idea is to build a recommendation engine using machine learning at scale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The size of the dataset does make the complexity of the algorithm a key aspect of the challenge</a:t>
            </a:r>
          </a:p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BCA02-8C55-4721-9AAD-25F1A96C34E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1895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BCA02-8C55-4721-9AAD-25F1A96C34E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009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BCA02-8C55-4721-9AAD-25F1A96C34E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10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Recommendation engine which predicts a person's rating for a specific product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Improve the experience of the customer, providing a list of articles the user might be interested in purchasing in a small area of the webpage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Recommendation engines are very common among customers within online retail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The idea is to build a recommendation engine using machine learning at scale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The size of the dataset does make the complexity of the algorithm a key aspect of the challenge</a:t>
            </a:r>
          </a:p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BCA02-8C55-4721-9AAD-25F1A96C34E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965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BCA02-8C55-4721-9AAD-25F1A96C34E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610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BCA02-8C55-4721-9AAD-25F1A96C34E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608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BCA02-8C55-4721-9AAD-25F1A96C34E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650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BCA02-8C55-4721-9AAD-25F1A96C34E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1667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Recommendation engine which predicts a person's rating for a specific product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Improve the experience of the customer, providing a list of articles the user might be interested in purchasing in a small area of the webpage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Recommendation engines are very common among customers within online retail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The idea is to build a recommendation engine using machine learning at scale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The size of the dataset does make the complexity of the algorithm a key aspect of the challenge</a:t>
            </a:r>
          </a:p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BCA02-8C55-4721-9AAD-25F1A96C34E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243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BCA02-8C55-4721-9AAD-25F1A96C34E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149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BCA02-8C55-4721-9AAD-25F1A96C34E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21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AD0D7E-B475-44D8-95D7-15752FCC4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D13CB9-738A-4E9F-A083-0E820E2C9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8B7342-F45A-4300-BA93-341A3DC49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D08F2-BADE-42D4-B7D0-360354B447BD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864322-B8D8-49DB-B0C7-654B70333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F8907D-6BAD-44BF-A2B8-4B0C67A3F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8A126-1799-4D0E-BD0E-29B6643E6E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0944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F1D4B4-A5E2-433C-8F7C-B4409CD0F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BAF4A53-D632-4892-8A83-C4353C210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1D1928-6F5E-4AFE-838F-DE2D487E0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D08F2-BADE-42D4-B7D0-360354B447BD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8E6450-C89B-42BE-BF06-88CE0E8B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93B4EC-0DE9-48A6-A81A-15F113839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8A126-1799-4D0E-BD0E-29B6643E6E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198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334CF62-A2C0-4998-944B-8C738FEF73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5B34C79-A486-427D-9FE2-D7529B13B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F4E6E3-2944-4759-A69A-5141D39A7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D08F2-BADE-42D4-B7D0-360354B447BD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B41ED8-A979-4C1A-B092-D79B60EE8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13B78E-8D6A-4853-9044-789427CBC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8A126-1799-4D0E-BD0E-29B6643E6E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87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F4E626-B955-4578-B24B-BC5C5D5ED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68029F-4113-497A-93CC-E5B01DEC9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443766-3A37-4EA1-8ECC-EC0A1674B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D08F2-BADE-42D4-B7D0-360354B447BD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93EF19-3A57-4499-BC64-237F7344F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64A3F1-850B-472F-8DDD-F3F2BB07A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8A126-1799-4D0E-BD0E-29B6643E6E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02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DE3E54-1C45-43C8-ADED-CE01B22E6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A01F67-901F-4F2E-9868-EC6B3DA85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A30472-6168-4A97-AAAE-63F9EA4BD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D08F2-BADE-42D4-B7D0-360354B447BD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51939F-6767-44A5-A650-9D4D5CCD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2B7605-5E26-4AA8-AB68-3A3F79D4F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8A126-1799-4D0E-BD0E-29B6643E6E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58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2F6668-0E43-440B-8CF8-FE524FB8D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7E5702-1C2C-4F5D-B37A-1651D8467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B6889F7-904E-450F-823E-437220B0F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4A9D4E-2E25-4103-9F7C-1B8B58636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D08F2-BADE-42D4-B7D0-360354B447BD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8E0052-BED7-4EB8-ABB7-1DC66B281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CE0CF2F-B70C-4679-95CA-C7F45A78B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8A126-1799-4D0E-BD0E-29B6643E6E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42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0432B5-06CE-4CBC-873D-43608EADC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CEED40-1B95-46F3-97F2-765AD3151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1C0DF16-6ED5-4036-B3E2-BE7EE10D5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00A4FD9-9259-42B9-955D-EC619EEE37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8A082CB-104E-4627-97F7-863EF13510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5545730-3DF1-40EC-83EB-C2021402D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D08F2-BADE-42D4-B7D0-360354B447BD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4208E6-765E-4713-8D87-107F1FCC3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0E391A0-60A7-4048-A0BB-7FCFFC0BA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8A126-1799-4D0E-BD0E-29B6643E6E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769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70F2C1-63F7-4361-81DF-F76F63A70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1593262-05A3-4334-B7AC-991F488E8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D08F2-BADE-42D4-B7D0-360354B447BD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C128E36-69F1-4F1B-9C50-54067DCFB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A796F8-7C35-4CD7-B074-59DA51B59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8A126-1799-4D0E-BD0E-29B6643E6E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906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7623DA8-E6D1-41D2-8E36-78BBF2D90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D08F2-BADE-42D4-B7D0-360354B447BD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F152EEC-45E9-497E-B8BE-6CCADC398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478470D-E7C0-4AFA-8442-FD2D0CFC6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8A126-1799-4D0E-BD0E-29B6643E6E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208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990200-1865-48A1-8812-DD5EE5F5F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C309B0-F923-4A06-BE90-B12D151A3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6E0818-3374-4D24-84A1-6A3F682A1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D717B8C-1D78-4E12-BBB7-3C522292E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D08F2-BADE-42D4-B7D0-360354B447BD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C19B31-B597-415B-B959-9DD452E2A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BB9774-04C9-40BF-AB37-9DC808F24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8A126-1799-4D0E-BD0E-29B6643E6E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362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299BFB-5B7A-42FE-8803-049AE5040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5A7F3AE-EBA4-4EB8-8A34-19AC080CB9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5C0E67-2403-4F3D-99E5-659611328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E4BFC9-DA40-4476-B12F-D5EE1D5B4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D08F2-BADE-42D4-B7D0-360354B447BD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8B3D51-AF9A-49F2-B2F8-4DDBED416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AC9C068-A5B8-4E9A-A196-AF7AF6BC4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8A126-1799-4D0E-BD0E-29B6643E6E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706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9D04ECE-7848-4612-A061-E963F3B72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92DD2E-46E4-4F2D-9278-6959F3DB8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3C58E6-2C82-4549-92C4-18D146BDAB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D08F2-BADE-42D4-B7D0-360354B447BD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E206D0-E2FE-487D-8B73-298602089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BF27EF-9973-4A05-A81C-A8F7A59204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8A126-1799-4D0E-BD0E-29B6643E6E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293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Rectangle 398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1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7BCD4FC-2015-4EFE-995A-3C362B816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97" y="2617470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GB" sz="8800">
                <a:solidFill>
                  <a:srgbClr val="FFFFFF"/>
                </a:solidFill>
              </a:rPr>
              <a:t>Databricks</a:t>
            </a:r>
          </a:p>
        </p:txBody>
      </p:sp>
      <p:sp>
        <p:nvSpPr>
          <p:cNvPr id="593" name="Inhaltsplatzhalter 3">
            <a:extLst>
              <a:ext uri="{FF2B5EF4-FFF2-40B4-BE49-F238E27FC236}">
                <a16:creationId xmlns:a16="http://schemas.microsoft.com/office/drawing/2014/main" id="{854679AC-8158-4DCB-8672-94421F639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4240530"/>
            <a:ext cx="10515598" cy="19364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GB">
                <a:solidFill>
                  <a:srgbClr val="FFFFFF"/>
                </a:solidFill>
              </a:rPr>
              <a:t>MAKEATHON FHNW 2021</a:t>
            </a:r>
          </a:p>
        </p:txBody>
      </p:sp>
    </p:spTree>
    <p:extLst>
      <p:ext uri="{BB962C8B-B14F-4D97-AF65-F5344CB8AC3E}">
        <p14:creationId xmlns:p14="http://schemas.microsoft.com/office/powerpoint/2010/main" val="3773112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21396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22">
            <a:extLst>
              <a:ext uri="{FF2B5EF4-FFF2-40B4-BE49-F238E27FC236}">
                <a16:creationId xmlns:a16="http://schemas.microsoft.com/office/drawing/2014/main" id="{A47020BD-3785-4628-8C5E-A4011B43E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39694"/>
            <a:ext cx="12192000" cy="146304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7BCD4FC-2015-4EFE-995A-3C362B816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10279971" cy="1362042"/>
          </a:xfrm>
        </p:spPr>
        <p:txBody>
          <a:bodyPr anchor="b">
            <a:normAutofit fontScale="90000"/>
          </a:bodyPr>
          <a:lstStyle/>
          <a:p>
            <a:r>
              <a:rPr lang="de-DE" sz="4800">
                <a:solidFill>
                  <a:schemeClr val="bg1"/>
                </a:solidFill>
                <a:cs typeface="Calibri Light"/>
              </a:rPr>
              <a:t>Cluster </a:t>
            </a:r>
            <a:r>
              <a:rPr lang="de-DE" sz="4800" err="1">
                <a:solidFill>
                  <a:schemeClr val="bg1"/>
                </a:solidFill>
                <a:cs typeface="Calibri Light"/>
              </a:rPr>
              <a:t>customer</a:t>
            </a:r>
            <a:r>
              <a:rPr lang="de-DE" sz="4800">
                <a:solidFill>
                  <a:schemeClr val="bg1"/>
                </a:solidFill>
                <a:cs typeface="Calibri Light"/>
              </a:rPr>
              <a:t> </a:t>
            </a:r>
            <a:r>
              <a:rPr lang="de-DE" sz="4800" err="1">
                <a:solidFill>
                  <a:schemeClr val="bg1"/>
                </a:solidFill>
                <a:cs typeface="Calibri Light"/>
              </a:rPr>
              <a:t>according</a:t>
            </a:r>
            <a:r>
              <a:rPr lang="de-DE" sz="4800">
                <a:solidFill>
                  <a:schemeClr val="bg1"/>
                </a:solidFill>
                <a:cs typeface="Calibri Light"/>
              </a:rPr>
              <a:t> </a:t>
            </a:r>
            <a:r>
              <a:rPr lang="de-DE" sz="4800" err="1">
                <a:solidFill>
                  <a:schemeClr val="bg1"/>
                </a:solidFill>
                <a:cs typeface="Calibri Light"/>
              </a:rPr>
              <a:t>to</a:t>
            </a:r>
            <a:r>
              <a:rPr lang="de-DE" sz="4800">
                <a:solidFill>
                  <a:schemeClr val="bg1"/>
                </a:solidFill>
                <a:cs typeface="Calibri Light"/>
              </a:rPr>
              <a:t> Pattern: A </a:t>
            </a:r>
            <a:r>
              <a:rPr lang="de-DE" sz="4800" err="1">
                <a:solidFill>
                  <a:schemeClr val="bg1"/>
                </a:solidFill>
                <a:cs typeface="Calibri Light"/>
              </a:rPr>
              <a:t>much</a:t>
            </a:r>
            <a:r>
              <a:rPr lang="de-DE" sz="4800">
                <a:solidFill>
                  <a:schemeClr val="bg1"/>
                </a:solidFill>
                <a:cs typeface="Calibri Light"/>
              </a:rPr>
              <a:t> </a:t>
            </a:r>
            <a:r>
              <a:rPr lang="de-DE" sz="4800" err="1">
                <a:solidFill>
                  <a:schemeClr val="bg1"/>
                </a:solidFill>
                <a:cs typeface="Calibri Light"/>
              </a:rPr>
              <a:t>smaller</a:t>
            </a:r>
            <a:r>
              <a:rPr lang="de-DE" sz="4800">
                <a:solidFill>
                  <a:schemeClr val="bg1"/>
                </a:solidFill>
                <a:cs typeface="Calibri Light"/>
              </a:rPr>
              <a:t> </a:t>
            </a:r>
            <a:r>
              <a:rPr lang="de-DE" sz="4800" err="1">
                <a:solidFill>
                  <a:schemeClr val="bg1"/>
                </a:solidFill>
                <a:cs typeface="Calibri Light"/>
              </a:rPr>
              <a:t>matrix</a:t>
            </a:r>
            <a:endParaRPr lang="en-GB" sz="4800">
              <a:solidFill>
                <a:schemeClr val="bg1"/>
              </a:solidFill>
            </a:endParaRPr>
          </a:p>
        </p:txBody>
      </p:sp>
      <p:pic>
        <p:nvPicPr>
          <p:cNvPr id="13" name="Picture 12" descr="Shape&#10;&#10;Description automatically generated with low confidence">
            <a:extLst>
              <a:ext uri="{FF2B5EF4-FFF2-40B4-BE49-F238E27FC236}">
                <a16:creationId xmlns:a16="http://schemas.microsoft.com/office/drawing/2014/main" id="{956D8F5F-EF2E-5E4B-AE8C-0346DA813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749" y="3723158"/>
            <a:ext cx="2033951" cy="2033951"/>
          </a:xfrm>
          <a:prstGeom prst="rect">
            <a:avLst/>
          </a:prstGeom>
        </p:spPr>
      </p:pic>
      <p:pic>
        <p:nvPicPr>
          <p:cNvPr id="14" name="Picture 13" descr="Shape&#10;&#10;Description automatically generated with low confidence">
            <a:extLst>
              <a:ext uri="{FF2B5EF4-FFF2-40B4-BE49-F238E27FC236}">
                <a16:creationId xmlns:a16="http://schemas.microsoft.com/office/drawing/2014/main" id="{848F0883-EA13-7342-83B5-659D7B3F58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5660" y="4152150"/>
            <a:ext cx="787889" cy="787889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6E919ADB-31E4-7647-89EC-390C5D6BA2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749" y="2689974"/>
            <a:ext cx="704292" cy="704292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3585AA-67B5-D549-B3B3-2F88B7755AA4}"/>
              </a:ext>
            </a:extLst>
          </p:cNvPr>
          <p:cNvCxnSpPr>
            <a:cxnSpLocks/>
          </p:cNvCxnSpPr>
          <p:nvPr/>
        </p:nvCxnSpPr>
        <p:spPr>
          <a:xfrm>
            <a:off x="2078930" y="3811626"/>
            <a:ext cx="0" cy="1773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EFBB06E-45B3-F74A-90EE-A3C1111E55D8}"/>
              </a:ext>
            </a:extLst>
          </p:cNvPr>
          <p:cNvCxnSpPr>
            <a:cxnSpLocks/>
          </p:cNvCxnSpPr>
          <p:nvPr/>
        </p:nvCxnSpPr>
        <p:spPr>
          <a:xfrm>
            <a:off x="2301749" y="3452637"/>
            <a:ext cx="2033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FD8E69A-BD76-D042-888B-CA105FA2D38C}"/>
              </a:ext>
            </a:extLst>
          </p:cNvPr>
          <p:cNvSpPr txBox="1"/>
          <p:nvPr/>
        </p:nvSpPr>
        <p:spPr>
          <a:xfrm>
            <a:off x="551885" y="4978266"/>
            <a:ext cx="1823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Sustainable Customers</a:t>
            </a:r>
          </a:p>
          <a:p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B30BBF-51B8-0C44-B398-6E5841B98A4D}"/>
              </a:ext>
            </a:extLst>
          </p:cNvPr>
          <p:cNvSpPr txBox="1"/>
          <p:nvPr/>
        </p:nvSpPr>
        <p:spPr>
          <a:xfrm>
            <a:off x="3147909" y="2799827"/>
            <a:ext cx="1632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Sustainable</a:t>
            </a:r>
          </a:p>
          <a:p>
            <a:r>
              <a:rPr lang="en-GB"/>
              <a:t>Products</a:t>
            </a:r>
          </a:p>
          <a:p>
            <a:endParaRPr lang="en-GB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191E1BB2-82FC-B44F-A42E-550C72AEAD25}"/>
              </a:ext>
            </a:extLst>
          </p:cNvPr>
          <p:cNvSpPr/>
          <p:nvPr/>
        </p:nvSpPr>
        <p:spPr>
          <a:xfrm>
            <a:off x="4792361" y="4112136"/>
            <a:ext cx="2607275" cy="8279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1DCA0E-C4AC-3D46-A589-0D946ADF63CF}"/>
              </a:ext>
            </a:extLst>
          </p:cNvPr>
          <p:cNvSpPr txBox="1"/>
          <p:nvPr/>
        </p:nvSpPr>
        <p:spPr>
          <a:xfrm>
            <a:off x="8143859" y="4222928"/>
            <a:ext cx="2903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Small enough Matrix for Real-Time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3051614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BCD4FC-2015-4EFE-995A-3C362B816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Q&amp;A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6" name="Picture 22" descr="A grey robot with  colourful buttons">
            <a:extLst>
              <a:ext uri="{FF2B5EF4-FFF2-40B4-BE49-F238E27FC236}">
                <a16:creationId xmlns:a16="http://schemas.microsoft.com/office/drawing/2014/main" id="{97F50F92-F1F8-4049-BF3D-AA677F094A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35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67816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8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0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21396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7020BD-3785-4628-8C5E-A4011B43E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39694"/>
            <a:ext cx="12192000" cy="146304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7BCD4FC-2015-4EFE-995A-3C362B816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10279971" cy="1362042"/>
          </a:xfrm>
        </p:spPr>
        <p:txBody>
          <a:bodyPr anchor="b">
            <a:normAutofit fontScale="90000"/>
          </a:bodyPr>
          <a:lstStyle/>
          <a:p>
            <a:r>
              <a:rPr lang="en-GB" sz="4800">
                <a:solidFill>
                  <a:schemeClr val="bg1"/>
                </a:solidFill>
              </a:rPr>
              <a:t>Goal: Real-Time</a:t>
            </a:r>
            <a:br>
              <a:rPr lang="en-GB" sz="4800">
                <a:solidFill>
                  <a:schemeClr val="bg1"/>
                </a:solidFill>
              </a:rPr>
            </a:br>
            <a:r>
              <a:rPr lang="en-GB" sz="4800">
                <a:solidFill>
                  <a:schemeClr val="bg1"/>
                </a:solidFill>
              </a:rPr>
              <a:t>Personalised Product Recommendation</a:t>
            </a:r>
          </a:p>
        </p:txBody>
      </p:sp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46268CF-26E9-0841-9FE2-4714AE0F73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376" y="2139694"/>
            <a:ext cx="4153245" cy="472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868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21396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22">
            <a:extLst>
              <a:ext uri="{FF2B5EF4-FFF2-40B4-BE49-F238E27FC236}">
                <a16:creationId xmlns:a16="http://schemas.microsoft.com/office/drawing/2014/main" id="{A47020BD-3785-4628-8C5E-A4011B43E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39694"/>
            <a:ext cx="12192000" cy="146304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7BCD4FC-2015-4EFE-995A-3C362B816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10279971" cy="1362042"/>
          </a:xfrm>
        </p:spPr>
        <p:txBody>
          <a:bodyPr anchor="b">
            <a:normAutofit/>
          </a:bodyPr>
          <a:lstStyle/>
          <a:p>
            <a:r>
              <a:rPr lang="en-GB" sz="4800">
                <a:solidFill>
                  <a:schemeClr val="bg1"/>
                </a:solidFill>
              </a:rPr>
              <a:t>Big Data Problem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F2BE7DC8-5D52-4620-9B10-0D3239358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5997"/>
            <a:ext cx="10515600" cy="3890965"/>
          </a:xfrm>
        </p:spPr>
        <p:txBody>
          <a:bodyPr/>
          <a:lstStyle/>
          <a:p>
            <a:pPr marL="457200" lvl="1" indent="0">
              <a:buNone/>
            </a:pPr>
            <a:r>
              <a:rPr lang="en-GB"/>
              <a:t>How to scale?</a:t>
            </a:r>
          </a:p>
        </p:txBody>
      </p:sp>
      <p:pic>
        <p:nvPicPr>
          <p:cNvPr id="4" name="Picture 3" descr="Shape&#10;&#10;Description automatically generated with low confidence">
            <a:extLst>
              <a:ext uri="{FF2B5EF4-FFF2-40B4-BE49-F238E27FC236}">
                <a16:creationId xmlns:a16="http://schemas.microsoft.com/office/drawing/2014/main" id="{7C1ED26D-23B6-C04F-85E5-223FCFAB4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024" y="3624023"/>
            <a:ext cx="2033951" cy="2033951"/>
          </a:xfrm>
          <a:prstGeom prst="rect">
            <a:avLst/>
          </a:prstGeom>
        </p:spPr>
      </p:pic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A1537FAF-26ED-4C41-A24E-1F9D54FAE0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52935" y="4053015"/>
            <a:ext cx="787889" cy="787889"/>
          </a:xfrm>
          <a:prstGeom prst="rect">
            <a:avLst/>
          </a:prstGeom>
        </p:spPr>
      </p:pic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1560A85D-C635-6F47-8E0D-B957D1D64D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024" y="2590839"/>
            <a:ext cx="704292" cy="70429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75BAB4F-1D78-AD4D-8089-5CDBB04AAA4D}"/>
              </a:ext>
            </a:extLst>
          </p:cNvPr>
          <p:cNvCxnSpPr/>
          <p:nvPr/>
        </p:nvCxnSpPr>
        <p:spPr>
          <a:xfrm>
            <a:off x="4856205" y="3712491"/>
            <a:ext cx="0" cy="1773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DA1E85-3A82-244A-BB44-CEE445B6F23E}"/>
              </a:ext>
            </a:extLst>
          </p:cNvPr>
          <p:cNvCxnSpPr/>
          <p:nvPr/>
        </p:nvCxnSpPr>
        <p:spPr>
          <a:xfrm>
            <a:off x="5079024" y="3353502"/>
            <a:ext cx="2033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2797D09-2F71-6E4F-B4D1-79230A74C5A2}"/>
              </a:ext>
            </a:extLst>
          </p:cNvPr>
          <p:cNvSpPr txBox="1"/>
          <p:nvPr/>
        </p:nvSpPr>
        <p:spPr>
          <a:xfrm>
            <a:off x="3312451" y="4880107"/>
            <a:ext cx="1179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43 Million</a:t>
            </a:r>
          </a:p>
          <a:p>
            <a:r>
              <a:rPr lang="en-GB"/>
              <a:t>Customers</a:t>
            </a:r>
          </a:p>
          <a:p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C53F07-6C8C-6744-B7F5-C65CA28E2212}"/>
              </a:ext>
            </a:extLst>
          </p:cNvPr>
          <p:cNvSpPr txBox="1"/>
          <p:nvPr/>
        </p:nvSpPr>
        <p:spPr>
          <a:xfrm>
            <a:off x="5925184" y="2700692"/>
            <a:ext cx="11240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15 Million</a:t>
            </a:r>
          </a:p>
          <a:p>
            <a:r>
              <a:rPr lang="en-GB"/>
              <a:t>Products</a:t>
            </a:r>
          </a:p>
          <a:p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27D119-1578-4D4F-9A64-1E95B180BB49}"/>
              </a:ext>
            </a:extLst>
          </p:cNvPr>
          <p:cNvSpPr txBox="1"/>
          <p:nvPr/>
        </p:nvSpPr>
        <p:spPr>
          <a:xfrm>
            <a:off x="7586133" y="496993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= 6.45 E+14 distinct cells</a:t>
            </a:r>
          </a:p>
        </p:txBody>
      </p:sp>
    </p:spTree>
    <p:extLst>
      <p:ext uri="{BB962C8B-B14F-4D97-AF65-F5344CB8AC3E}">
        <p14:creationId xmlns:p14="http://schemas.microsoft.com/office/powerpoint/2010/main" val="824366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21396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22">
            <a:extLst>
              <a:ext uri="{FF2B5EF4-FFF2-40B4-BE49-F238E27FC236}">
                <a16:creationId xmlns:a16="http://schemas.microsoft.com/office/drawing/2014/main" id="{A47020BD-3785-4628-8C5E-A4011B43E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39694"/>
            <a:ext cx="12192000" cy="146304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7BCD4FC-2015-4EFE-995A-3C362B816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10279971" cy="1362042"/>
          </a:xfrm>
        </p:spPr>
        <p:txBody>
          <a:bodyPr anchor="b">
            <a:normAutofit/>
          </a:bodyPr>
          <a:lstStyle/>
          <a:p>
            <a:r>
              <a:rPr lang="en-GB" sz="4800">
                <a:solidFill>
                  <a:schemeClr val="bg1"/>
                </a:solidFill>
              </a:rPr>
              <a:t>Machine Learning: Collaborative Filtering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2DA0DD-5B0F-8A47-86E7-8776ABE505CB}"/>
              </a:ext>
            </a:extLst>
          </p:cNvPr>
          <p:cNvSpPr txBox="1"/>
          <p:nvPr/>
        </p:nvSpPr>
        <p:spPr>
          <a:xfrm>
            <a:off x="716692" y="2573795"/>
            <a:ext cx="574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/>
              <a:t>Basic Idea: Find similar behaviour from users</a:t>
            </a:r>
          </a:p>
        </p:txBody>
      </p:sp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713C7D46-CF7B-F744-87D3-8FBBFDAD16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535" y="3498790"/>
            <a:ext cx="1104350" cy="1104350"/>
          </a:xfrm>
          <a:prstGeom prst="rect">
            <a:avLst/>
          </a:prstGeom>
        </p:spPr>
      </p:pic>
      <p:pic>
        <p:nvPicPr>
          <p:cNvPr id="20" name="Picture 19" descr="Shape&#10;&#10;Description automatically generated with low confidence">
            <a:extLst>
              <a:ext uri="{FF2B5EF4-FFF2-40B4-BE49-F238E27FC236}">
                <a16:creationId xmlns:a16="http://schemas.microsoft.com/office/drawing/2014/main" id="{B8F05069-67FA-FF4F-96C2-D503A4D6E2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43053" y="3637803"/>
            <a:ext cx="787889" cy="7878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8BE3B9-72F1-F842-A7CD-B73F9F62AE62}"/>
              </a:ext>
            </a:extLst>
          </p:cNvPr>
          <p:cNvSpPr txBox="1"/>
          <p:nvPr/>
        </p:nvSpPr>
        <p:spPr>
          <a:xfrm>
            <a:off x="4362959" y="3583777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Find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51F7899F-DED5-134C-BCE3-8030439B782A}"/>
              </a:ext>
            </a:extLst>
          </p:cNvPr>
          <p:cNvSpPr/>
          <p:nvPr/>
        </p:nvSpPr>
        <p:spPr>
          <a:xfrm>
            <a:off x="3892378" y="3935837"/>
            <a:ext cx="1656570" cy="343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A44B45-D296-1443-8192-52A16AF418FD}"/>
              </a:ext>
            </a:extLst>
          </p:cNvPr>
          <p:cNvSpPr txBox="1"/>
          <p:nvPr/>
        </p:nvSpPr>
        <p:spPr>
          <a:xfrm>
            <a:off x="5313865" y="4572003"/>
            <a:ext cx="3446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Users that bought coffee machines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DE5AC8-70E0-F440-A6AA-BD20349095DC}"/>
              </a:ext>
            </a:extLst>
          </p:cNvPr>
          <p:cNvSpPr txBox="1"/>
          <p:nvPr/>
        </p:nvSpPr>
        <p:spPr>
          <a:xfrm>
            <a:off x="8107001" y="3601555"/>
            <a:ext cx="1306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Also bought</a:t>
            </a: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A81887FC-DDA5-B74B-80E5-AF8772E52561}"/>
              </a:ext>
            </a:extLst>
          </p:cNvPr>
          <p:cNvSpPr/>
          <p:nvPr/>
        </p:nvSpPr>
        <p:spPr>
          <a:xfrm>
            <a:off x="8094862" y="3935837"/>
            <a:ext cx="1656570" cy="343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4523D879-9872-2646-A943-CD7B81D298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5671" y="3601555"/>
            <a:ext cx="1013914" cy="101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019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21396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22">
            <a:extLst>
              <a:ext uri="{FF2B5EF4-FFF2-40B4-BE49-F238E27FC236}">
                <a16:creationId xmlns:a16="http://schemas.microsoft.com/office/drawing/2014/main" id="{A47020BD-3785-4628-8C5E-A4011B43E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39694"/>
            <a:ext cx="12192000" cy="146304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7BCD4FC-2015-4EFE-995A-3C362B816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10279971" cy="1362042"/>
          </a:xfrm>
        </p:spPr>
        <p:txBody>
          <a:bodyPr anchor="b">
            <a:normAutofit/>
          </a:bodyPr>
          <a:lstStyle/>
          <a:p>
            <a:r>
              <a:rPr lang="en-GB" sz="4800">
                <a:solidFill>
                  <a:schemeClr val="bg1"/>
                </a:solidFill>
              </a:rPr>
              <a:t>Machine Learning: Math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7F4860B-790E-4C45-8DC6-822EA08FFE3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38108" y="5012736"/>
            <a:ext cx="7453891" cy="1630677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DCDA60EF-1306-465D-BCCF-5C723038EF3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71811" y="2271141"/>
            <a:ext cx="6048375" cy="2590800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1CADDAF7-DA82-48EE-827C-57CF5B3AC54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3" y="4598415"/>
            <a:ext cx="2620332" cy="2044998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C5B27D53-D978-44C8-B9E1-3C831B5062A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28889" y="5349451"/>
            <a:ext cx="419100" cy="542925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5364EE97-80B0-487D-A882-7DADA40BE3C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64180" y="4837472"/>
            <a:ext cx="1733909" cy="1805941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09D51DF2-3E41-4B01-954A-4105213B01A3}"/>
              </a:ext>
            </a:extLst>
          </p:cNvPr>
          <p:cNvSpPr txBox="1"/>
          <p:nvPr/>
        </p:nvSpPr>
        <p:spPr>
          <a:xfrm>
            <a:off x="38935" y="6603433"/>
            <a:ext cx="931830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/>
              <a:t>https://towardsdatascience.com/prototyping-a-recommender-system-step-by-step-part-2-alternating-least-square-als-matrix-4a76c58714a1</a:t>
            </a:r>
          </a:p>
        </p:txBody>
      </p:sp>
    </p:spTree>
    <p:extLst>
      <p:ext uri="{BB962C8B-B14F-4D97-AF65-F5344CB8AC3E}">
        <p14:creationId xmlns:p14="http://schemas.microsoft.com/office/powerpoint/2010/main" val="4092718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21396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22">
            <a:extLst>
              <a:ext uri="{FF2B5EF4-FFF2-40B4-BE49-F238E27FC236}">
                <a16:creationId xmlns:a16="http://schemas.microsoft.com/office/drawing/2014/main" id="{A47020BD-3785-4628-8C5E-A4011B43E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39694"/>
            <a:ext cx="12192000" cy="146304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7BCD4FC-2015-4EFE-995A-3C362B816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10279971" cy="1362042"/>
          </a:xfrm>
        </p:spPr>
        <p:txBody>
          <a:bodyPr anchor="b">
            <a:normAutofit/>
          </a:bodyPr>
          <a:lstStyle/>
          <a:p>
            <a:r>
              <a:rPr lang="en-GB" sz="4800">
                <a:solidFill>
                  <a:schemeClr val="bg1"/>
                </a:solidFill>
              </a:rPr>
              <a:t>Prototype using Databricks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9D51DF2-3E41-4B01-954A-4105213B01A3}"/>
              </a:ext>
            </a:extLst>
          </p:cNvPr>
          <p:cNvSpPr txBox="1"/>
          <p:nvPr/>
        </p:nvSpPr>
        <p:spPr>
          <a:xfrm>
            <a:off x="38935" y="6603433"/>
            <a:ext cx="931830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/>
              <a:t>https://towardsdatascience.com/prototyping-a-recommender-system-step-by-step-part-2-alternating-least-square-als-matrix-4a76c58714a1</a:t>
            </a:r>
          </a:p>
        </p:txBody>
      </p:sp>
      <p:pic>
        <p:nvPicPr>
          <p:cNvPr id="5" name="Picture 4" descr="Graphical user interface, text, application, Teams&#10;&#10;Description automatically generated">
            <a:extLst>
              <a:ext uri="{FF2B5EF4-FFF2-40B4-BE49-F238E27FC236}">
                <a16:creationId xmlns:a16="http://schemas.microsoft.com/office/drawing/2014/main" id="{D632ABFE-8CE6-FF42-B315-870575E59B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716" y="1796143"/>
            <a:ext cx="9500483" cy="476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06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8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0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21396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7020BD-3785-4628-8C5E-A4011B43E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39694"/>
            <a:ext cx="12192000" cy="146304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 descr="E-Commerce Silhouette">
            <a:extLst>
              <a:ext uri="{FF2B5EF4-FFF2-40B4-BE49-F238E27FC236}">
                <a16:creationId xmlns:a16="http://schemas.microsoft.com/office/drawing/2014/main" id="{D3DB8EDF-8B6B-4C19-8D56-5A6B4411FA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1465" y="3012531"/>
            <a:ext cx="2986088" cy="2986088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7BCD4FC-2015-4EFE-995A-3C362B816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10279971" cy="1362042"/>
          </a:xfrm>
        </p:spPr>
        <p:txBody>
          <a:bodyPr anchor="b">
            <a:normAutofit/>
          </a:bodyPr>
          <a:lstStyle/>
          <a:p>
            <a:r>
              <a:rPr lang="en-GB" sz="4800">
                <a:solidFill>
                  <a:schemeClr val="bg1"/>
                </a:solidFill>
              </a:rPr>
              <a:t>Problem Realtime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3D4065-5369-1448-859E-E03A8685398C}"/>
              </a:ext>
            </a:extLst>
          </p:cNvPr>
          <p:cNvSpPr txBox="1"/>
          <p:nvPr/>
        </p:nvSpPr>
        <p:spPr>
          <a:xfrm>
            <a:off x="640390" y="2466887"/>
            <a:ext cx="3628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/>
              <a:t>Shopping is Mission-Centric</a:t>
            </a:r>
          </a:p>
        </p:txBody>
      </p:sp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4CDE6B49-9E8C-8047-B82D-2AED255E75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051" y="3710801"/>
            <a:ext cx="2033951" cy="2033951"/>
          </a:xfrm>
          <a:prstGeom prst="rect">
            <a:avLst/>
          </a:prstGeom>
        </p:spPr>
      </p:pic>
      <p:pic>
        <p:nvPicPr>
          <p:cNvPr id="16" name="Picture 15" descr="Shape&#10;&#10;Description automatically generated with low confidence">
            <a:extLst>
              <a:ext uri="{FF2B5EF4-FFF2-40B4-BE49-F238E27FC236}">
                <a16:creationId xmlns:a16="http://schemas.microsoft.com/office/drawing/2014/main" id="{EEECBD4C-6877-6A4B-BA21-3555662D63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03962" y="4139793"/>
            <a:ext cx="787889" cy="787889"/>
          </a:xfrm>
          <a:prstGeom prst="rect">
            <a:avLst/>
          </a:prstGeom>
        </p:spPr>
      </p:pic>
      <p:pic>
        <p:nvPicPr>
          <p:cNvPr id="17" name="Picture 16" descr="Shape&#10;&#10;Description automatically generated with low confidence">
            <a:extLst>
              <a:ext uri="{FF2B5EF4-FFF2-40B4-BE49-F238E27FC236}">
                <a16:creationId xmlns:a16="http://schemas.microsoft.com/office/drawing/2014/main" id="{B62667D0-C605-9A4D-9B61-C7D27A24D1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051" y="2677617"/>
            <a:ext cx="704292" cy="704292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BDB7AE-1EE1-7A4A-95AE-B864328755EF}"/>
              </a:ext>
            </a:extLst>
          </p:cNvPr>
          <p:cNvCxnSpPr>
            <a:cxnSpLocks/>
          </p:cNvCxnSpPr>
          <p:nvPr/>
        </p:nvCxnSpPr>
        <p:spPr>
          <a:xfrm>
            <a:off x="6107232" y="3799269"/>
            <a:ext cx="0" cy="1773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E777A7E-D99D-E143-B08C-950FA492BDA1}"/>
              </a:ext>
            </a:extLst>
          </p:cNvPr>
          <p:cNvCxnSpPr>
            <a:cxnSpLocks/>
          </p:cNvCxnSpPr>
          <p:nvPr/>
        </p:nvCxnSpPr>
        <p:spPr>
          <a:xfrm>
            <a:off x="6330051" y="3440280"/>
            <a:ext cx="2033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95DA53E-5C14-4A47-B420-6EF0027DCE7F}"/>
              </a:ext>
            </a:extLst>
          </p:cNvPr>
          <p:cNvSpPr txBox="1"/>
          <p:nvPr/>
        </p:nvSpPr>
        <p:spPr>
          <a:xfrm>
            <a:off x="4563478" y="4966885"/>
            <a:ext cx="1179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43 Million</a:t>
            </a:r>
          </a:p>
          <a:p>
            <a:r>
              <a:rPr lang="en-GB"/>
              <a:t>Customers</a:t>
            </a:r>
          </a:p>
          <a:p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351B59-B4AE-1C4F-B217-D1CC7548F41F}"/>
              </a:ext>
            </a:extLst>
          </p:cNvPr>
          <p:cNvSpPr txBox="1"/>
          <p:nvPr/>
        </p:nvSpPr>
        <p:spPr>
          <a:xfrm>
            <a:off x="7176211" y="2787470"/>
            <a:ext cx="1124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15 Million</a:t>
            </a:r>
          </a:p>
          <a:p>
            <a:r>
              <a:rPr lang="en-GB"/>
              <a:t>Products</a:t>
            </a:r>
          </a:p>
          <a:p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A4B6A4-694C-DE4B-AADA-DA8CB8A61C33}"/>
              </a:ext>
            </a:extLst>
          </p:cNvPr>
          <p:cNvSpPr txBox="1"/>
          <p:nvPr/>
        </p:nvSpPr>
        <p:spPr>
          <a:xfrm>
            <a:off x="8709263" y="4210571"/>
            <a:ext cx="3705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Databricks cannot help, we need some Knowledge Engineering</a:t>
            </a:r>
          </a:p>
        </p:txBody>
      </p:sp>
    </p:spTree>
    <p:extLst>
      <p:ext uri="{BB962C8B-B14F-4D97-AF65-F5344CB8AC3E}">
        <p14:creationId xmlns:p14="http://schemas.microsoft.com/office/powerpoint/2010/main" val="408035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21396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22">
            <a:extLst>
              <a:ext uri="{FF2B5EF4-FFF2-40B4-BE49-F238E27FC236}">
                <a16:creationId xmlns:a16="http://schemas.microsoft.com/office/drawing/2014/main" id="{A47020BD-3785-4628-8C5E-A4011B43E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39694"/>
            <a:ext cx="12192000" cy="146304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7BCD4FC-2015-4EFE-995A-3C362B816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10279971" cy="1362042"/>
          </a:xfrm>
        </p:spPr>
        <p:txBody>
          <a:bodyPr anchor="b">
            <a:normAutofit fontScale="90000"/>
          </a:bodyPr>
          <a:lstStyle/>
          <a:p>
            <a:r>
              <a:rPr lang="de-DE" sz="4800">
                <a:solidFill>
                  <a:schemeClr val="bg1"/>
                </a:solidFill>
                <a:cs typeface="Calibri Light"/>
              </a:rPr>
              <a:t>Cluster </a:t>
            </a:r>
            <a:r>
              <a:rPr lang="de-DE" sz="4800" err="1">
                <a:solidFill>
                  <a:schemeClr val="bg1"/>
                </a:solidFill>
                <a:cs typeface="Calibri Light"/>
              </a:rPr>
              <a:t>the</a:t>
            </a:r>
            <a:r>
              <a:rPr lang="de-DE" sz="4800">
                <a:solidFill>
                  <a:schemeClr val="bg1"/>
                </a:solidFill>
                <a:cs typeface="Calibri Light"/>
              </a:rPr>
              <a:t> </a:t>
            </a:r>
            <a:r>
              <a:rPr lang="de-DE" sz="4800" err="1">
                <a:solidFill>
                  <a:schemeClr val="bg1"/>
                </a:solidFill>
                <a:cs typeface="Calibri Light"/>
              </a:rPr>
              <a:t>products</a:t>
            </a:r>
            <a:r>
              <a:rPr lang="de-DE" sz="4800">
                <a:solidFill>
                  <a:schemeClr val="bg1"/>
                </a:solidFill>
                <a:cs typeface="Calibri Light"/>
              </a:rPr>
              <a:t> </a:t>
            </a:r>
            <a:r>
              <a:rPr lang="de-DE" sz="4800" err="1">
                <a:solidFill>
                  <a:schemeClr val="bg1"/>
                </a:solidFill>
                <a:cs typeface="Calibri Light"/>
              </a:rPr>
              <a:t>before</a:t>
            </a:r>
            <a:r>
              <a:rPr lang="de-DE" sz="4800">
                <a:solidFill>
                  <a:schemeClr val="bg1"/>
                </a:solidFill>
                <a:cs typeface="Calibri Light"/>
              </a:rPr>
              <a:t> </a:t>
            </a:r>
            <a:r>
              <a:rPr lang="de-DE" sz="4800" err="1">
                <a:solidFill>
                  <a:schemeClr val="bg1"/>
                </a:solidFill>
                <a:cs typeface="Calibri Light"/>
              </a:rPr>
              <a:t>clustering</a:t>
            </a:r>
            <a:r>
              <a:rPr lang="de-DE" sz="4800">
                <a:solidFill>
                  <a:schemeClr val="bg1"/>
                </a:solidFill>
                <a:cs typeface="Calibri Light"/>
              </a:rPr>
              <a:t> </a:t>
            </a:r>
            <a:r>
              <a:rPr lang="de-DE" sz="4800" err="1">
                <a:solidFill>
                  <a:schemeClr val="bg1"/>
                </a:solidFill>
                <a:cs typeface="Calibri Light"/>
              </a:rPr>
              <a:t>the</a:t>
            </a:r>
            <a:r>
              <a:rPr lang="de-DE" sz="4800">
                <a:solidFill>
                  <a:schemeClr val="bg1"/>
                </a:solidFill>
                <a:cs typeface="Calibri Light"/>
              </a:rPr>
              <a:t> </a:t>
            </a:r>
            <a:r>
              <a:rPr lang="de-DE" sz="4800" err="1">
                <a:solidFill>
                  <a:schemeClr val="bg1"/>
                </a:solidFill>
                <a:cs typeface="Calibri Light"/>
              </a:rPr>
              <a:t>customers</a:t>
            </a:r>
            <a:endParaRPr lang="en-GB" sz="4800">
              <a:solidFill>
                <a:schemeClr val="bg1"/>
              </a:solidFill>
            </a:endParaRPr>
          </a:p>
        </p:txBody>
      </p:sp>
      <p:pic>
        <p:nvPicPr>
          <p:cNvPr id="17" name="Picture 28">
            <a:extLst>
              <a:ext uri="{FF2B5EF4-FFF2-40B4-BE49-F238E27FC236}">
                <a16:creationId xmlns:a16="http://schemas.microsoft.com/office/drawing/2014/main" id="{E0492DCA-EC87-45F7-8BDC-24A6166D6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18060" y="2446247"/>
            <a:ext cx="3742479" cy="4206089"/>
          </a:xfrm>
          <a:prstGeom prst="rect">
            <a:avLst/>
          </a:prstGeom>
        </p:spPr>
      </p:pic>
      <p:pic>
        <p:nvPicPr>
          <p:cNvPr id="18" name="Picture 3" descr="A white t-shirt with a panda on it&#10;&#10;Description automatically generated with medium confidence">
            <a:extLst>
              <a:ext uri="{FF2B5EF4-FFF2-40B4-BE49-F238E27FC236}">
                <a16:creationId xmlns:a16="http://schemas.microsoft.com/office/drawing/2014/main" id="{5E59CC79-7475-497C-A52D-D26922BA9C1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092" y="3545855"/>
            <a:ext cx="1670913" cy="1759681"/>
          </a:xfrm>
          <a:prstGeom prst="rect">
            <a:avLst/>
          </a:prstGeom>
        </p:spPr>
      </p:pic>
      <p:pic>
        <p:nvPicPr>
          <p:cNvPr id="20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703876AF-9D22-4C7E-90FA-1050294934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424" y="5215062"/>
            <a:ext cx="1178629" cy="1437274"/>
          </a:xfrm>
          <a:prstGeom prst="rect">
            <a:avLst/>
          </a:prstGeom>
        </p:spPr>
      </p:pic>
      <p:pic>
        <p:nvPicPr>
          <p:cNvPr id="22" name="Picture 7" descr="A picture containing text, indoor, beverage&#10;&#10;Description automatically generated">
            <a:extLst>
              <a:ext uri="{FF2B5EF4-FFF2-40B4-BE49-F238E27FC236}">
                <a16:creationId xmlns:a16="http://schemas.microsoft.com/office/drawing/2014/main" id="{490B9B56-E30D-42F8-B80A-6857146D5E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456" y="2292575"/>
            <a:ext cx="1334609" cy="1334609"/>
          </a:xfrm>
          <a:prstGeom prst="rect">
            <a:avLst/>
          </a:prstGeom>
        </p:spPr>
      </p:pic>
      <p:pic>
        <p:nvPicPr>
          <p:cNvPr id="26" name="Picture 9" descr="A picture containing text, toiletry&#10;&#10;Description automatically generated">
            <a:extLst>
              <a:ext uri="{FF2B5EF4-FFF2-40B4-BE49-F238E27FC236}">
                <a16:creationId xmlns:a16="http://schemas.microsoft.com/office/drawing/2014/main" id="{B25C6243-75A6-43C9-ACA3-D3919516DF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424" y="3707055"/>
            <a:ext cx="1931210" cy="1437274"/>
          </a:xfrm>
          <a:prstGeom prst="rect">
            <a:avLst/>
          </a:prstGeom>
        </p:spPr>
      </p:pic>
      <p:sp>
        <p:nvSpPr>
          <p:cNvPr id="27" name="TextBox 21">
            <a:extLst>
              <a:ext uri="{FF2B5EF4-FFF2-40B4-BE49-F238E27FC236}">
                <a16:creationId xmlns:a16="http://schemas.microsoft.com/office/drawing/2014/main" id="{C85BA4AC-98AA-43EA-B280-996DFC1D1C06}"/>
              </a:ext>
            </a:extLst>
          </p:cNvPr>
          <p:cNvSpPr txBox="1"/>
          <p:nvPr/>
        </p:nvSpPr>
        <p:spPr>
          <a:xfrm>
            <a:off x="377711" y="5662028"/>
            <a:ext cx="2213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err="1"/>
              <a:t>Choices</a:t>
            </a:r>
            <a:r>
              <a:rPr lang="de-CH"/>
              <a:t> </a:t>
            </a:r>
            <a:r>
              <a:rPr lang="de-CH" err="1"/>
              <a:t>are</a:t>
            </a:r>
            <a:r>
              <a:rPr lang="de-CH"/>
              <a:t> </a:t>
            </a:r>
            <a:r>
              <a:rPr lang="de-CH" err="1"/>
              <a:t>based</a:t>
            </a:r>
            <a:r>
              <a:rPr lang="de-CH"/>
              <a:t> on a  </a:t>
            </a:r>
            <a:r>
              <a:rPr lang="de-CH" err="1"/>
              <a:t>common</a:t>
            </a:r>
            <a:r>
              <a:rPr lang="de-CH"/>
              <a:t> </a:t>
            </a:r>
            <a:r>
              <a:rPr lang="de-CH" err="1"/>
              <a:t>pattern</a:t>
            </a:r>
            <a:endParaRPr lang="de-CH"/>
          </a:p>
          <a:p>
            <a:r>
              <a:rPr lang="de-CH"/>
              <a:t>x = </a:t>
            </a:r>
            <a:r>
              <a:rPr lang="de-CH" err="1"/>
              <a:t>y</a:t>
            </a:r>
            <a:r>
              <a:rPr lang="de-CH"/>
              <a:t> = </a:t>
            </a:r>
            <a:r>
              <a:rPr lang="de-CH" err="1"/>
              <a:t>z</a:t>
            </a:r>
            <a:endParaRPr lang="en-CH"/>
          </a:p>
        </p:txBody>
      </p:sp>
      <p:sp>
        <p:nvSpPr>
          <p:cNvPr id="28" name="TextBox 11">
            <a:extLst>
              <a:ext uri="{FF2B5EF4-FFF2-40B4-BE49-F238E27FC236}">
                <a16:creationId xmlns:a16="http://schemas.microsoft.com/office/drawing/2014/main" id="{96402D72-E976-4E05-A665-3D4DBB9E6CC8}"/>
              </a:ext>
            </a:extLst>
          </p:cNvPr>
          <p:cNvSpPr txBox="1"/>
          <p:nvPr/>
        </p:nvSpPr>
        <p:spPr>
          <a:xfrm>
            <a:off x="8717141" y="3137460"/>
            <a:ext cx="21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/>
              <a:t>Recommendation</a:t>
            </a:r>
          </a:p>
        </p:txBody>
      </p:sp>
    </p:spTree>
    <p:extLst>
      <p:ext uri="{BB962C8B-B14F-4D97-AF65-F5344CB8AC3E}">
        <p14:creationId xmlns:p14="http://schemas.microsoft.com/office/powerpoint/2010/main" val="65236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21396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22">
            <a:extLst>
              <a:ext uri="{FF2B5EF4-FFF2-40B4-BE49-F238E27FC236}">
                <a16:creationId xmlns:a16="http://schemas.microsoft.com/office/drawing/2014/main" id="{A47020BD-3785-4628-8C5E-A4011B43E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39694"/>
            <a:ext cx="12192000" cy="146304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7BCD4FC-2015-4EFE-995A-3C362B816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10279971" cy="1362042"/>
          </a:xfrm>
        </p:spPr>
        <p:txBody>
          <a:bodyPr anchor="b">
            <a:normAutofit/>
          </a:bodyPr>
          <a:lstStyle/>
          <a:p>
            <a:r>
              <a:rPr lang="de-DE" sz="4800">
                <a:solidFill>
                  <a:schemeClr val="bg1"/>
                </a:solidFill>
                <a:cs typeface="Calibri Light"/>
              </a:rPr>
              <a:t>Further Ideas</a:t>
            </a:r>
            <a:endParaRPr lang="en-GB" sz="480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706C19-7705-1545-A502-746E0C54992E}"/>
              </a:ext>
            </a:extLst>
          </p:cNvPr>
          <p:cNvSpPr txBox="1"/>
          <p:nvPr/>
        </p:nvSpPr>
        <p:spPr>
          <a:xfrm>
            <a:off x="960120" y="2755895"/>
            <a:ext cx="82067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/>
              <a:t>Define pattern on rules: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/>
              <a:t>Cluster people according to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/>
              <a:t>Cluster according to demographics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/>
              <a:t>…</a:t>
            </a:r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41B21F7D-8CF4-864F-8F54-901BBF834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331" y="2854620"/>
            <a:ext cx="2455047" cy="24550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5A3B4D-13A5-A247-B76D-8C2E1E76D0AB}"/>
              </a:ext>
            </a:extLst>
          </p:cNvPr>
          <p:cNvSpPr txBox="1"/>
          <p:nvPr/>
        </p:nvSpPr>
        <p:spPr>
          <a:xfrm>
            <a:off x="8182365" y="5287895"/>
            <a:ext cx="3442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/>
              <a:t>Relationship Graph</a:t>
            </a:r>
          </a:p>
        </p:txBody>
      </p:sp>
    </p:spTree>
    <p:extLst>
      <p:ext uri="{BB962C8B-B14F-4D97-AF65-F5344CB8AC3E}">
        <p14:creationId xmlns:p14="http://schemas.microsoft.com/office/powerpoint/2010/main" val="3932297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43AAE68AE503240A7C243B66E570F94" ma:contentTypeVersion="9" ma:contentTypeDescription="Ein neues Dokument erstellen." ma:contentTypeScope="" ma:versionID="0a370ab50de89cbf8f95e0b8aee53c32">
  <xsd:schema xmlns:xsd="http://www.w3.org/2001/XMLSchema" xmlns:xs="http://www.w3.org/2001/XMLSchema" xmlns:p="http://schemas.microsoft.com/office/2006/metadata/properties" xmlns:ns2="9f84eab0-ca6f-4451-872e-fe7a778352be" targetNamespace="http://schemas.microsoft.com/office/2006/metadata/properties" ma:root="true" ma:fieldsID="9e1e8e125a945b225ccd18a73a1cbe33" ns2:_="">
    <xsd:import namespace="9f84eab0-ca6f-4451-872e-fe7a778352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84eab0-ca6f-4451-872e-fe7a778352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0B47200-48CE-4560-B2A8-B95293AAFB66}">
  <ds:schemaRefs>
    <ds:schemaRef ds:uri="9f84eab0-ca6f-4451-872e-fe7a778352b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86CA7DE-0C5A-4EFB-B0E9-6968BCF1A16D}">
  <ds:schemaRefs>
    <ds:schemaRef ds:uri="9f84eab0-ca6f-4451-872e-fe7a778352b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22FE0E6-F2BA-482C-AB5E-1AF5FB3D7F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Widescreen</PresentationFormat>
  <Slides>11</Slides>
  <Notes>11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</vt:lpstr>
      <vt:lpstr>Databricks</vt:lpstr>
      <vt:lpstr>Goal: Real-Time Personalised Product Recommendation</vt:lpstr>
      <vt:lpstr>Big Data Problem</vt:lpstr>
      <vt:lpstr>Machine Learning: Collaborative Filtering</vt:lpstr>
      <vt:lpstr>Machine Learning: Math</vt:lpstr>
      <vt:lpstr>Prototype using Databricks</vt:lpstr>
      <vt:lpstr>Problem Realtime</vt:lpstr>
      <vt:lpstr>Cluster the products before clustering the customers</vt:lpstr>
      <vt:lpstr>Further Ideas</vt:lpstr>
      <vt:lpstr>Cluster customer according to Pattern: A much smaller matrix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Databricks</dc:title>
  <dc:creator>Etienne Frey</dc:creator>
  <cp:revision>1</cp:revision>
  <dcterms:created xsi:type="dcterms:W3CDTF">2021-11-06T19:56:23Z</dcterms:created>
  <dcterms:modified xsi:type="dcterms:W3CDTF">2021-11-07T14:48:16Z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0x010100943AAE68AE503240A7C243B66E570F94</vt:lpwstr>
  </property>
</Properties>
</file>