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A94F-5918-3580-2934-CE3B2E2CB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5D858-6126-75AE-8F00-2D3D6AC1A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CE516-AC4B-56AA-4FE8-4BEB7FA1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DC10-6DFA-49EF-A6C4-D48B94894631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5A7C6-4CF4-2409-970D-71D0D696C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9E837-C693-0241-6A76-6F11A255E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3299-4DAE-4215-B64E-99C5257813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74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1D8E-1A9B-5E5E-BE7B-32D8E3AE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D50C7-EAAA-8827-592D-A1830A7A4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16D0C-21DE-02C0-F784-36181ECD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DC10-6DFA-49EF-A6C4-D48B94894631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B1C9A-F8C7-9219-1FD9-D7796646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D8457-3A8A-9C83-D713-8F175C96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3299-4DAE-4215-B64E-99C5257813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97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E4D30-1B03-907B-4E1F-3630C385E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7F9C2-7437-7F2F-9914-14CAE63F0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6F71E-D9B7-BA73-6F01-655B1600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DC10-6DFA-49EF-A6C4-D48B94894631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1A843-6B48-3E9B-4DFB-16D9EE0B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167A3-4621-C87B-C54C-8A8B07F5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3299-4DAE-4215-B64E-99C5257813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85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73CD-BB89-BF07-EE55-CB0B2886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C7334-297C-4B33-1FEE-9E3407177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CC3FE-2443-9CA0-7ACF-CC7D16B9D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DC10-6DFA-49EF-A6C4-D48B94894631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2878E-5C0F-3DA5-84DE-D0157097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2EA6B-65BF-1EC7-BA5F-8903ECE1A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3299-4DAE-4215-B64E-99C5257813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84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7D16-9ABF-276A-3F58-5752FD9E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8CF29-68D1-1A5F-77B9-D91CAC9DC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24576-B354-AB3A-600F-46CA60A1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DC10-6DFA-49EF-A6C4-D48B94894631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938A6-1A5E-AF0F-D5C4-664121B72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1902F-C953-5BC0-0E01-CDB55E3C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3299-4DAE-4215-B64E-99C5257813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64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7525-ACB5-1D41-BC47-38C74620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91C89-8E10-8706-7986-09238A95B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E9F17-FBA7-C109-ED5E-0861CF44F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6A96F-BFFA-9314-9774-707BA327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DC10-6DFA-49EF-A6C4-D48B94894631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8FEFF-3F79-FB29-BEAC-1FE2E4BEF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378C5-6017-613E-0EEA-EB5247AF1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3299-4DAE-4215-B64E-99C5257813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21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41AD-5993-9699-1B6F-3CDB19EB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DC2DC-CEA6-29F5-E178-A550CA35D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28766-0625-988F-04DF-ED3842F0A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E4AE79-9EF6-39AB-F51B-83C6B84B8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31CD6D-62CF-9CC7-009B-EAA202E86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989CBC-8B52-9F17-DA72-D57BD75AF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DC10-6DFA-49EF-A6C4-D48B94894631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080A9F-FBAB-CA40-AAD3-14288EC8C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A92FFF-E0D7-24CA-36D5-6A823939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3299-4DAE-4215-B64E-99C5257813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56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98F5-9974-A687-B2F5-F1D98F74A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ADF12-5B7F-0E27-001F-4822F11D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DC10-6DFA-49EF-A6C4-D48B94894631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DC44A-16CA-CEAC-80D4-2EB376CA7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E4A71-9C13-0A84-5EA4-479A9FDC9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3299-4DAE-4215-B64E-99C5257813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55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80105-BB0C-9D4F-9877-D2F5C101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DC10-6DFA-49EF-A6C4-D48B94894631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9D87EF-327B-7B54-57F3-51051B2F3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054E1-E1F2-FC15-19B0-6E347F6F5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3299-4DAE-4215-B64E-99C5257813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93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058EE-064C-3E78-BE71-A3B48607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BAC0E-5196-C171-1F3D-8D5DF0BD1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7C539-8EA4-312F-DF0F-DB17FFEB7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4EB3B-FFCE-2CD2-5592-38DF5940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DC10-6DFA-49EF-A6C4-D48B94894631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3C94A-3A6F-5148-18C9-F1F2BD50B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2ED64-2C87-97E2-C4EC-35079B5E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3299-4DAE-4215-B64E-99C5257813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98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4EB6-A5DA-C7F9-DA3C-532710BAD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818D7-BEEA-6B79-2EE4-6389EFDDB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18A9C-06F3-1A22-2C8F-FCC59CC4C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24A5C-148B-4427-084E-8E1DD264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DC10-6DFA-49EF-A6C4-D48B94894631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58D08-9C19-A7B1-2F81-0ED04CAB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3C806-60CB-69FC-F828-431B0043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3299-4DAE-4215-B64E-99C5257813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22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F51E02-7B53-5B96-BBA0-C1B5680D2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EFDD5-96A8-DC7B-3EA8-7B1EEA8D9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BD653-ACFD-C535-1202-55DBF2D78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6DC10-6DFA-49EF-A6C4-D48B94894631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31282-AD9E-5C40-FC01-396247FA9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EE27E-440C-46AE-9D2C-38C44FB1E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63299-4DAE-4215-B64E-99C5257813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98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D71BEE-E54E-69A5-17C5-7444A0462B5A}"/>
              </a:ext>
            </a:extLst>
          </p:cNvPr>
          <p:cNvSpPr txBox="1"/>
          <p:nvPr/>
        </p:nvSpPr>
        <p:spPr>
          <a:xfrm>
            <a:off x="2868193" y="1709559"/>
            <a:ext cx="65902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QtMvvmToolkit</a:t>
            </a:r>
            <a:endParaRPr lang="fr-FR" sz="7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A850DE-2E6C-E1BD-3C14-EAD0961AAD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6833" y1="58500" x2="50167" y2="62500"/>
                        <a14:foregroundMark x1="58417" y1="11167" x2="59250" y2="18333"/>
                        <a14:foregroundMark x1="64583" y1="21500" x2="64333" y2="24500"/>
                        <a14:foregroundMark x1="61083" y1="18000" x2="61333" y2="26333"/>
                        <a14:foregroundMark x1="61333" y1="26333" x2="61917" y2="28167"/>
                        <a14:foregroundMark x1="66917" y1="17333" x2="68167" y2="31333"/>
                        <a14:foregroundMark x1="61250" y1="16333" x2="60917" y2="24667"/>
                        <a14:foregroundMark x1="60917" y1="24667" x2="63000" y2="35000"/>
                        <a14:foregroundMark x1="63000" y1="35000" x2="63917" y2="24167"/>
                        <a14:foregroundMark x1="63917" y1="24167" x2="61167" y2="16833"/>
                        <a14:foregroundMark x1="61167" y1="16833" x2="60250" y2="17500"/>
                        <a14:foregroundMark x1="57667" y1="46667" x2="60083" y2="56333"/>
                        <a14:foregroundMark x1="60417" y1="62167" x2="45667" y2="68167"/>
                        <a14:foregroundMark x1="57583" y1="20667" x2="59250" y2="30000"/>
                        <a14:foregroundMark x1="46333" y1="68667" x2="42750" y2="71333"/>
                        <a14:foregroundMark x1="56000" y1="13833" x2="56000" y2="28333"/>
                        <a14:foregroundMark x1="41833" y1="75500" x2="47667" y2="82167"/>
                        <a14:foregroundMark x1="47667" y1="82167" x2="48333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578" t="5000" r="28046" b="6250"/>
          <a:stretch/>
        </p:blipFill>
        <p:spPr>
          <a:xfrm>
            <a:off x="7467601" y="2995791"/>
            <a:ext cx="2152650" cy="2152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9F56D6-D466-B70F-6758-0E68603FC6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t="23889" r="5947" b="25417"/>
          <a:stretch/>
        </p:blipFill>
        <p:spPr>
          <a:xfrm>
            <a:off x="2409824" y="3605301"/>
            <a:ext cx="3763544" cy="180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3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espoir viktor</dc:creator>
  <cp:lastModifiedBy>espoir viktor</cp:lastModifiedBy>
  <cp:revision>1</cp:revision>
  <dcterms:created xsi:type="dcterms:W3CDTF">2024-12-19T11:17:03Z</dcterms:created>
  <dcterms:modified xsi:type="dcterms:W3CDTF">2024-12-19T11:17:13Z</dcterms:modified>
</cp:coreProperties>
</file>