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sldIdLst>
    <p:sldId id="359" r:id="rId2"/>
    <p:sldId id="364" r:id="rId3"/>
    <p:sldId id="366" r:id="rId4"/>
    <p:sldId id="361" r:id="rId5"/>
    <p:sldId id="362" r:id="rId6"/>
    <p:sldId id="363" r:id="rId7"/>
    <p:sldId id="3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CCDF9-AFD6-4ED0-9D1F-084E817E405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3EDA1-734F-4FB6-982E-B9C5B747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2B5B1A-9CDB-42EC-9445-22FAB55059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692E1-5087-498A-8F0E-349CC297EDE5}"/>
              </a:ext>
            </a:extLst>
          </p:cNvPr>
          <p:cNvSpPr txBox="1"/>
          <p:nvPr/>
        </p:nvSpPr>
        <p:spPr>
          <a:xfrm>
            <a:off x="958788" y="2627790"/>
            <a:ext cx="85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copy software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1AD0F-5880-40F0-8FE3-CE45F62CCF6A}"/>
              </a:ext>
            </a:extLst>
          </p:cNvPr>
          <p:cNvSpPr txBox="1"/>
          <p:nvPr/>
        </p:nvSpPr>
        <p:spPr>
          <a:xfrm>
            <a:off x="958788" y="2068497"/>
            <a:ext cx="85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Testing and Documenting CS amplifiers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4D230-1A18-4553-8663-536A683C8A96}"/>
              </a:ext>
            </a:extLst>
          </p:cNvPr>
          <p:cNvSpPr txBox="1">
            <a:spLocks/>
          </p:cNvSpPr>
          <p:nvPr/>
        </p:nvSpPr>
        <p:spPr>
          <a:xfrm>
            <a:off x="958788" y="8293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SJSU Spring 2020</a:t>
            </a: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</a:b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EE122 </a:t>
            </a: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section #5</a:t>
            </a:r>
            <a:b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</a:b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8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88B15-44F0-4915-9A1A-FC3553196D4D}"/>
              </a:ext>
            </a:extLst>
          </p:cNvPr>
          <p:cNvSpPr txBox="1"/>
          <p:nvPr/>
        </p:nvSpPr>
        <p:spPr>
          <a:xfrm>
            <a:off x="4882718" y="5033639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TA: Wen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Zhi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Qian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Email: wenzhi.qian@sjsu.edu</a:t>
            </a:r>
          </a:p>
        </p:txBody>
      </p:sp>
    </p:spTree>
    <p:extLst>
      <p:ext uri="{BB962C8B-B14F-4D97-AF65-F5344CB8AC3E}">
        <p14:creationId xmlns:p14="http://schemas.microsoft.com/office/powerpoint/2010/main" val="36852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8FB-1E0E-402E-BBC4-6CA05F9E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5E8A-2830-450C-8798-6EE1084E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threshold voltage for discrete MOSFETs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measure the only one you have,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9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4DF2D-FC7C-4257-BF90-169A53DA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88" y="928198"/>
            <a:ext cx="3185436" cy="457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FFE32-F2EA-4072-A6BC-248E58B4F14C}"/>
              </a:ext>
            </a:extLst>
          </p:cNvPr>
          <p:cNvSpPr txBox="1"/>
          <p:nvPr/>
        </p:nvSpPr>
        <p:spPr>
          <a:xfrm>
            <a:off x="2873830" y="670349"/>
            <a:ext cx="101703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Voltage 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621DF-02D9-4284-ADE4-10325E993437}"/>
              </a:ext>
            </a:extLst>
          </p:cNvPr>
          <p:cNvSpPr txBox="1"/>
          <p:nvPr/>
        </p:nvSpPr>
        <p:spPr>
          <a:xfrm>
            <a:off x="513184" y="242596"/>
            <a:ext cx="258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Original lab 8 circuit will not work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A6E92-3E9F-4ECF-89DA-BE85E8485A97}"/>
              </a:ext>
            </a:extLst>
          </p:cNvPr>
          <p:cNvSpPr txBox="1"/>
          <p:nvPr/>
        </p:nvSpPr>
        <p:spPr>
          <a:xfrm>
            <a:off x="905069" y="583163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Please explain why this will not work in your report for lab8.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5FD74-B66F-48BA-B3CD-5DEEFA23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00" y="1196511"/>
            <a:ext cx="6558816" cy="4035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85CDE8-48EE-446A-9735-C8E75906C25C}"/>
              </a:ext>
            </a:extLst>
          </p:cNvPr>
          <p:cNvSpPr txBox="1"/>
          <p:nvPr/>
        </p:nvSpPr>
        <p:spPr>
          <a:xfrm>
            <a:off x="6456782" y="704261"/>
            <a:ext cx="418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Original circuit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BD165-C9DC-451E-8E9F-99E8854E2B82}"/>
              </a:ext>
            </a:extLst>
          </p:cNvPr>
          <p:cNvSpPr txBox="1"/>
          <p:nvPr/>
        </p:nvSpPr>
        <p:spPr>
          <a:xfrm>
            <a:off x="5120000" y="578498"/>
            <a:ext cx="6757869" cy="4823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99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8E78B3-AE5B-4DBF-BD83-F29AF7B7B716}"/>
              </a:ext>
            </a:extLst>
          </p:cNvPr>
          <p:cNvSpPr txBox="1"/>
          <p:nvPr/>
        </p:nvSpPr>
        <p:spPr>
          <a:xfrm>
            <a:off x="587829" y="475861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circuit and a few measured parameters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8F8B9-EC5F-4BAB-88E4-4F5DCE97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63" y="1122192"/>
            <a:ext cx="7864522" cy="5265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4407DB-365C-4CFE-A519-AE02704CE6D4}"/>
              </a:ext>
            </a:extLst>
          </p:cNvPr>
          <p:cNvSpPr txBox="1"/>
          <p:nvPr/>
        </p:nvSpPr>
        <p:spPr>
          <a:xfrm>
            <a:off x="10179699" y="4738496"/>
            <a:ext cx="101703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Voltage 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4B29E-FF6A-4625-A957-7873FF548535}"/>
              </a:ext>
            </a:extLst>
          </p:cNvPr>
          <p:cNvSpPr txBox="1"/>
          <p:nvPr/>
        </p:nvSpPr>
        <p:spPr>
          <a:xfrm>
            <a:off x="933061" y="1688840"/>
            <a:ext cx="219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datapoint</a:t>
            </a:r>
          </a:p>
          <a:p>
            <a:r>
              <a:rPr lang="en-US" dirty="0"/>
              <a:t>5 V power supply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0B9D8-EA7C-4FE6-958D-F76DE3ACA551}"/>
                  </a:ext>
                </a:extLst>
              </p:cNvPr>
              <p:cNvSpPr txBox="1"/>
              <p:nvPr/>
            </p:nvSpPr>
            <p:spPr>
              <a:xfrm>
                <a:off x="933061" y="3567995"/>
                <a:ext cx="219173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dirty="0"/>
                  <a:t> datapoint</a:t>
                </a:r>
              </a:p>
              <a:p>
                <a:r>
                  <a:rPr lang="en-US" dirty="0"/>
                  <a:t>3V power supply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0B9D8-EA7C-4FE6-958D-F76DE3AC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1" y="3567995"/>
                <a:ext cx="2191730" cy="651269"/>
              </a:xfrm>
              <a:prstGeom prst="rect">
                <a:avLst/>
              </a:prstGeom>
              <a:blipFill>
                <a:blip r:embed="rId3"/>
                <a:stretch>
                  <a:fillRect l="-2222" t="-3738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B935AA-98CF-492F-ACD8-05FF402399A3}"/>
              </a:ext>
            </a:extLst>
          </p:cNvPr>
          <p:cNvSpPr txBox="1"/>
          <p:nvPr/>
        </p:nvSpPr>
        <p:spPr>
          <a:xfrm>
            <a:off x="8286749" y="1302204"/>
            <a:ext cx="311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 and gate are both connected to power supply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EA208-8178-489B-9346-E46DCCC5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49" y="4637008"/>
            <a:ext cx="2560542" cy="1745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8CDC6-49F8-4CE6-9FD4-D069527890FB}"/>
              </a:ext>
            </a:extLst>
          </p:cNvPr>
          <p:cNvSpPr txBox="1"/>
          <p:nvPr/>
        </p:nvSpPr>
        <p:spPr>
          <a:xfrm>
            <a:off x="3188154" y="5735808"/>
            <a:ext cx="317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have a wire to connect your gate and drain.</a:t>
            </a:r>
          </a:p>
        </p:txBody>
      </p:sp>
    </p:spTree>
    <p:extLst>
      <p:ext uri="{BB962C8B-B14F-4D97-AF65-F5344CB8AC3E}">
        <p14:creationId xmlns:p14="http://schemas.microsoft.com/office/powerpoint/2010/main" val="42918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768EB0-E3FF-479D-9664-E1477E3D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4" y="702207"/>
            <a:ext cx="4479350" cy="5756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56438-C051-424F-8117-33EB45636184}"/>
              </a:ext>
            </a:extLst>
          </p:cNvPr>
          <p:cNvSpPr txBox="1"/>
          <p:nvPr/>
        </p:nvSpPr>
        <p:spPr>
          <a:xfrm>
            <a:off x="5383763" y="1334278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configuration of the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004B6-465D-4AF0-8006-F47EE569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25" y="2571685"/>
            <a:ext cx="264436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1796D-DB4B-48C0-AE28-D6DEB723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36" y="438565"/>
            <a:ext cx="8222693" cy="182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8C2D6-C5A6-4C65-AF36-07AFB45E0309}"/>
              </a:ext>
            </a:extLst>
          </p:cNvPr>
          <p:cNvSpPr txBox="1"/>
          <p:nvPr/>
        </p:nvSpPr>
        <p:spPr>
          <a:xfrm>
            <a:off x="802841" y="11044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2N7000 datasheet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00E08-2250-468C-BADF-53DBED671F9F}"/>
                  </a:ext>
                </a:extLst>
              </p:cNvPr>
              <p:cNvSpPr txBox="1"/>
              <p:nvPr/>
            </p:nvSpPr>
            <p:spPr>
              <a:xfrm>
                <a:off x="942393" y="2435290"/>
                <a:ext cx="451601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00E08-2250-468C-BADF-53DBED67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3" y="2435290"/>
                <a:ext cx="4516016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0C4B0F-50B2-405E-A3F7-16C09572CC9A}"/>
                  </a:ext>
                </a:extLst>
              </p:cNvPr>
              <p:cNvSpPr txBox="1"/>
              <p:nvPr/>
            </p:nvSpPr>
            <p:spPr>
              <a:xfrm>
                <a:off x="1152331" y="3245466"/>
                <a:ext cx="4256935" cy="602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0.004717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0.0017686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0C4B0F-50B2-405E-A3F7-16C09572C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31" y="3245466"/>
                <a:ext cx="4256935" cy="602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0E017A-9E7F-4F05-86B5-B7A239F96CAF}"/>
                  </a:ext>
                </a:extLst>
              </p:cNvPr>
              <p:cNvSpPr txBox="1"/>
              <p:nvPr/>
            </p:nvSpPr>
            <p:spPr>
              <a:xfrm>
                <a:off x="1152331" y="4128796"/>
                <a:ext cx="2050433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0E017A-9E7F-4F05-86B5-B7A239F9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31" y="4128796"/>
                <a:ext cx="2050433" cy="584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D7C77B-B861-47FF-8B32-DB29827B54D0}"/>
                  </a:ext>
                </a:extLst>
              </p:cNvPr>
              <p:cNvSpPr txBox="1"/>
              <p:nvPr/>
            </p:nvSpPr>
            <p:spPr>
              <a:xfrm>
                <a:off x="1264706" y="5023816"/>
                <a:ext cx="1334277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D7C77B-B861-47FF-8B32-DB29827B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06" y="5023816"/>
                <a:ext cx="1334277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2F79BE-AF82-4C2E-AD66-1145DA8F7FB8}"/>
                  </a:ext>
                </a:extLst>
              </p:cNvPr>
              <p:cNvSpPr txBox="1"/>
              <p:nvPr/>
            </p:nvSpPr>
            <p:spPr>
              <a:xfrm>
                <a:off x="1152331" y="5876562"/>
                <a:ext cx="471167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4.998−2.406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−(3−0.902)∗1.63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1−1.63</m:t>
                        </m:r>
                      </m:den>
                    </m:f>
                  </m:oMath>
                </a14:m>
                <a:r>
                  <a:rPr lang="en-US" dirty="0"/>
                  <a:t>=1.31=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2F79BE-AF82-4C2E-AD66-1145DA8F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31" y="5876562"/>
                <a:ext cx="4711674" cy="412870"/>
              </a:xfrm>
              <a:prstGeom prst="rect">
                <a:avLst/>
              </a:prstGeom>
              <a:blipFill>
                <a:blip r:embed="rId7"/>
                <a:stretch>
                  <a:fillRect l="-1294" t="-1471" r="-129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709650-5FCC-4A56-A141-5B61B99F5A1A}"/>
              </a:ext>
            </a:extLst>
          </p:cNvPr>
          <p:cNvSpPr/>
          <p:nvPr/>
        </p:nvSpPr>
        <p:spPr>
          <a:xfrm rot="17603790">
            <a:off x="4027340" y="3609226"/>
            <a:ext cx="4147569" cy="478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5FF79-1156-4DEB-A8F2-CE77BC130ADC}"/>
                  </a:ext>
                </a:extLst>
              </p:cNvPr>
              <p:cNvSpPr txBox="1"/>
              <p:nvPr/>
            </p:nvSpPr>
            <p:spPr>
              <a:xfrm>
                <a:off x="6284127" y="5588714"/>
                <a:ext cx="33870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Could you think about this 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dirty="0"/>
                  <a:t> is lower or higher than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5FF79-1156-4DEB-A8F2-CE77BC130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7" y="5588714"/>
                <a:ext cx="3387012" cy="923330"/>
              </a:xfrm>
              <a:prstGeom prst="rect">
                <a:avLst/>
              </a:prstGeom>
              <a:blipFill>
                <a:blip r:embed="rId8"/>
                <a:stretch>
                  <a:fillRect l="-162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69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CD3C-9700-40A5-823D-03F7CC1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5E23-0DCC-4D72-9FC6-DC43B2D0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Fabricate and test the two CS designs you did last week.</a:t>
            </a:r>
          </a:p>
          <a:p>
            <a:r>
              <a:rPr lang="en-US" sz="1800" dirty="0">
                <a:solidFill>
                  <a:srgbClr val="000000"/>
                </a:solidFill>
                <a:latin typeface="TimesNewRomanPSMT"/>
              </a:rPr>
              <a:t>Take pictures of your physical circuit to put in your report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5594</TotalTime>
  <Words>200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TimesNewRomanPSMT</vt:lpstr>
      <vt:lpstr>Calibri</vt:lpstr>
      <vt:lpstr>Cambria Math</vt:lpstr>
      <vt:lpstr>Rockwell</vt:lpstr>
      <vt:lpstr>Rockwell Condensed</vt:lpstr>
      <vt:lpstr>Wingdings</vt:lpstr>
      <vt:lpstr>Wood Type</vt:lpstr>
      <vt:lpstr>PowerPoint Presentation</vt:lpstr>
      <vt:lpstr>Part A</vt:lpstr>
      <vt:lpstr>PowerPoint Presentation</vt:lpstr>
      <vt:lpstr>PowerPoint Presentation</vt:lpstr>
      <vt:lpstr>PowerPoint Presentation</vt:lpstr>
      <vt:lpstr>PowerPoint Presentation</vt:lpstr>
      <vt:lpstr>Part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qian</dc:creator>
  <cp:lastModifiedBy>wen qian</cp:lastModifiedBy>
  <cp:revision>137</cp:revision>
  <dcterms:created xsi:type="dcterms:W3CDTF">2021-01-24T10:23:21Z</dcterms:created>
  <dcterms:modified xsi:type="dcterms:W3CDTF">2021-03-26T00:07:24Z</dcterms:modified>
</cp:coreProperties>
</file>