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2B5B1A-9CDB-42EC-9445-22FAB550596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iptrace.com/download/older-vers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og.com/media/en/technical-documentation/data-sheets/3105fb.pdf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692E1-5087-498A-8F0E-349CC297EDE5}"/>
              </a:ext>
            </a:extLst>
          </p:cNvPr>
          <p:cNvSpPr txBox="1"/>
          <p:nvPr/>
        </p:nvSpPr>
        <p:spPr>
          <a:xfrm>
            <a:off x="958788" y="2938508"/>
            <a:ext cx="85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No lab report due</a:t>
            </a:r>
            <a:r>
              <a:rPr lang="en-US" dirty="0">
                <a:solidFill>
                  <a:prstClr val="black"/>
                </a:solidFill>
                <a:latin typeface="Rockwell" panose="02060603020205020403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Rockwell" panose="02060603020205020403"/>
              </a:rPr>
              <a:t>but</a:t>
            </a:r>
            <a:r>
              <a:rPr lang="zh-CN" altLang="en-US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Diptrace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files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needs to be submitted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Check your design with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your TA before you leave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1AD0F-5880-40F0-8FE3-CE45F62CCF6A}"/>
              </a:ext>
            </a:extLst>
          </p:cNvPr>
          <p:cNvSpPr txBox="1"/>
          <p:nvPr/>
        </p:nvSpPr>
        <p:spPr>
          <a:xfrm>
            <a:off x="958788" y="2068497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nergy Harvesting PCB Design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4D230-1A18-4553-8663-536A683C8A96}"/>
              </a:ext>
            </a:extLst>
          </p:cNvPr>
          <p:cNvSpPr txBox="1">
            <a:spLocks/>
          </p:cNvSpPr>
          <p:nvPr/>
        </p:nvSpPr>
        <p:spPr>
          <a:xfrm>
            <a:off x="958788" y="8293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SJSU Spring 2020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EE122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section #5</a:t>
            </a:r>
            <a:b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</a:b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4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88B15-44F0-4915-9A1A-FC3553196D4D}"/>
              </a:ext>
            </a:extLst>
          </p:cNvPr>
          <p:cNvSpPr txBox="1"/>
          <p:nvPr/>
        </p:nvSpPr>
        <p:spPr>
          <a:xfrm>
            <a:off x="4882718" y="5033639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TA: Wen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Zhi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Qian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Email: wenzhi.qian@sjsu.edu</a:t>
            </a:r>
          </a:p>
        </p:txBody>
      </p:sp>
    </p:spTree>
    <p:extLst>
      <p:ext uri="{BB962C8B-B14F-4D97-AF65-F5344CB8AC3E}">
        <p14:creationId xmlns:p14="http://schemas.microsoft.com/office/powerpoint/2010/main" val="32796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B7AC2-A689-4CDA-A824-14FD9F99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9" y="504927"/>
            <a:ext cx="10396702" cy="5848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7E69B-770C-4AC7-AADD-EC4CE988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21" y="4804407"/>
            <a:ext cx="1955901" cy="1809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9CD44-53C2-4377-8BD0-0CE974CD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743" y="4728204"/>
            <a:ext cx="1524078" cy="196225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ED65E4-A241-400E-A364-CFBCAA09F766}"/>
              </a:ext>
            </a:extLst>
          </p:cNvPr>
          <p:cNvSpPr/>
          <p:nvPr/>
        </p:nvSpPr>
        <p:spPr>
          <a:xfrm>
            <a:off x="4742058" y="3295659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7E5558-8C35-4106-8AFE-088CD0AF8505}"/>
              </a:ext>
            </a:extLst>
          </p:cNvPr>
          <p:cNvSpPr/>
          <p:nvPr/>
        </p:nvSpPr>
        <p:spPr>
          <a:xfrm>
            <a:off x="7183760" y="4628002"/>
            <a:ext cx="4164724" cy="2162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F11E7-6CD7-4028-8542-8B2F1EB24354}"/>
              </a:ext>
            </a:extLst>
          </p:cNvPr>
          <p:cNvSpPr txBox="1"/>
          <p:nvPr/>
        </p:nvSpPr>
        <p:spPr>
          <a:xfrm>
            <a:off x="9165070" y="5247663"/>
            <a:ext cx="55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+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47B101-2A5C-47F8-9B5C-0DEF261C2CA4}"/>
              </a:ext>
            </a:extLst>
          </p:cNvPr>
          <p:cNvSpPr/>
          <p:nvPr/>
        </p:nvSpPr>
        <p:spPr>
          <a:xfrm rot="12872752">
            <a:off x="5333502" y="3963171"/>
            <a:ext cx="1984538" cy="5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FA1269-D912-4214-BFCA-BD973D10E41A}"/>
              </a:ext>
            </a:extLst>
          </p:cNvPr>
          <p:cNvSpPr/>
          <p:nvPr/>
        </p:nvSpPr>
        <p:spPr>
          <a:xfrm>
            <a:off x="1194327" y="1172691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BAC74-F4AB-4FFF-B50E-B13D92A7140A}"/>
              </a:ext>
            </a:extLst>
          </p:cNvPr>
          <p:cNvSpPr txBox="1"/>
          <p:nvPr/>
        </p:nvSpPr>
        <p:spPr>
          <a:xfrm>
            <a:off x="2052025" y="1766096"/>
            <a:ext cx="187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Choose manual routing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2BCB8-F444-4C86-B56A-EF57BF84DCC4}"/>
              </a:ext>
            </a:extLst>
          </p:cNvPr>
          <p:cNvSpPr txBox="1"/>
          <p:nvPr/>
        </p:nvSpPr>
        <p:spPr>
          <a:xfrm>
            <a:off x="9717963" y="4628000"/>
            <a:ext cx="208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On right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11725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8F53-D619-4031-84A4-5F5703E7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lace your name on the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F1E8-0399-402E-A4A8-FC20A34A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96" y="2001722"/>
            <a:ext cx="2076557" cy="34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16E6D-4F44-4FBB-B22B-9B941779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05" y="2161655"/>
            <a:ext cx="5404128" cy="42356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37136B-8199-4FC1-B20E-589789A6A549}"/>
              </a:ext>
            </a:extLst>
          </p:cNvPr>
          <p:cNvSpPr/>
          <p:nvPr/>
        </p:nvSpPr>
        <p:spPr>
          <a:xfrm>
            <a:off x="2032167" y="4630684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A263F8-E52B-41B4-BC1B-7A5BAC30DFF5}"/>
              </a:ext>
            </a:extLst>
          </p:cNvPr>
          <p:cNvSpPr/>
          <p:nvPr/>
        </p:nvSpPr>
        <p:spPr>
          <a:xfrm>
            <a:off x="8700672" y="2332074"/>
            <a:ext cx="1233384" cy="715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8E57C-178F-412D-80AB-490484E0A65F}"/>
              </a:ext>
            </a:extLst>
          </p:cNvPr>
          <p:cNvSpPr txBox="1"/>
          <p:nvPr/>
        </p:nvSpPr>
        <p:spPr>
          <a:xfrm>
            <a:off x="1103459" y="1632390"/>
            <a:ext cx="261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Method #1</a:t>
            </a:r>
          </a:p>
        </p:txBody>
      </p:sp>
    </p:spTree>
    <p:extLst>
      <p:ext uri="{BB962C8B-B14F-4D97-AF65-F5344CB8AC3E}">
        <p14:creationId xmlns:p14="http://schemas.microsoft.com/office/powerpoint/2010/main" val="237380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4E4F23-BD1E-4F3E-93BD-B94929B3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lace your name on the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E16C7-CCCA-4CC4-B46F-A2D214317A27}"/>
              </a:ext>
            </a:extLst>
          </p:cNvPr>
          <p:cNvSpPr txBox="1"/>
          <p:nvPr/>
        </p:nvSpPr>
        <p:spPr>
          <a:xfrm>
            <a:off x="1103459" y="1632390"/>
            <a:ext cx="261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Method #2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8B6F8-1A1D-48D8-99D8-B9C7217C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83" y="1767765"/>
            <a:ext cx="6494778" cy="434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B8CDAE-688C-43F2-A668-DD6824BEA049}"/>
              </a:ext>
            </a:extLst>
          </p:cNvPr>
          <p:cNvSpPr/>
          <p:nvPr/>
        </p:nvSpPr>
        <p:spPr>
          <a:xfrm>
            <a:off x="5254088" y="2764965"/>
            <a:ext cx="1187435" cy="6640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9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B2C9-1FE9-40EF-AC07-17A99A70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1227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B2C3B-1C89-4F39-ACF1-13BAF1DE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30" y="226213"/>
            <a:ext cx="8281535" cy="6405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7FF8A-26B8-4953-A927-64B27F80082C}"/>
              </a:ext>
            </a:extLst>
          </p:cNvPr>
          <p:cNvSpPr txBox="1"/>
          <p:nvPr/>
        </p:nvSpPr>
        <p:spPr>
          <a:xfrm>
            <a:off x="7868264" y="4874342"/>
            <a:ext cx="78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23CD8-9E58-45F4-BD1E-1A5CFCB0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809" y="2195763"/>
            <a:ext cx="1838324" cy="2588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8C636-770C-4989-AE4D-2FDDCB415EAF}"/>
              </a:ext>
            </a:extLst>
          </p:cNvPr>
          <p:cNvSpPr txBox="1"/>
          <p:nvPr/>
        </p:nvSpPr>
        <p:spPr>
          <a:xfrm>
            <a:off x="9811809" y="4963583"/>
            <a:ext cx="161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Use PCB layout might be easier for making this</a:t>
            </a:r>
          </a:p>
        </p:txBody>
      </p:sp>
    </p:spTree>
    <p:extLst>
      <p:ext uri="{BB962C8B-B14F-4D97-AF65-F5344CB8AC3E}">
        <p14:creationId xmlns:p14="http://schemas.microsoft.com/office/powerpoint/2010/main" val="14424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FD4A3-7193-47B7-BAE6-097C27BB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" y="1802501"/>
            <a:ext cx="6372233" cy="4885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B3A4C-76F8-460D-B1A9-FC8752C7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9" y="170120"/>
            <a:ext cx="6026440" cy="141571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55A82-E70C-4932-B2FA-47C40E9ACA38}"/>
              </a:ext>
            </a:extLst>
          </p:cNvPr>
          <p:cNvSpPr/>
          <p:nvPr/>
        </p:nvSpPr>
        <p:spPr>
          <a:xfrm>
            <a:off x="3238725" y="858290"/>
            <a:ext cx="262270" cy="290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A5387-AC41-4845-99EC-84528AB58147}"/>
              </a:ext>
            </a:extLst>
          </p:cNvPr>
          <p:cNvSpPr txBox="1"/>
          <p:nvPr/>
        </p:nvSpPr>
        <p:spPr>
          <a:xfrm>
            <a:off x="3687573" y="1308832"/>
            <a:ext cx="29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Step 2. Place board outline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87370-1DD5-44B9-8FCA-7AC91280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89" y="52194"/>
            <a:ext cx="3899477" cy="317425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1DA524-F257-46AA-AA8C-F5984A65EC07}"/>
              </a:ext>
            </a:extLst>
          </p:cNvPr>
          <p:cNvSpPr/>
          <p:nvPr/>
        </p:nvSpPr>
        <p:spPr>
          <a:xfrm>
            <a:off x="7719236" y="1639320"/>
            <a:ext cx="1616149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52320D-BB51-4014-A6EB-B28009B999B0}"/>
              </a:ext>
            </a:extLst>
          </p:cNvPr>
          <p:cNvSpPr/>
          <p:nvPr/>
        </p:nvSpPr>
        <p:spPr>
          <a:xfrm>
            <a:off x="7719236" y="1258820"/>
            <a:ext cx="1640491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EC9EAB-F2D5-4CE0-B6ED-4849BED77680}"/>
              </a:ext>
            </a:extLst>
          </p:cNvPr>
          <p:cNvSpPr/>
          <p:nvPr/>
        </p:nvSpPr>
        <p:spPr>
          <a:xfrm>
            <a:off x="2950491" y="858290"/>
            <a:ext cx="262270" cy="290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34D5D-AF88-44ED-813A-195D951CACEB}"/>
              </a:ext>
            </a:extLst>
          </p:cNvPr>
          <p:cNvSpPr txBox="1"/>
          <p:nvPr/>
        </p:nvSpPr>
        <p:spPr>
          <a:xfrm>
            <a:off x="3066737" y="5549168"/>
            <a:ext cx="29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Step 1. Place all needed 3x capacitors (search 0805 in all libraries) and 3x resistors (search 0402 in all libraries).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209F16-2BE4-4E8E-B110-AC26AE03A814}"/>
              </a:ext>
            </a:extLst>
          </p:cNvPr>
          <p:cNvSpPr/>
          <p:nvPr/>
        </p:nvSpPr>
        <p:spPr>
          <a:xfrm>
            <a:off x="2856114" y="3495923"/>
            <a:ext cx="2173086" cy="2010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ECE025-3237-44A8-9035-990977B32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615" y="3361662"/>
            <a:ext cx="3808777" cy="2696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604C3C-2DD5-4DE8-BABC-99E72D8B9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039" y="3879972"/>
            <a:ext cx="3196442" cy="14016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081065-2D90-46B9-87A8-80E561F1FC99}"/>
              </a:ext>
            </a:extLst>
          </p:cNvPr>
          <p:cNvSpPr txBox="1"/>
          <p:nvPr/>
        </p:nvSpPr>
        <p:spPr>
          <a:xfrm>
            <a:off x="1668455" y="1258820"/>
            <a:ext cx="29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Step 3. Place copper pour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8C856-C148-453D-B558-944B6EDAD0CF}"/>
              </a:ext>
            </a:extLst>
          </p:cNvPr>
          <p:cNvSpPr txBox="1"/>
          <p:nvPr/>
        </p:nvSpPr>
        <p:spPr>
          <a:xfrm>
            <a:off x="6351356" y="1233111"/>
            <a:ext cx="87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061EF5-4DC3-4894-8B8C-780CF85AFB34}"/>
              </a:ext>
            </a:extLst>
          </p:cNvPr>
          <p:cNvSpPr/>
          <p:nvPr/>
        </p:nvSpPr>
        <p:spPr>
          <a:xfrm>
            <a:off x="7057989" y="4183531"/>
            <a:ext cx="1640491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FEA97-9CC7-468F-9526-8A50D9ED8BD3}"/>
              </a:ext>
            </a:extLst>
          </p:cNvPr>
          <p:cNvSpPr txBox="1"/>
          <p:nvPr/>
        </p:nvSpPr>
        <p:spPr>
          <a:xfrm>
            <a:off x="7570456" y="3655603"/>
            <a:ext cx="152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Make sure search in all libraries</a:t>
            </a:r>
          </a:p>
        </p:txBody>
      </p:sp>
    </p:spTree>
    <p:extLst>
      <p:ext uri="{BB962C8B-B14F-4D97-AF65-F5344CB8AC3E}">
        <p14:creationId xmlns:p14="http://schemas.microsoft.com/office/powerpoint/2010/main" val="2371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908BD6-E7EB-4C2E-AA23-0BB55DD1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" y="891048"/>
            <a:ext cx="5340624" cy="324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F43C8-6E92-47E4-B093-63562BFE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05" y="577946"/>
            <a:ext cx="5480332" cy="441347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8A328C-6D40-4230-AF06-46FB4E0CBD2E}"/>
              </a:ext>
            </a:extLst>
          </p:cNvPr>
          <p:cNvSpPr/>
          <p:nvPr/>
        </p:nvSpPr>
        <p:spPr>
          <a:xfrm>
            <a:off x="5386699" y="2077721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F48-882D-4883-86EE-DD5A9736391C}"/>
              </a:ext>
            </a:extLst>
          </p:cNvPr>
          <p:cNvSpPr txBox="1"/>
          <p:nvPr/>
        </p:nvSpPr>
        <p:spPr>
          <a:xfrm>
            <a:off x="3476332" y="5673601"/>
            <a:ext cx="49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Change the board outline size to 3’’ x 2.5”</a:t>
            </a:r>
          </a:p>
        </p:txBody>
      </p:sp>
    </p:spTree>
    <p:extLst>
      <p:ext uri="{BB962C8B-B14F-4D97-AF65-F5344CB8AC3E}">
        <p14:creationId xmlns:p14="http://schemas.microsoft.com/office/powerpoint/2010/main" val="4257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D8D24-1C2E-4AAD-A0E4-A6D2A2755EB9}"/>
              </a:ext>
            </a:extLst>
          </p:cNvPr>
          <p:cNvSpPr txBox="1"/>
          <p:nvPr/>
        </p:nvSpPr>
        <p:spPr>
          <a:xfrm>
            <a:off x="3389127" y="547274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Change the copper pour size to 2” x 2”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44E5E-FD59-4532-A31B-89D26F3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" y="1015925"/>
            <a:ext cx="4530789" cy="386582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056206-B393-4EAB-A9E8-73E209B3BD7A}"/>
              </a:ext>
            </a:extLst>
          </p:cNvPr>
          <p:cNvSpPr/>
          <p:nvPr/>
        </p:nvSpPr>
        <p:spPr>
          <a:xfrm>
            <a:off x="4613709" y="2596336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DE223-B155-4F45-AB91-7A57915D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89" y="956079"/>
            <a:ext cx="6353091" cy="398551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E4F236-D846-4EAA-A685-47204C09C7EF}"/>
              </a:ext>
            </a:extLst>
          </p:cNvPr>
          <p:cNvSpPr/>
          <p:nvPr/>
        </p:nvSpPr>
        <p:spPr>
          <a:xfrm>
            <a:off x="5922241" y="2076642"/>
            <a:ext cx="1616149" cy="519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24A1FD-89B5-497A-8977-24716D62B87B}"/>
              </a:ext>
            </a:extLst>
          </p:cNvPr>
          <p:cNvSpPr/>
          <p:nvPr/>
        </p:nvSpPr>
        <p:spPr>
          <a:xfrm>
            <a:off x="5922240" y="3716899"/>
            <a:ext cx="1616149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9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46895-A547-4C0D-BDB5-2B86D30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2" y="3429000"/>
            <a:ext cx="4718292" cy="187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F7032-F341-4333-8CE1-81EE5BA4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63" y="2914180"/>
            <a:ext cx="6263772" cy="2743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747F8-3860-4CE5-B2D8-A7AA7400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6" y="632406"/>
            <a:ext cx="6813900" cy="571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12DC9D-7293-4053-A5B8-9D77F5FE03FA}"/>
              </a:ext>
            </a:extLst>
          </p:cNvPr>
          <p:cNvSpPr txBox="1"/>
          <p:nvPr/>
        </p:nvSpPr>
        <p:spPr>
          <a:xfrm>
            <a:off x="529330" y="1542227"/>
            <a:ext cx="5426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Note: This USB might not be in your new version of Diptrace library. You will need to download the old version library if that is the case.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Here is the tutorial for downloading old version library.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BEDB9A-E3AD-4718-8514-AED138988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253" y="695340"/>
            <a:ext cx="3448000" cy="445659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38B1B3-F70F-4357-B066-540A923E7445}"/>
              </a:ext>
            </a:extLst>
          </p:cNvPr>
          <p:cNvCxnSpPr>
            <a:cxnSpLocks/>
          </p:cNvCxnSpPr>
          <p:nvPr/>
        </p:nvCxnSpPr>
        <p:spPr>
          <a:xfrm>
            <a:off x="1959429" y="226423"/>
            <a:ext cx="518729" cy="4059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4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220E8-4E11-415F-8284-AE287882AA7E}"/>
              </a:ext>
            </a:extLst>
          </p:cNvPr>
          <p:cNvSpPr txBox="1"/>
          <p:nvPr/>
        </p:nvSpPr>
        <p:spPr>
          <a:xfrm>
            <a:off x="479634" y="3272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2"/>
              </a:rPr>
              <a:t>https://diptrace.com/download/older-versions/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5D2FB-D89C-429E-A7F8-76DD6F52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7" y="989405"/>
            <a:ext cx="5524784" cy="56073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56EAEC-29D7-45A5-BC37-21C7B65C864B}"/>
              </a:ext>
            </a:extLst>
          </p:cNvPr>
          <p:cNvSpPr/>
          <p:nvPr/>
        </p:nvSpPr>
        <p:spPr>
          <a:xfrm>
            <a:off x="409714" y="5955002"/>
            <a:ext cx="1616149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30857-830A-445E-9900-C36E48984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38" y="100177"/>
            <a:ext cx="2927500" cy="2514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6C3E5-DAF6-44C7-B14B-1BB93B6B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406" y="3676303"/>
            <a:ext cx="4064209" cy="31434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B62A79-79F0-40C3-8ECA-156EFB4F7446}"/>
              </a:ext>
            </a:extLst>
          </p:cNvPr>
          <p:cNvSpPr/>
          <p:nvPr/>
        </p:nvSpPr>
        <p:spPr>
          <a:xfrm>
            <a:off x="6096000" y="664066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12BC8-F548-4BF1-B790-952D33213766}"/>
              </a:ext>
            </a:extLst>
          </p:cNvPr>
          <p:cNvSpPr txBox="1"/>
          <p:nvPr/>
        </p:nvSpPr>
        <p:spPr>
          <a:xfrm>
            <a:off x="5802196" y="1963716"/>
            <a:ext cx="190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Download to your computer and unzip it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08E62C-47AF-445D-A3CA-8FCA4B3B2929}"/>
              </a:ext>
            </a:extLst>
          </p:cNvPr>
          <p:cNvSpPr/>
          <p:nvPr/>
        </p:nvSpPr>
        <p:spPr>
          <a:xfrm rot="5400000">
            <a:off x="8570063" y="2583377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3FBBF-EC00-44CD-AF8C-AF08F58EEAE4}"/>
              </a:ext>
            </a:extLst>
          </p:cNvPr>
          <p:cNvSpPr txBox="1"/>
          <p:nvPr/>
        </p:nvSpPr>
        <p:spPr>
          <a:xfrm>
            <a:off x="9030788" y="4895576"/>
            <a:ext cx="1902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Click Add</a:t>
            </a:r>
          </a:p>
        </p:txBody>
      </p:sp>
    </p:spTree>
    <p:extLst>
      <p:ext uri="{BB962C8B-B14F-4D97-AF65-F5344CB8AC3E}">
        <p14:creationId xmlns:p14="http://schemas.microsoft.com/office/powerpoint/2010/main" val="40205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681DD-31C0-40C7-BD5C-A71428FA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7" y="1055473"/>
            <a:ext cx="3981655" cy="30227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F8E93-2B05-4E6D-8715-FA37804EDAA4}"/>
              </a:ext>
            </a:extLst>
          </p:cNvPr>
          <p:cNvSpPr/>
          <p:nvPr/>
        </p:nvSpPr>
        <p:spPr>
          <a:xfrm>
            <a:off x="2151017" y="3162318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9D166-8189-433F-A6AF-D3458EF6EE53}"/>
              </a:ext>
            </a:extLst>
          </p:cNvPr>
          <p:cNvSpPr txBox="1"/>
          <p:nvPr/>
        </p:nvSpPr>
        <p:spPr>
          <a:xfrm>
            <a:off x="1889758" y="3429000"/>
            <a:ext cx="19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Add the directory of your unzipped folder, click 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5D65C4-09A1-4203-974B-FC237336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3" y="136754"/>
            <a:ext cx="4893062" cy="658449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8C217B-3448-4674-81AB-81D20828B3BF}"/>
              </a:ext>
            </a:extLst>
          </p:cNvPr>
          <p:cNvSpPr/>
          <p:nvPr/>
        </p:nvSpPr>
        <p:spPr>
          <a:xfrm>
            <a:off x="5871413" y="353803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BC380A-2A39-45DF-96F6-2668B713FD66}"/>
              </a:ext>
            </a:extLst>
          </p:cNvPr>
          <p:cNvSpPr/>
          <p:nvPr/>
        </p:nvSpPr>
        <p:spPr>
          <a:xfrm>
            <a:off x="5871413" y="2047620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E6DEDD-4ABF-4BEC-9218-B0B80D16BE0A}"/>
              </a:ext>
            </a:extLst>
          </p:cNvPr>
          <p:cNvSpPr/>
          <p:nvPr/>
        </p:nvSpPr>
        <p:spPr>
          <a:xfrm>
            <a:off x="7724502" y="3692435"/>
            <a:ext cx="2760617" cy="12104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14BC2-5C37-4FFE-A390-BF6A92682099}"/>
              </a:ext>
            </a:extLst>
          </p:cNvPr>
          <p:cNvSpPr/>
          <p:nvPr/>
        </p:nvSpPr>
        <p:spPr>
          <a:xfrm>
            <a:off x="5871413" y="4999826"/>
            <a:ext cx="1233384" cy="266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FF674BA-3703-4949-B433-751F5554AD20}"/>
              </a:ext>
            </a:extLst>
          </p:cNvPr>
          <p:cNvSpPr/>
          <p:nvPr/>
        </p:nvSpPr>
        <p:spPr>
          <a:xfrm>
            <a:off x="4571199" y="1976843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053AC02-CF18-4199-8B5F-1AB01E89C282}"/>
              </a:ext>
            </a:extLst>
          </p:cNvPr>
          <p:cNvSpPr/>
          <p:nvPr/>
        </p:nvSpPr>
        <p:spPr>
          <a:xfrm rot="10800000">
            <a:off x="4009495" y="5541232"/>
            <a:ext cx="1764287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9A748-7AFF-4322-A475-F8EA10D4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42" y="4555319"/>
            <a:ext cx="2792057" cy="2245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E3D5E0-7D64-4BA7-8819-FB1185B9A509}"/>
              </a:ext>
            </a:extLst>
          </p:cNvPr>
          <p:cNvSpPr txBox="1"/>
          <p:nvPr/>
        </p:nvSpPr>
        <p:spPr>
          <a:xfrm>
            <a:off x="4421503" y="5128008"/>
            <a:ext cx="869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Position it</a:t>
            </a:r>
          </a:p>
        </p:txBody>
      </p:sp>
    </p:spTree>
    <p:extLst>
      <p:ext uri="{BB962C8B-B14F-4D97-AF65-F5344CB8AC3E}">
        <p14:creationId xmlns:p14="http://schemas.microsoft.com/office/powerpoint/2010/main" val="24849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651C-56F4-421B-A6FD-F81880E6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3" y="2633134"/>
            <a:ext cx="4490322" cy="39807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D9FE1C-967D-4E2E-9D68-7BBF572F31AC}"/>
              </a:ext>
            </a:extLst>
          </p:cNvPr>
          <p:cNvSpPr/>
          <p:nvPr/>
        </p:nvSpPr>
        <p:spPr>
          <a:xfrm>
            <a:off x="2047530" y="2823754"/>
            <a:ext cx="2760617" cy="12104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866D9-C0C1-41C0-974B-CAF64578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1" y="74205"/>
            <a:ext cx="6712295" cy="121291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1AB7CE0-8C05-4B52-B213-8550467F44B0}"/>
              </a:ext>
            </a:extLst>
          </p:cNvPr>
          <p:cNvSpPr/>
          <p:nvPr/>
        </p:nvSpPr>
        <p:spPr>
          <a:xfrm rot="5400000">
            <a:off x="2353489" y="1333017"/>
            <a:ext cx="1123406" cy="1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FDB2F-1547-4547-AC0F-7C7A0BF2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931" y="1116115"/>
            <a:ext cx="4819898" cy="3746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5ADDB-00C0-4C55-8954-C3F2033EF612}"/>
              </a:ext>
            </a:extLst>
          </p:cNvPr>
          <p:cNvSpPr txBox="1"/>
          <p:nvPr/>
        </p:nvSpPr>
        <p:spPr>
          <a:xfrm>
            <a:off x="6284785" y="5003221"/>
            <a:ext cx="5228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LTC3105 </a:t>
            </a:r>
            <a:r>
              <a:rPr lang="en-US" altLang="zh-CN" dirty="0"/>
              <a:t>pin configuration</a:t>
            </a:r>
          </a:p>
          <a:p>
            <a:endParaRPr lang="en-US" dirty="0"/>
          </a:p>
          <a:p>
            <a:r>
              <a:rPr lang="en-US" dirty="0"/>
              <a:t>Reference web:</a:t>
            </a:r>
          </a:p>
          <a:p>
            <a:r>
              <a:rPr lang="en-US" dirty="0">
                <a:hlinkClick r:id="rId5"/>
              </a:rPr>
              <a:t>https://www.analog.com/media/en/technical-documentation/data-sheets/3105fb.pdf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page#2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256</Words>
  <Application>Microsoft Office PowerPoint</Application>
  <PresentationFormat>Widescreen</PresentationFormat>
  <Paragraphs>34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 your name on the design</vt:lpstr>
      <vt:lpstr>Place your name on the design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qian</dc:creator>
  <cp:lastModifiedBy>wen qian</cp:lastModifiedBy>
  <cp:revision>7</cp:revision>
  <dcterms:created xsi:type="dcterms:W3CDTF">2021-02-21T11:35:01Z</dcterms:created>
  <dcterms:modified xsi:type="dcterms:W3CDTF">2021-02-25T22:39:20Z</dcterms:modified>
</cp:coreProperties>
</file>