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49EC-4659-4385-B547-866A8BFF22F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B88F-9502-4FDE-82E2-2A1246F14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5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49EC-4659-4385-B547-866A8BFF22F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B88F-9502-4FDE-82E2-2A1246F14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27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49EC-4659-4385-B547-866A8BFF22F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B88F-9502-4FDE-82E2-2A1246F14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40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49EC-4659-4385-B547-866A8BFF22F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B88F-9502-4FDE-82E2-2A1246F14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10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49EC-4659-4385-B547-866A8BFF22F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B88F-9502-4FDE-82E2-2A1246F14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56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49EC-4659-4385-B547-866A8BFF22F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B88F-9502-4FDE-82E2-2A1246F14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22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49EC-4659-4385-B547-866A8BFF22F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B88F-9502-4FDE-82E2-2A1246F14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20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49EC-4659-4385-B547-866A8BFF22F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B88F-9502-4FDE-82E2-2A1246F14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72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49EC-4659-4385-B547-866A8BFF22F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B88F-9502-4FDE-82E2-2A1246F14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56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49EC-4659-4385-B547-866A8BFF22F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B88F-9502-4FDE-82E2-2A1246F14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90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49EC-4659-4385-B547-866A8BFF22F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B88F-9502-4FDE-82E2-2A1246F14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9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B49EC-4659-4385-B547-866A8BFF22F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2B88F-9502-4FDE-82E2-2A1246F14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79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Line bot </a:t>
            </a:r>
            <a:r>
              <a:rPr lang="zh-TW" altLang="en-US" dirty="0" smtClean="0"/>
              <a:t>桃園市天氣資訊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104502540</a:t>
            </a:r>
            <a:r>
              <a:rPr lang="zh-TW" altLang="en-US" dirty="0" smtClean="0"/>
              <a:t> 資工</a:t>
            </a:r>
            <a:r>
              <a:rPr lang="en-US" altLang="zh-TW" dirty="0" smtClean="0"/>
              <a:t>3B</a:t>
            </a:r>
            <a:r>
              <a:rPr lang="zh-TW" altLang="en-US" dirty="0" smtClean="0"/>
              <a:t> 胡宇成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29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 bot ID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Line ID : </a:t>
            </a:r>
            <a:r>
              <a:rPr lang="en-US" altLang="zh-TW" dirty="0"/>
              <a:t>@</a:t>
            </a:r>
            <a:r>
              <a:rPr lang="en-US" altLang="zh-TW" dirty="0" smtClean="0"/>
              <a:t>wwx4392h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5" y="2681288"/>
            <a:ext cx="65151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9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天氣資訊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利用爬蟲方式去抓氣象局資料</a:t>
            </a:r>
            <a:r>
              <a:rPr lang="en-US" altLang="zh-TW" dirty="0" smtClean="0"/>
              <a:t>,</a:t>
            </a:r>
            <a:r>
              <a:rPr lang="zh-TW" altLang="en-US" dirty="0" smtClean="0"/>
              <a:t>抓桃園地區的資料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總共有</a:t>
            </a:r>
            <a:r>
              <a:rPr lang="en-US" altLang="zh-TW" dirty="0" smtClean="0"/>
              <a:t>13</a:t>
            </a:r>
            <a:r>
              <a:rPr lang="zh-TW" altLang="en-US" dirty="0" smtClean="0"/>
              <a:t>區</a:t>
            </a:r>
            <a:r>
              <a:rPr lang="en-US" altLang="zh-TW" dirty="0" smtClean="0"/>
              <a:t>: </a:t>
            </a:r>
            <a:r>
              <a:rPr lang="zh-TW" altLang="en-US" dirty="0" smtClean="0"/>
              <a:t>中壢區</a:t>
            </a:r>
            <a:r>
              <a:rPr lang="en-US" altLang="zh-TW" dirty="0" smtClean="0"/>
              <a:t>,</a:t>
            </a:r>
            <a:r>
              <a:rPr lang="zh-TW" altLang="en-US" dirty="0" smtClean="0"/>
              <a:t>蘆竹區</a:t>
            </a:r>
            <a:r>
              <a:rPr lang="en-US" altLang="zh-TW" dirty="0" smtClean="0"/>
              <a:t>,</a:t>
            </a:r>
            <a:r>
              <a:rPr lang="zh-TW" altLang="en-US" dirty="0" smtClean="0"/>
              <a:t>八德區</a:t>
            </a:r>
            <a:r>
              <a:rPr lang="en-US" altLang="zh-TW" dirty="0" smtClean="0"/>
              <a:t>,</a:t>
            </a:r>
            <a:r>
              <a:rPr lang="zh-TW" altLang="en-US" dirty="0" smtClean="0"/>
              <a:t>大園區</a:t>
            </a:r>
            <a:r>
              <a:rPr lang="en-US" altLang="zh-TW" dirty="0" smtClean="0"/>
              <a:t>,</a:t>
            </a:r>
            <a:r>
              <a:rPr lang="zh-TW" altLang="en-US" dirty="0" smtClean="0"/>
              <a:t>大溪區</a:t>
            </a:r>
            <a:r>
              <a:rPr lang="en-US" altLang="zh-TW" dirty="0" smtClean="0"/>
              <a:t>,</a:t>
            </a:r>
            <a:r>
              <a:rPr lang="zh-TW" altLang="en-US" dirty="0" smtClean="0"/>
              <a:t>龍潭區</a:t>
            </a:r>
            <a:r>
              <a:rPr lang="en-US" altLang="zh-TW" dirty="0" smtClean="0"/>
              <a:t>,</a:t>
            </a:r>
            <a:r>
              <a:rPr lang="zh-TW" altLang="en-US" dirty="0" smtClean="0"/>
              <a:t>平鎮區</a:t>
            </a:r>
            <a:r>
              <a:rPr lang="en-US" altLang="zh-TW" dirty="0" smtClean="0"/>
              <a:t>,</a:t>
            </a:r>
            <a:r>
              <a:rPr lang="zh-TW" altLang="en-US" dirty="0" smtClean="0"/>
              <a:t>楊梅區</a:t>
            </a:r>
            <a:r>
              <a:rPr lang="en-US" altLang="zh-TW" dirty="0" smtClean="0"/>
              <a:t>,</a:t>
            </a:r>
            <a:r>
              <a:rPr lang="zh-TW" altLang="en-US" dirty="0" smtClean="0"/>
              <a:t>桃園區</a:t>
            </a:r>
            <a:r>
              <a:rPr lang="en-US" altLang="zh-TW" dirty="0" smtClean="0"/>
              <a:t>,</a:t>
            </a:r>
            <a:r>
              <a:rPr lang="zh-TW" altLang="en-US" dirty="0" smtClean="0"/>
              <a:t>復興區</a:t>
            </a:r>
            <a:r>
              <a:rPr lang="en-US" altLang="zh-TW" dirty="0" smtClean="0"/>
              <a:t>,</a:t>
            </a:r>
            <a:r>
              <a:rPr lang="zh-TW" altLang="en-US" dirty="0" smtClean="0"/>
              <a:t>新屋區</a:t>
            </a:r>
            <a:r>
              <a:rPr lang="en-US" altLang="zh-TW" dirty="0" smtClean="0"/>
              <a:t>,</a:t>
            </a:r>
            <a:r>
              <a:rPr lang="zh-TW" altLang="en-US" dirty="0" smtClean="0"/>
              <a:t>龜山區</a:t>
            </a:r>
            <a:r>
              <a:rPr lang="en-US" altLang="zh-TW" dirty="0" smtClean="0"/>
              <a:t>,</a:t>
            </a:r>
            <a:r>
              <a:rPr lang="zh-TW" altLang="en-US" dirty="0" smtClean="0"/>
              <a:t>觀音區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376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加入好友後</a:t>
            </a:r>
            <a:r>
              <a:rPr lang="en-US" altLang="zh-TW" dirty="0" smtClean="0"/>
              <a:t>,</a:t>
            </a:r>
            <a:r>
              <a:rPr lang="zh-TW" altLang="en-US" dirty="0" smtClean="0"/>
              <a:t>輸入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天氣資訊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會顯示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997" y="750014"/>
            <a:ext cx="3163407" cy="650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0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桃園市</a:t>
            </a:r>
            <a:r>
              <a:rPr lang="en-US" altLang="zh-TW" dirty="0" smtClean="0"/>
              <a:t>”,</a:t>
            </a:r>
            <a:r>
              <a:rPr lang="zh-TW" altLang="en-US" dirty="0" smtClean="0"/>
              <a:t>會顯示</a:t>
            </a:r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55" y="258513"/>
            <a:ext cx="3287317" cy="675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5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氣溫</a:t>
            </a:r>
            <a:r>
              <a:rPr lang="en-US" altLang="zh-TW" dirty="0" smtClean="0"/>
              <a:t>”,</a:t>
            </a:r>
            <a:r>
              <a:rPr lang="zh-TW" altLang="en-US" dirty="0" smtClean="0"/>
              <a:t>會顯示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62" y="202164"/>
            <a:ext cx="3263407" cy="669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5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資料顯示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有兩組資料</a:t>
            </a:r>
            <a:endParaRPr lang="en-US" altLang="zh-TW" dirty="0" smtClean="0"/>
          </a:p>
          <a:p>
            <a:r>
              <a:rPr lang="zh-TW" altLang="en-US" dirty="0" smtClean="0"/>
              <a:t>第一組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‘</a:t>
            </a:r>
            <a:r>
              <a:rPr lang="zh-TW" altLang="en-US" dirty="0" smtClean="0"/>
              <a:t>地區</a:t>
            </a:r>
            <a:r>
              <a:rPr lang="en-US" altLang="zh-TW" dirty="0" smtClean="0"/>
              <a:t>’,‘</a:t>
            </a:r>
            <a:r>
              <a:rPr lang="zh-TW" altLang="en-US" dirty="0" smtClean="0"/>
              <a:t>時間</a:t>
            </a:r>
            <a:r>
              <a:rPr lang="en-US" altLang="zh-TW" dirty="0" smtClean="0"/>
              <a:t>’,‘</a:t>
            </a:r>
            <a:r>
              <a:rPr lang="zh-TW" altLang="en-US" dirty="0" smtClean="0"/>
              <a:t>溫度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攝氏度</a:t>
            </a:r>
            <a:r>
              <a:rPr lang="en-US" altLang="zh-TW" dirty="0" smtClean="0"/>
              <a:t>)’,‘</a:t>
            </a:r>
            <a:r>
              <a:rPr lang="zh-TW" altLang="en-US" dirty="0" smtClean="0"/>
              <a:t>相對溼度</a:t>
            </a:r>
            <a:r>
              <a:rPr lang="en-US" altLang="zh-TW" dirty="0" smtClean="0"/>
              <a:t>’,‘</a:t>
            </a:r>
            <a:r>
              <a:rPr lang="zh-TW" altLang="en-US" dirty="0" smtClean="0"/>
              <a:t>降雨機率時間</a:t>
            </a:r>
            <a:r>
              <a:rPr lang="en-US" altLang="zh-TW" dirty="0" smtClean="0"/>
              <a:t>’,‘</a:t>
            </a:r>
            <a:r>
              <a:rPr lang="zh-TW" altLang="en-US" dirty="0" smtClean="0"/>
              <a:t>降雨機率</a:t>
            </a:r>
            <a:r>
              <a:rPr lang="en-US" altLang="zh-TW" dirty="0" smtClean="0"/>
              <a:t>’,‘</a:t>
            </a:r>
            <a:r>
              <a:rPr lang="zh-TW" altLang="en-US" dirty="0" smtClean="0"/>
              <a:t>舒適度指數</a:t>
            </a:r>
            <a:r>
              <a:rPr lang="en-US" altLang="zh-TW" dirty="0" smtClean="0"/>
              <a:t>’,‘</a:t>
            </a:r>
            <a:r>
              <a:rPr lang="zh-TW" altLang="en-US" dirty="0" smtClean="0"/>
              <a:t>舒適度指標</a:t>
            </a:r>
            <a:r>
              <a:rPr lang="en-US" altLang="zh-TW" dirty="0" smtClean="0"/>
              <a:t>’,‘</a:t>
            </a:r>
            <a:r>
              <a:rPr lang="zh-TW" altLang="en-US" dirty="0" smtClean="0"/>
              <a:t>體感溫度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攝氏度</a:t>
            </a:r>
            <a:r>
              <a:rPr lang="en-US" altLang="zh-TW" dirty="0" smtClean="0"/>
              <a:t>)’,‘</a:t>
            </a:r>
            <a:r>
              <a:rPr lang="zh-TW" altLang="en-US" dirty="0" smtClean="0"/>
              <a:t>天氣現象</a:t>
            </a:r>
            <a:r>
              <a:rPr lang="en-US" altLang="zh-TW" dirty="0" smtClean="0"/>
              <a:t>’,‘</a:t>
            </a:r>
            <a:r>
              <a:rPr lang="zh-TW" altLang="en-US" dirty="0" smtClean="0"/>
              <a:t>天氣預報綜合描述</a:t>
            </a:r>
            <a:r>
              <a:rPr lang="en-US" altLang="zh-TW" dirty="0" smtClean="0"/>
              <a:t>‘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顯示在輸入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桃園市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時會顯示資料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第二組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'</a:t>
            </a:r>
            <a:r>
              <a:rPr lang="zh-TW" altLang="en-US" dirty="0" smtClean="0"/>
              <a:t>地區</a:t>
            </a:r>
            <a:r>
              <a:rPr lang="en-US" altLang="zh-TW" dirty="0" smtClean="0"/>
              <a:t>','</a:t>
            </a:r>
            <a:r>
              <a:rPr lang="zh-TW" altLang="en-US" dirty="0" smtClean="0"/>
              <a:t>時間</a:t>
            </a:r>
            <a:r>
              <a:rPr lang="en-US" altLang="zh-TW" dirty="0" smtClean="0"/>
              <a:t>','</a:t>
            </a:r>
            <a:r>
              <a:rPr lang="zh-TW" altLang="en-US" dirty="0" smtClean="0"/>
              <a:t>溫度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攝氏度</a:t>
            </a:r>
            <a:r>
              <a:rPr lang="en-US" altLang="zh-TW" dirty="0" smtClean="0"/>
              <a:t>)','</a:t>
            </a:r>
            <a:r>
              <a:rPr lang="zh-TW" altLang="en-US" dirty="0" smtClean="0"/>
              <a:t>體感溫度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攝氏度</a:t>
            </a:r>
            <a:r>
              <a:rPr lang="en-US" altLang="zh-TW" dirty="0" smtClean="0"/>
              <a:t>)','</a:t>
            </a:r>
            <a:r>
              <a:rPr lang="zh-TW" altLang="en-US" dirty="0" smtClean="0"/>
              <a:t>天氣預報綜合描述</a:t>
            </a:r>
            <a:r>
              <a:rPr lang="en-US" altLang="zh-TW" dirty="0" smtClean="0"/>
              <a:t>'(</a:t>
            </a:r>
            <a:r>
              <a:rPr lang="zh-TW" altLang="en-US" dirty="0" smtClean="0"/>
              <a:t>顯示在輸入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氣溫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時會顯示資料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744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https://github.com/victor5566/line-bot-final-project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810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202</Words>
  <Application>Microsoft Office PowerPoint</Application>
  <PresentationFormat>寬螢幕</PresentationFormat>
  <Paragraphs>20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Line bot 桃園市天氣資訊</vt:lpstr>
      <vt:lpstr>Line bot ID</vt:lpstr>
      <vt:lpstr>天氣資訊</vt:lpstr>
      <vt:lpstr>使用方式</vt:lpstr>
      <vt:lpstr>使用方式</vt:lpstr>
      <vt:lpstr>使用方式</vt:lpstr>
      <vt:lpstr>資料顯示</vt:lpstr>
      <vt:lpstr>Github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bot 桃園市天氣資訊</dc:title>
  <dc:creator>宇成 胡</dc:creator>
  <cp:lastModifiedBy>宇成 胡</cp:lastModifiedBy>
  <cp:revision>6</cp:revision>
  <dcterms:created xsi:type="dcterms:W3CDTF">2018-05-30T14:29:59Z</dcterms:created>
  <dcterms:modified xsi:type="dcterms:W3CDTF">2018-05-31T03:08:15Z</dcterms:modified>
</cp:coreProperties>
</file>