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5" r:id="rId16"/>
    <p:sldId id="296" r:id="rId17"/>
    <p:sldId id="270" r:id="rId18"/>
    <p:sldId id="271" r:id="rId19"/>
    <p:sldId id="272" r:id="rId20"/>
    <p:sldId id="273" r:id="rId21"/>
    <p:sldId id="274" r:id="rId22"/>
    <p:sldId id="297" r:id="rId23"/>
    <p:sldId id="275" r:id="rId24"/>
    <p:sldId id="276" r:id="rId25"/>
    <p:sldId id="277" r:id="rId26"/>
    <p:sldId id="278" r:id="rId27"/>
    <p:sldId id="279" r:id="rId28"/>
    <p:sldId id="298" r:id="rId29"/>
    <p:sldId id="280" r:id="rId30"/>
    <p:sldId id="299" r:id="rId31"/>
  </p:sldIdLst>
  <p:sldSz cx="9144000" cy="5143500" type="screen16x9"/>
  <p:notesSz cx="6858000" cy="9144000"/>
  <p:embeddedFontLst>
    <p:embeddedFont>
      <p:font typeface="Roboto Slab" panose="020B0604020202020204" charset="0"/>
      <p:regular r:id="rId33"/>
      <p:bold r:id="rId34"/>
    </p:embeddedFont>
    <p:embeddedFont>
      <p:font typeface="Impact" panose="020B0806030902050204" pitchFamily="34" charset="0"/>
      <p:regular r:id="rId35"/>
    </p:embeddedFont>
    <p:embeddedFont>
      <p:font typeface="Nixie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57A85"/>
    <a:srgbClr val="3B8D61"/>
    <a:srgbClr val="94B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2D017D-7160-4770-9CB6-6DD178AB6ECC}">
  <a:tblStyle styleId="{0C2D017D-7160-4770-9CB6-6DD178AB6EC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931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168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744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2" name="Shape 42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4128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775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0" y="4493603"/>
            <a:ext cx="91440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ctrTitle"/>
          </p:nvPr>
        </p:nvSpPr>
        <p:spPr>
          <a:xfrm>
            <a:off x="685800" y="2601425"/>
            <a:ext cx="5810400" cy="11597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FFFFF"/>
              </a:buClr>
              <a:buFont typeface="Roboto Slab"/>
              <a:buNone/>
              <a:defRPr sz="4800" b="1" i="0" u="none" strike="noStrike" cap="none">
                <a:solidFill>
                  <a:srgbClr val="FFFFFF"/>
                </a:solidFill>
                <a:latin typeface="Roboto Slab"/>
                <a:ea typeface="Roboto Slab"/>
                <a:cs typeface="Roboto Slab"/>
                <a:sym typeface="Roboto Slab"/>
              </a:defRPr>
            </a:lvl1pPr>
            <a:lvl2pPr lvl="1"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2pPr>
            <a:lvl3pPr lvl="2"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3pPr>
            <a:lvl4pPr lvl="3"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4pPr>
            <a:lvl5pPr lvl="4"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5pPr>
            <a:lvl6pPr lvl="5"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6pPr>
            <a:lvl7pPr lvl="6"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7pPr>
            <a:lvl8pPr lvl="7"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8pPr>
            <a:lvl9pPr lvl="8" indent="0" algn="ctr">
              <a:spcBef>
                <a:spcPts val="0"/>
              </a:spcBef>
              <a:buClr>
                <a:srgbClr val="FFFFFF"/>
              </a:buClr>
              <a:buFont typeface="Roboto Slab"/>
              <a:buNone/>
              <a:defRPr sz="6000" b="1">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17" name="Shape 17"/>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23" name="Shape 23"/>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7" name="Shape 27"/>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28" name="Shape 28"/>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Roboto Slab"/>
              <a:buNone/>
              <a:defRPr sz="1800" b="1" i="0" u="none" strike="noStrike" cap="none">
                <a:solidFill>
                  <a:srgbClr val="FFFFFF"/>
                </a:solidFill>
                <a:latin typeface="Roboto Slab"/>
                <a:ea typeface="Roboto Slab"/>
                <a:cs typeface="Roboto Slab"/>
                <a:sym typeface="Roboto Slab"/>
              </a:defRPr>
            </a:lvl1pPr>
            <a:lvl2pPr lvl="1" indent="0">
              <a:spcBef>
                <a:spcPts val="0"/>
              </a:spcBef>
              <a:buClr>
                <a:srgbClr val="FFFFFF"/>
              </a:buClr>
              <a:buFont typeface="Roboto Slab"/>
              <a:buNone/>
              <a:defRPr sz="1800" b="1">
                <a:solidFill>
                  <a:srgbClr val="FFFFFF"/>
                </a:solidFill>
                <a:latin typeface="Roboto Slab"/>
                <a:ea typeface="Roboto Slab"/>
                <a:cs typeface="Roboto Slab"/>
                <a:sym typeface="Roboto Slab"/>
              </a:defRPr>
            </a:lvl2pPr>
            <a:lvl3pPr lvl="2" indent="0">
              <a:spcBef>
                <a:spcPts val="0"/>
              </a:spcBef>
              <a:buClr>
                <a:srgbClr val="FFFFFF"/>
              </a:buClr>
              <a:buFont typeface="Roboto Slab"/>
              <a:buNone/>
              <a:defRPr sz="1800" b="1">
                <a:solidFill>
                  <a:srgbClr val="FFFFFF"/>
                </a:solidFill>
                <a:latin typeface="Roboto Slab"/>
                <a:ea typeface="Roboto Slab"/>
                <a:cs typeface="Roboto Slab"/>
                <a:sym typeface="Roboto Slab"/>
              </a:defRPr>
            </a:lvl3pPr>
            <a:lvl4pPr lvl="3" indent="0">
              <a:spcBef>
                <a:spcPts val="0"/>
              </a:spcBef>
              <a:buClr>
                <a:srgbClr val="FFFFFF"/>
              </a:buClr>
              <a:buFont typeface="Roboto Slab"/>
              <a:buNone/>
              <a:defRPr sz="1800" b="1">
                <a:solidFill>
                  <a:srgbClr val="FFFFFF"/>
                </a:solidFill>
                <a:latin typeface="Roboto Slab"/>
                <a:ea typeface="Roboto Slab"/>
                <a:cs typeface="Roboto Slab"/>
                <a:sym typeface="Roboto Slab"/>
              </a:defRPr>
            </a:lvl4pPr>
            <a:lvl5pPr lvl="4" indent="0">
              <a:spcBef>
                <a:spcPts val="0"/>
              </a:spcBef>
              <a:buClr>
                <a:srgbClr val="FFFFFF"/>
              </a:buClr>
              <a:buFont typeface="Roboto Slab"/>
              <a:buNone/>
              <a:defRPr sz="1800" b="1">
                <a:solidFill>
                  <a:srgbClr val="FFFFFF"/>
                </a:solidFill>
                <a:latin typeface="Roboto Slab"/>
                <a:ea typeface="Roboto Slab"/>
                <a:cs typeface="Roboto Slab"/>
                <a:sym typeface="Roboto Slab"/>
              </a:defRPr>
            </a:lvl5pPr>
            <a:lvl6pPr lvl="5" indent="0">
              <a:spcBef>
                <a:spcPts val="0"/>
              </a:spcBef>
              <a:buClr>
                <a:srgbClr val="FFFFFF"/>
              </a:buClr>
              <a:buFont typeface="Roboto Slab"/>
              <a:buNone/>
              <a:defRPr sz="1800" b="1">
                <a:solidFill>
                  <a:srgbClr val="FFFFFF"/>
                </a:solidFill>
                <a:latin typeface="Roboto Slab"/>
                <a:ea typeface="Roboto Slab"/>
                <a:cs typeface="Roboto Slab"/>
                <a:sym typeface="Roboto Slab"/>
              </a:defRPr>
            </a:lvl6pPr>
            <a:lvl7pPr lvl="6" indent="0">
              <a:spcBef>
                <a:spcPts val="0"/>
              </a:spcBef>
              <a:buClr>
                <a:srgbClr val="FFFFFF"/>
              </a:buClr>
              <a:buFont typeface="Roboto Slab"/>
              <a:buNone/>
              <a:defRPr sz="1800" b="1">
                <a:solidFill>
                  <a:srgbClr val="FFFFFF"/>
                </a:solidFill>
                <a:latin typeface="Roboto Slab"/>
                <a:ea typeface="Roboto Slab"/>
                <a:cs typeface="Roboto Slab"/>
                <a:sym typeface="Roboto Slab"/>
              </a:defRPr>
            </a:lvl7pPr>
            <a:lvl8pPr lvl="7" indent="0">
              <a:spcBef>
                <a:spcPts val="0"/>
              </a:spcBef>
              <a:buClr>
                <a:srgbClr val="FFFFFF"/>
              </a:buClr>
              <a:buFont typeface="Roboto Slab"/>
              <a:buNone/>
              <a:defRPr sz="1800" b="1">
                <a:solidFill>
                  <a:srgbClr val="FFFFFF"/>
                </a:solidFill>
                <a:latin typeface="Roboto Slab"/>
                <a:ea typeface="Roboto Slab"/>
                <a:cs typeface="Roboto Slab"/>
                <a:sym typeface="Roboto Slab"/>
              </a:defRPr>
            </a:lvl8pPr>
            <a:lvl9pPr lvl="8" indent="0">
              <a:spcBef>
                <a:spcPts val="0"/>
              </a:spcBef>
              <a:buClr>
                <a:srgbClr val="FFFFFF"/>
              </a:buClr>
              <a:buFont typeface="Roboto Slab"/>
              <a:buNone/>
              <a:defRPr sz="1800" b="1">
                <a:solidFill>
                  <a:srgbClr val="FFFFFF"/>
                </a:solidFill>
                <a:latin typeface="Roboto Slab"/>
                <a:ea typeface="Roboto Slab"/>
                <a:cs typeface="Roboto Slab"/>
                <a:sym typeface="Roboto Slab"/>
              </a:defRPr>
            </a:lvl9pPr>
          </a:lstStyle>
          <a:p>
            <a:endParaRPr/>
          </a:p>
        </p:txBody>
      </p:sp>
      <p:sp>
        <p:nvSpPr>
          <p:cNvPr id="29" name="Shape 29"/>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marL="0" marR="0" lvl="0" indent="177800" algn="l" rtl="0">
              <a:lnSpc>
                <a:spcPct val="100000"/>
              </a:lnSpc>
              <a:spcBef>
                <a:spcPts val="0"/>
              </a:spcBef>
              <a:spcAft>
                <a:spcPts val="0"/>
              </a:spcAft>
              <a:buClr>
                <a:srgbClr val="114454"/>
              </a:buClr>
              <a:buSzPct val="100000"/>
              <a:buFont typeface="Nixie One"/>
              <a:buChar char="▪"/>
              <a:defRPr sz="2800" b="0" i="0" u="none" strike="noStrike" cap="none">
                <a:solidFill>
                  <a:srgbClr val="114454"/>
                </a:solidFill>
                <a:latin typeface="Nixie One"/>
                <a:ea typeface="Nixie One"/>
                <a:cs typeface="Nixie One"/>
                <a:sym typeface="Nixie One"/>
              </a:defRPr>
            </a:lvl1pPr>
            <a:lvl2pPr marL="457200" marR="0" lvl="1" indent="177800" algn="l" rtl="0">
              <a:lnSpc>
                <a:spcPct val="100000"/>
              </a:lnSpc>
              <a:spcBef>
                <a:spcPts val="0"/>
              </a:spcBef>
              <a:spcAft>
                <a:spcPts val="0"/>
              </a:spcAft>
              <a:buClr>
                <a:srgbClr val="114454"/>
              </a:buClr>
              <a:buSzPct val="100000"/>
              <a:buFont typeface="Nixie One"/>
              <a:buChar char="▫"/>
              <a:defRPr sz="2800" b="0" i="0" u="none" strike="noStrike" cap="none">
                <a:solidFill>
                  <a:srgbClr val="114454"/>
                </a:solidFill>
                <a:latin typeface="Nixie One"/>
                <a:ea typeface="Nixie One"/>
                <a:cs typeface="Nixie One"/>
                <a:sym typeface="Nixie One"/>
              </a:defRPr>
            </a:lvl2pPr>
            <a:lvl3pPr marL="914400" marR="0" lvl="2"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3pPr>
            <a:lvl4pPr marL="1371600" marR="0" lvl="3"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4pPr>
            <a:lvl5pPr marL="1828800" marR="0" lvl="4"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5pPr>
            <a:lvl6pPr marL="2286000" marR="0" lvl="5"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6pPr>
            <a:lvl7pPr marL="2743200" marR="0" lvl="6"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7pPr>
            <a:lvl8pPr marL="3200400" marR="0" lvl="7"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8pPr>
            <a:lvl9pPr marL="3657600" marR="0" lvl="8" indent="0" algn="l" rtl="0">
              <a:lnSpc>
                <a:spcPct val="100000"/>
              </a:lnSpc>
              <a:spcBef>
                <a:spcPts val="0"/>
              </a:spcBef>
              <a:spcAft>
                <a:spcPts val="0"/>
              </a:spcAft>
              <a:buClr>
                <a:srgbClr val="114454"/>
              </a:buClr>
              <a:buFont typeface="Nixie One"/>
              <a:buNone/>
              <a:defRPr sz="2800" b="0" i="0" u="none" strike="noStrike" cap="none">
                <a:solidFill>
                  <a:srgbClr val="114454"/>
                </a:solidFill>
                <a:latin typeface="Nixie One"/>
                <a:ea typeface="Nixie One"/>
                <a:cs typeface="Nixie One"/>
                <a:sym typeface="Nixie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style A">
    <p:spTree>
      <p:nvGrpSpPr>
        <p:cNvPr id="1" name="Shape 30"/>
        <p:cNvGrpSpPr/>
        <p:nvPr/>
      </p:nvGrpSpPr>
      <p:grpSpPr>
        <a:xfrm>
          <a:off x="0" y="0"/>
          <a:ext cx="0" cy="0"/>
          <a:chOff x="0" y="0"/>
          <a:chExt cx="0" cy="0"/>
        </a:xfrm>
      </p:grpSpPr>
      <p:sp>
        <p:nvSpPr>
          <p:cNvPr id="31" name="Shape 31"/>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33" name="Shape 33"/>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btitle">
    <p:spTree>
      <p:nvGrpSpPr>
        <p:cNvPr id="1" name="Shape 36"/>
        <p:cNvGrpSpPr/>
        <p:nvPr/>
      </p:nvGrpSpPr>
      <p:grpSpPr>
        <a:xfrm>
          <a:off x="0" y="0"/>
          <a:ext cx="0" cy="0"/>
          <a:chOff x="0" y="0"/>
          <a:chExt cx="0" cy="0"/>
        </a:xfrm>
      </p:grpSpPr>
      <p:sp>
        <p:nvSpPr>
          <p:cNvPr id="37" name="Shape 37"/>
          <p:cNvSpPr txBox="1">
            <a:spLocks noGrp="1"/>
          </p:cNvSpPr>
          <p:nvPr>
            <p:ph type="ctrTitle"/>
          </p:nvPr>
        </p:nvSpPr>
        <p:spPr>
          <a:xfrm>
            <a:off x="4113600" y="2878750"/>
            <a:ext cx="4505699" cy="11597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114454"/>
              </a:buClr>
              <a:buFont typeface="Roboto Slab"/>
              <a:buNone/>
              <a:defRPr sz="4800" b="1" i="0" u="none" strike="noStrike" cap="none">
                <a:solidFill>
                  <a:srgbClr val="114454"/>
                </a:solidFill>
                <a:latin typeface="Roboto Slab"/>
                <a:ea typeface="Roboto Slab"/>
                <a:cs typeface="Roboto Slab"/>
                <a:sym typeface="Roboto Slab"/>
              </a:defRPr>
            </a:lvl1pPr>
            <a:lvl2pPr lvl="1"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2pPr>
            <a:lvl3pPr lvl="2"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3pPr>
            <a:lvl4pPr lvl="3"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4pPr>
            <a:lvl5pPr lvl="4"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5pPr>
            <a:lvl6pPr lvl="5"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6pPr>
            <a:lvl7pPr lvl="6"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7pPr>
            <a:lvl8pPr lvl="7"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8pPr>
            <a:lvl9pPr lvl="8" indent="0" rtl="0">
              <a:spcBef>
                <a:spcPts val="0"/>
              </a:spcBef>
              <a:buClr>
                <a:srgbClr val="114454"/>
              </a:buClr>
              <a:buFont typeface="Roboto Slab"/>
              <a:buNone/>
              <a:defRPr sz="4800" b="1">
                <a:solidFill>
                  <a:srgbClr val="114454"/>
                </a:solidFill>
                <a:latin typeface="Roboto Slab"/>
                <a:ea typeface="Roboto Slab"/>
                <a:cs typeface="Roboto Slab"/>
                <a:sym typeface="Roboto Slab"/>
              </a:defRPr>
            </a:lvl9pPr>
          </a:lstStyle>
          <a:p>
            <a:endParaRPr/>
          </a:p>
        </p:txBody>
      </p:sp>
      <p:sp>
        <p:nvSpPr>
          <p:cNvPr id="38" name="Shape 38"/>
          <p:cNvSpPr txBox="1">
            <a:spLocks noGrp="1"/>
          </p:cNvSpPr>
          <p:nvPr>
            <p:ph type="subTitle" idx="1"/>
          </p:nvPr>
        </p:nvSpPr>
        <p:spPr>
          <a:xfrm>
            <a:off x="4113600" y="3983050"/>
            <a:ext cx="4505699" cy="78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1pPr>
            <a:lvl2pPr marL="457200" marR="0" lvl="1"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2pPr>
            <a:lvl3pPr marL="914400" marR="0" lvl="2"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3pPr>
            <a:lvl4pPr marL="1371600" marR="0" lvl="3"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4pPr>
            <a:lvl5pPr marL="1828800" marR="0" lvl="4"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5pPr>
            <a:lvl6pPr marL="2286000" marR="0" lvl="5"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6pPr>
            <a:lvl7pPr marL="2743200" marR="0" lvl="6"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7pPr>
            <a:lvl8pPr marL="3200400" marR="0" lvl="7"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8pPr>
            <a:lvl9pPr marL="3657600" marR="0" lvl="8" indent="0" algn="l" rtl="0">
              <a:lnSpc>
                <a:spcPct val="100000"/>
              </a:lnSpc>
              <a:spcBef>
                <a:spcPts val="0"/>
              </a:spcBef>
              <a:spcAft>
                <a:spcPts val="0"/>
              </a:spcAft>
              <a:buClr>
                <a:srgbClr val="94BF6E"/>
              </a:buClr>
              <a:buFont typeface="Nixie One"/>
              <a:buNone/>
              <a:defRPr sz="1800" b="1" i="0" u="none" strike="noStrike" cap="none">
                <a:solidFill>
                  <a:srgbClr val="94BF6E"/>
                </a:solidFill>
                <a:latin typeface="Nixie One"/>
                <a:ea typeface="Nixie One"/>
                <a:cs typeface="Nixie One"/>
                <a:sym typeface="Nixie One"/>
              </a:defRPr>
            </a:lvl9pPr>
          </a:lstStyle>
          <a:p>
            <a:endParaRPr/>
          </a:p>
        </p:txBody>
      </p:sp>
      <p:sp>
        <p:nvSpPr>
          <p:cNvPr id="39" name="Shape 39"/>
          <p:cNvSpPr/>
          <p:nvPr/>
        </p:nvSpPr>
        <p:spPr>
          <a:xfrm>
            <a:off x="0" y="4288498"/>
            <a:ext cx="3474300" cy="2475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a:off x="0" y="0"/>
            <a:ext cx="34743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41" name="Shape 41"/>
          <p:cNvSpPr/>
          <p:nvPr/>
        </p:nvSpPr>
        <p:spPr>
          <a:xfrm>
            <a:off x="0" y="500625"/>
            <a:ext cx="34743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2" name="Shape 42"/>
          <p:cNvSpPr/>
          <p:nvPr/>
        </p:nvSpPr>
        <p:spPr>
          <a:xfrm>
            <a:off x="0" y="4493603"/>
            <a:ext cx="34743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0" y="4584075"/>
            <a:ext cx="34743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46" name="Shape 46"/>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7" name="Shape 47"/>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50" name="Shape 50"/>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51" name="Shape 51"/>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Roboto Slab"/>
              <a:buNone/>
              <a:defRPr sz="1800" b="1" i="0" u="none" strike="noStrike" cap="none">
                <a:solidFill>
                  <a:srgbClr val="FFFFFF"/>
                </a:solidFill>
                <a:latin typeface="Roboto Slab"/>
                <a:ea typeface="Roboto Slab"/>
                <a:cs typeface="Roboto Slab"/>
                <a:sym typeface="Roboto Slab"/>
              </a:defRPr>
            </a:lvl1pPr>
            <a:lvl2pPr lvl="1" indent="0">
              <a:spcBef>
                <a:spcPts val="0"/>
              </a:spcBef>
              <a:buClr>
                <a:srgbClr val="FFFFFF"/>
              </a:buClr>
              <a:buFont typeface="Roboto Slab"/>
              <a:buNone/>
              <a:defRPr sz="1800" b="1">
                <a:solidFill>
                  <a:srgbClr val="FFFFFF"/>
                </a:solidFill>
                <a:latin typeface="Roboto Slab"/>
                <a:ea typeface="Roboto Slab"/>
                <a:cs typeface="Roboto Slab"/>
                <a:sym typeface="Roboto Slab"/>
              </a:defRPr>
            </a:lvl2pPr>
            <a:lvl3pPr lvl="2" indent="0">
              <a:spcBef>
                <a:spcPts val="0"/>
              </a:spcBef>
              <a:buClr>
                <a:srgbClr val="FFFFFF"/>
              </a:buClr>
              <a:buFont typeface="Roboto Slab"/>
              <a:buNone/>
              <a:defRPr sz="1800" b="1">
                <a:solidFill>
                  <a:srgbClr val="FFFFFF"/>
                </a:solidFill>
                <a:latin typeface="Roboto Slab"/>
                <a:ea typeface="Roboto Slab"/>
                <a:cs typeface="Roboto Slab"/>
                <a:sym typeface="Roboto Slab"/>
              </a:defRPr>
            </a:lvl3pPr>
            <a:lvl4pPr lvl="3" indent="0">
              <a:spcBef>
                <a:spcPts val="0"/>
              </a:spcBef>
              <a:buClr>
                <a:srgbClr val="FFFFFF"/>
              </a:buClr>
              <a:buFont typeface="Roboto Slab"/>
              <a:buNone/>
              <a:defRPr sz="1800" b="1">
                <a:solidFill>
                  <a:srgbClr val="FFFFFF"/>
                </a:solidFill>
                <a:latin typeface="Roboto Slab"/>
                <a:ea typeface="Roboto Slab"/>
                <a:cs typeface="Roboto Slab"/>
                <a:sym typeface="Roboto Slab"/>
              </a:defRPr>
            </a:lvl4pPr>
            <a:lvl5pPr lvl="4" indent="0">
              <a:spcBef>
                <a:spcPts val="0"/>
              </a:spcBef>
              <a:buClr>
                <a:srgbClr val="FFFFFF"/>
              </a:buClr>
              <a:buFont typeface="Roboto Slab"/>
              <a:buNone/>
              <a:defRPr sz="1800" b="1">
                <a:solidFill>
                  <a:srgbClr val="FFFFFF"/>
                </a:solidFill>
                <a:latin typeface="Roboto Slab"/>
                <a:ea typeface="Roboto Slab"/>
                <a:cs typeface="Roboto Slab"/>
                <a:sym typeface="Roboto Slab"/>
              </a:defRPr>
            </a:lvl5pPr>
            <a:lvl6pPr lvl="5" indent="0">
              <a:spcBef>
                <a:spcPts val="0"/>
              </a:spcBef>
              <a:buClr>
                <a:srgbClr val="FFFFFF"/>
              </a:buClr>
              <a:buFont typeface="Roboto Slab"/>
              <a:buNone/>
              <a:defRPr sz="1800" b="1">
                <a:solidFill>
                  <a:srgbClr val="FFFFFF"/>
                </a:solidFill>
                <a:latin typeface="Roboto Slab"/>
                <a:ea typeface="Roboto Slab"/>
                <a:cs typeface="Roboto Slab"/>
                <a:sym typeface="Roboto Slab"/>
              </a:defRPr>
            </a:lvl6pPr>
            <a:lvl7pPr lvl="6" indent="0">
              <a:spcBef>
                <a:spcPts val="0"/>
              </a:spcBef>
              <a:buClr>
                <a:srgbClr val="FFFFFF"/>
              </a:buClr>
              <a:buFont typeface="Roboto Slab"/>
              <a:buNone/>
              <a:defRPr sz="1800" b="1">
                <a:solidFill>
                  <a:srgbClr val="FFFFFF"/>
                </a:solidFill>
                <a:latin typeface="Roboto Slab"/>
                <a:ea typeface="Roboto Slab"/>
                <a:cs typeface="Roboto Slab"/>
                <a:sym typeface="Roboto Slab"/>
              </a:defRPr>
            </a:lvl7pPr>
            <a:lvl8pPr lvl="7" indent="0">
              <a:spcBef>
                <a:spcPts val="0"/>
              </a:spcBef>
              <a:buClr>
                <a:srgbClr val="FFFFFF"/>
              </a:buClr>
              <a:buFont typeface="Roboto Slab"/>
              <a:buNone/>
              <a:defRPr sz="1800" b="1">
                <a:solidFill>
                  <a:srgbClr val="FFFFFF"/>
                </a:solidFill>
                <a:latin typeface="Roboto Slab"/>
                <a:ea typeface="Roboto Slab"/>
                <a:cs typeface="Roboto Slab"/>
                <a:sym typeface="Roboto Slab"/>
              </a:defRPr>
            </a:lvl8pPr>
            <a:lvl9pPr lvl="8" indent="0">
              <a:spcBef>
                <a:spcPts val="0"/>
              </a:spcBef>
              <a:buClr>
                <a:srgbClr val="FFFFFF"/>
              </a:buClr>
              <a:buFont typeface="Roboto Slab"/>
              <a:buNone/>
              <a:defRPr sz="1800" b="1">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73"/>
        <p:cNvGrpSpPr/>
        <p:nvPr/>
      </p:nvGrpSpPr>
      <p:grpSpPr>
        <a:xfrm>
          <a:off x="0" y="0"/>
          <a:ext cx="0" cy="0"/>
          <a:chOff x="0" y="0"/>
          <a:chExt cx="0" cy="0"/>
        </a:xfrm>
      </p:grpSpPr>
      <p:sp>
        <p:nvSpPr>
          <p:cNvPr id="74" name="Shape 74"/>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76" name="Shape 76"/>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7" name="Shape 77"/>
          <p:cNvSpPr/>
          <p:nvPr/>
        </p:nvSpPr>
        <p:spPr>
          <a:xfrm>
            <a:off x="0" y="4493603"/>
            <a:ext cx="91440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79"/>
        <p:cNvGrpSpPr/>
        <p:nvPr/>
      </p:nvGrpSpPr>
      <p:grpSpPr>
        <a:xfrm>
          <a:off x="0" y="0"/>
          <a:ext cx="0" cy="0"/>
          <a:chOff x="0" y="0"/>
          <a:chExt cx="0" cy="0"/>
        </a:xfrm>
      </p:grpSpPr>
      <p:sp>
        <p:nvSpPr>
          <p:cNvPr id="80" name="Shape 80"/>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p:nvPr/>
        </p:nvSpPr>
        <p:spPr>
          <a:xfrm>
            <a:off x="3398537" y="1599537"/>
            <a:ext cx="2346924" cy="1944424"/>
          </a:xfrm>
          <a:prstGeom prst="rect">
            <a:avLst/>
          </a:prstGeom>
        </p:spPr>
        <p:txBody>
          <a:bodyPr>
            <a:prstTxWarp prst="textPlain">
              <a:avLst/>
            </a:prstTxWarp>
          </a:bodyPr>
          <a:lstStyle/>
          <a:p>
            <a:pPr lvl="0" algn="ctr"/>
            <a:r>
              <a:rPr b="0" i="0">
                <a:ln>
                  <a:noFill/>
                </a:ln>
                <a:solidFill>
                  <a:srgbClr val="0E3142">
                    <a:alpha val="20000"/>
                  </a:srgbClr>
                </a:solidFill>
                <a:latin typeface="Impact"/>
              </a:rPr>
              <a:t>“</a:t>
            </a:r>
          </a:p>
        </p:txBody>
      </p:sp>
      <p:sp>
        <p:nvSpPr>
          <p:cNvPr id="82" name="Shape 82"/>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114454"/>
              </a:solidFill>
              <a:latin typeface="Arial"/>
              <a:ea typeface="Arial"/>
              <a:cs typeface="Arial"/>
              <a:sym typeface="Arial"/>
            </a:endParaRPr>
          </a:p>
        </p:txBody>
      </p:sp>
      <p:sp>
        <p:nvSpPr>
          <p:cNvPr id="83" name="Shape 83"/>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4" name="Shape 84"/>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5" name="Shape 85"/>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6" name="Shape 86"/>
          <p:cNvSpPr txBox="1">
            <a:spLocks noGrp="1"/>
          </p:cNvSpPr>
          <p:nvPr>
            <p:ph type="body" idx="1"/>
          </p:nvPr>
        </p:nvSpPr>
        <p:spPr>
          <a:xfrm>
            <a:off x="1556175" y="2300275"/>
            <a:ext cx="6031800" cy="605100"/>
          </a:xfrm>
          <a:prstGeom prst="rect">
            <a:avLst/>
          </a:prstGeom>
          <a:noFill/>
          <a:ln>
            <a:noFill/>
          </a:ln>
        </p:spPr>
        <p:txBody>
          <a:bodyPr lIns="91425" tIns="91425" rIns="91425" bIns="91425" anchor="ctr" anchorCtr="0"/>
          <a:lstStyle>
            <a:lvl1pPr marL="0" marR="0" lvl="0" indent="127000" algn="ctr" rtl="0">
              <a:lnSpc>
                <a:spcPct val="100000"/>
              </a:lnSpc>
              <a:spcBef>
                <a:spcPts val="0"/>
              </a:spcBef>
              <a:spcAft>
                <a:spcPts val="0"/>
              </a:spcAft>
              <a:buClr>
                <a:srgbClr val="FFFFFF"/>
              </a:buClr>
              <a:buSzPct val="100000"/>
              <a:buFont typeface="Nixie One"/>
              <a:buChar char="▪"/>
              <a:defRPr sz="2000" b="0" i="0" u="none" strike="noStrike" cap="none">
                <a:solidFill>
                  <a:srgbClr val="FFFFFF"/>
                </a:solidFill>
                <a:latin typeface="Nixie One"/>
                <a:ea typeface="Nixie One"/>
                <a:cs typeface="Nixie One"/>
                <a:sym typeface="Nixie One"/>
              </a:defRPr>
            </a:lvl1pPr>
            <a:lvl2pPr marL="457200" marR="0" lvl="1" indent="127000" algn="ctr" rtl="0">
              <a:lnSpc>
                <a:spcPct val="100000"/>
              </a:lnSpc>
              <a:spcBef>
                <a:spcPts val="0"/>
              </a:spcBef>
              <a:spcAft>
                <a:spcPts val="0"/>
              </a:spcAft>
              <a:buClr>
                <a:srgbClr val="FFFFFF"/>
              </a:buClr>
              <a:buSzPct val="100000"/>
              <a:buFont typeface="Nixie One"/>
              <a:buChar char="▫"/>
              <a:defRPr sz="2000" b="0" i="0" u="none" strike="noStrike" cap="none">
                <a:solidFill>
                  <a:srgbClr val="FFFFFF"/>
                </a:solidFill>
                <a:latin typeface="Nixie One"/>
                <a:ea typeface="Nixie One"/>
                <a:cs typeface="Nixie One"/>
                <a:sym typeface="Nixie One"/>
              </a:defRPr>
            </a:lvl2pPr>
            <a:lvl3pPr marL="914400" marR="0" lvl="2"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3pPr>
            <a:lvl4pPr marL="1371600" marR="0" lvl="3"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4pPr>
            <a:lvl5pPr marL="1828800" marR="0" lvl="4"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5pPr>
            <a:lvl6pPr marL="2286000" marR="0" lvl="5"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6pPr>
            <a:lvl7pPr marL="2743200" marR="0" lvl="6"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7pPr>
            <a:lvl8pPr marL="3200400" marR="0" lvl="7"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8pPr>
            <a:lvl9pPr marL="3657600" marR="0" lvl="8" indent="0" algn="ctr" rtl="0">
              <a:lnSpc>
                <a:spcPct val="100000"/>
              </a:lnSpc>
              <a:spcBef>
                <a:spcPts val="0"/>
              </a:spcBef>
              <a:spcAft>
                <a:spcPts val="0"/>
              </a:spcAft>
              <a:buClr>
                <a:srgbClr val="FFFFFF"/>
              </a:buClr>
              <a:buFont typeface="Nixie One"/>
              <a:buNone/>
              <a:defRPr sz="2000" b="0" i="0" u="none" strike="noStrike" cap="none">
                <a:solidFill>
                  <a:srgbClr val="FFFFFF"/>
                </a:solidFill>
                <a:latin typeface="Nixie One"/>
                <a:ea typeface="Nixie One"/>
                <a:cs typeface="Nixie One"/>
                <a:sym typeface="Nixie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Roboto Slab"/>
              <a:buNone/>
              <a:defRPr sz="1800" b="1" i="0" u="none" strike="noStrike" cap="none">
                <a:solidFill>
                  <a:srgbClr val="FFFFFF"/>
                </a:solidFill>
                <a:latin typeface="Roboto Slab"/>
                <a:ea typeface="Roboto Slab"/>
                <a:cs typeface="Roboto Slab"/>
                <a:sym typeface="Roboto Slab"/>
              </a:defRPr>
            </a:lvl1pPr>
            <a:lvl2pPr lvl="1" indent="0">
              <a:spcBef>
                <a:spcPts val="0"/>
              </a:spcBef>
              <a:buClr>
                <a:srgbClr val="FFFFFF"/>
              </a:buClr>
              <a:buFont typeface="Roboto Slab"/>
              <a:buNone/>
              <a:defRPr sz="1800" b="1">
                <a:solidFill>
                  <a:srgbClr val="FFFFFF"/>
                </a:solidFill>
                <a:latin typeface="Roboto Slab"/>
                <a:ea typeface="Roboto Slab"/>
                <a:cs typeface="Roboto Slab"/>
                <a:sym typeface="Roboto Slab"/>
              </a:defRPr>
            </a:lvl2pPr>
            <a:lvl3pPr lvl="2" indent="0">
              <a:spcBef>
                <a:spcPts val="0"/>
              </a:spcBef>
              <a:buClr>
                <a:srgbClr val="FFFFFF"/>
              </a:buClr>
              <a:buFont typeface="Roboto Slab"/>
              <a:buNone/>
              <a:defRPr sz="1800" b="1">
                <a:solidFill>
                  <a:srgbClr val="FFFFFF"/>
                </a:solidFill>
                <a:latin typeface="Roboto Slab"/>
                <a:ea typeface="Roboto Slab"/>
                <a:cs typeface="Roboto Slab"/>
                <a:sym typeface="Roboto Slab"/>
              </a:defRPr>
            </a:lvl3pPr>
            <a:lvl4pPr lvl="3" indent="0">
              <a:spcBef>
                <a:spcPts val="0"/>
              </a:spcBef>
              <a:buClr>
                <a:srgbClr val="FFFFFF"/>
              </a:buClr>
              <a:buFont typeface="Roboto Slab"/>
              <a:buNone/>
              <a:defRPr sz="1800" b="1">
                <a:solidFill>
                  <a:srgbClr val="FFFFFF"/>
                </a:solidFill>
                <a:latin typeface="Roboto Slab"/>
                <a:ea typeface="Roboto Slab"/>
                <a:cs typeface="Roboto Slab"/>
                <a:sym typeface="Roboto Slab"/>
              </a:defRPr>
            </a:lvl4pPr>
            <a:lvl5pPr lvl="4" indent="0">
              <a:spcBef>
                <a:spcPts val="0"/>
              </a:spcBef>
              <a:buClr>
                <a:srgbClr val="FFFFFF"/>
              </a:buClr>
              <a:buFont typeface="Roboto Slab"/>
              <a:buNone/>
              <a:defRPr sz="1800" b="1">
                <a:solidFill>
                  <a:srgbClr val="FFFFFF"/>
                </a:solidFill>
                <a:latin typeface="Roboto Slab"/>
                <a:ea typeface="Roboto Slab"/>
                <a:cs typeface="Roboto Slab"/>
                <a:sym typeface="Roboto Slab"/>
              </a:defRPr>
            </a:lvl5pPr>
            <a:lvl6pPr lvl="5" indent="0">
              <a:spcBef>
                <a:spcPts val="0"/>
              </a:spcBef>
              <a:buClr>
                <a:srgbClr val="FFFFFF"/>
              </a:buClr>
              <a:buFont typeface="Roboto Slab"/>
              <a:buNone/>
              <a:defRPr sz="1800" b="1">
                <a:solidFill>
                  <a:srgbClr val="FFFFFF"/>
                </a:solidFill>
                <a:latin typeface="Roboto Slab"/>
                <a:ea typeface="Roboto Slab"/>
                <a:cs typeface="Roboto Slab"/>
                <a:sym typeface="Roboto Slab"/>
              </a:defRPr>
            </a:lvl6pPr>
            <a:lvl7pPr lvl="6" indent="0">
              <a:spcBef>
                <a:spcPts val="0"/>
              </a:spcBef>
              <a:buClr>
                <a:srgbClr val="FFFFFF"/>
              </a:buClr>
              <a:buFont typeface="Roboto Slab"/>
              <a:buNone/>
              <a:defRPr sz="1800" b="1">
                <a:solidFill>
                  <a:srgbClr val="FFFFFF"/>
                </a:solidFill>
                <a:latin typeface="Roboto Slab"/>
                <a:ea typeface="Roboto Slab"/>
                <a:cs typeface="Roboto Slab"/>
                <a:sym typeface="Roboto Slab"/>
              </a:defRPr>
            </a:lvl7pPr>
            <a:lvl8pPr lvl="7" indent="0">
              <a:spcBef>
                <a:spcPts val="0"/>
              </a:spcBef>
              <a:buClr>
                <a:srgbClr val="FFFFFF"/>
              </a:buClr>
              <a:buFont typeface="Roboto Slab"/>
              <a:buNone/>
              <a:defRPr sz="1800" b="1">
                <a:solidFill>
                  <a:srgbClr val="FFFFFF"/>
                </a:solidFill>
                <a:latin typeface="Roboto Slab"/>
                <a:ea typeface="Roboto Slab"/>
                <a:cs typeface="Roboto Slab"/>
                <a:sym typeface="Roboto Slab"/>
              </a:defRPr>
            </a:lvl8pPr>
            <a:lvl9pPr lvl="8" indent="0">
              <a:spcBef>
                <a:spcPts val="0"/>
              </a:spcBef>
              <a:buClr>
                <a:srgbClr val="FFFFFF"/>
              </a:buClr>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rgbClr val="114454"/>
              </a:buClr>
              <a:buSzPct val="100000"/>
              <a:buFont typeface="Nixie One"/>
              <a:buChar char="▪"/>
              <a:defRPr sz="3000" b="0" i="0" u="none" strike="noStrike" cap="none">
                <a:solidFill>
                  <a:srgbClr val="114454"/>
                </a:solidFill>
                <a:latin typeface="Nixie One"/>
                <a:ea typeface="Nixie One"/>
                <a:cs typeface="Nixie One"/>
                <a:sym typeface="Nixie One"/>
              </a:defRPr>
            </a:lvl1pPr>
            <a:lvl2pPr marL="457200" marR="0" lvl="1" indent="152400" algn="l" rtl="0">
              <a:lnSpc>
                <a:spcPct val="100000"/>
              </a:lnSpc>
              <a:spcBef>
                <a:spcPts val="480"/>
              </a:spcBef>
              <a:spcAft>
                <a:spcPts val="0"/>
              </a:spcAft>
              <a:buClr>
                <a:srgbClr val="114454"/>
              </a:buClr>
              <a:buSzPct val="100000"/>
              <a:buFont typeface="Nixie One"/>
              <a:buChar char="▫"/>
              <a:defRPr sz="2400" b="0" i="0" u="none" strike="noStrike" cap="none">
                <a:solidFill>
                  <a:srgbClr val="114454"/>
                </a:solidFill>
                <a:latin typeface="Nixie One"/>
                <a:ea typeface="Nixie One"/>
                <a:cs typeface="Nixie One"/>
                <a:sym typeface="Nixie One"/>
              </a:defRPr>
            </a:lvl2pPr>
            <a:lvl3pPr marL="914400" marR="0" lvl="2" indent="0" algn="l" rtl="0">
              <a:lnSpc>
                <a:spcPct val="100000"/>
              </a:lnSpc>
              <a:spcBef>
                <a:spcPts val="480"/>
              </a:spcBef>
              <a:spcAft>
                <a:spcPts val="0"/>
              </a:spcAft>
              <a:buClr>
                <a:srgbClr val="114454"/>
              </a:buClr>
              <a:buFont typeface="Nixie One"/>
              <a:buNone/>
              <a:defRPr sz="2400" b="0" i="0" u="none" strike="noStrike" cap="none">
                <a:solidFill>
                  <a:srgbClr val="114454"/>
                </a:solidFill>
                <a:latin typeface="Nixie One"/>
                <a:ea typeface="Nixie One"/>
                <a:cs typeface="Nixie One"/>
                <a:sym typeface="Nixie One"/>
              </a:defRPr>
            </a:lvl3pPr>
            <a:lvl4pPr marL="1371600" marR="0" lvl="3"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4pPr>
            <a:lvl5pPr marL="1828800" marR="0" lvl="4"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5pPr>
            <a:lvl6pPr marL="2286000" marR="0" lvl="5"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6pPr>
            <a:lvl7pPr marL="2743200" marR="0" lvl="6"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7pPr>
            <a:lvl8pPr marL="3200400" marR="0" lvl="7"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8pPr>
            <a:lvl9pPr marL="3657600" marR="0" lvl="8" indent="0" algn="l" rtl="0">
              <a:lnSpc>
                <a:spcPct val="100000"/>
              </a:lnSpc>
              <a:spcBef>
                <a:spcPts val="360"/>
              </a:spcBef>
              <a:spcAft>
                <a:spcPts val="0"/>
              </a:spcAft>
              <a:buClr>
                <a:srgbClr val="114454"/>
              </a:buClr>
              <a:buFont typeface="Nixie One"/>
              <a:buNone/>
              <a:defRPr sz="1800" b="0" i="0" u="none" strike="noStrike" cap="none">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753266" y="2280055"/>
            <a:ext cx="6959009" cy="11597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dirty="0"/>
              <a:t>Pricing of iPhone</a:t>
            </a:r>
            <a:endParaRPr lang="en" sz="4800" b="1" i="0" u="none" strike="noStrike" cap="none" dirty="0">
              <a:solidFill>
                <a:srgbClr val="FFFFFF"/>
              </a:solidFill>
              <a:latin typeface="Roboto Slab"/>
              <a:ea typeface="Roboto Slab"/>
              <a:cs typeface="Roboto Slab"/>
              <a:sym typeface="Roboto Slab"/>
            </a:endParaRPr>
          </a:p>
        </p:txBody>
      </p:sp>
      <p:grpSp>
        <p:nvGrpSpPr>
          <p:cNvPr id="99" name="Shape 99"/>
          <p:cNvGrpSpPr/>
          <p:nvPr/>
        </p:nvGrpSpPr>
        <p:grpSpPr>
          <a:xfrm>
            <a:off x="753265" y="1029785"/>
            <a:ext cx="964540" cy="1011306"/>
            <a:chOff x="5961125" y="1623900"/>
            <a:chExt cx="427450" cy="448175"/>
          </a:xfrm>
        </p:grpSpPr>
        <p:sp>
          <p:nvSpPr>
            <p:cNvPr id="100" name="Shape 100"/>
            <p:cNvSpPr/>
            <p:nvPr/>
          </p:nvSpPr>
          <p:spPr>
            <a:xfrm>
              <a:off x="5961125" y="1678700"/>
              <a:ext cx="376925" cy="376925"/>
            </a:xfrm>
            <a:custGeom>
              <a:avLst/>
              <a:gdLst/>
              <a:ahLst/>
              <a:cxnLst/>
              <a:rect l="0" t="0" r="0" b="0"/>
              <a:pathLst>
                <a:path w="120000" h="120000" fill="none" extrusionOk="0">
                  <a:moveTo>
                    <a:pt x="94021" y="10665"/>
                  </a:moveTo>
                  <a:lnTo>
                    <a:pt x="94021" y="10665"/>
                  </a:lnTo>
                  <a:lnTo>
                    <a:pt x="90336" y="8150"/>
                  </a:lnTo>
                  <a:lnTo>
                    <a:pt x="86460" y="6208"/>
                  </a:lnTo>
                  <a:lnTo>
                    <a:pt x="82385" y="4274"/>
                  </a:lnTo>
                  <a:lnTo>
                    <a:pt x="78126" y="2722"/>
                  </a:lnTo>
                  <a:lnTo>
                    <a:pt x="73860" y="1559"/>
                  </a:lnTo>
                  <a:lnTo>
                    <a:pt x="69403" y="779"/>
                  </a:lnTo>
                  <a:lnTo>
                    <a:pt x="64747" y="198"/>
                  </a:lnTo>
                  <a:lnTo>
                    <a:pt x="60099" y="7"/>
                  </a:lnTo>
                  <a:lnTo>
                    <a:pt x="60099" y="7"/>
                  </a:lnTo>
                  <a:lnTo>
                    <a:pt x="56995" y="7"/>
                  </a:lnTo>
                  <a:lnTo>
                    <a:pt x="53891" y="397"/>
                  </a:lnTo>
                  <a:lnTo>
                    <a:pt x="50986" y="779"/>
                  </a:lnTo>
                  <a:lnTo>
                    <a:pt x="48081" y="1169"/>
                  </a:lnTo>
                  <a:lnTo>
                    <a:pt x="45168" y="1942"/>
                  </a:lnTo>
                  <a:lnTo>
                    <a:pt x="42263" y="2722"/>
                  </a:lnTo>
                  <a:lnTo>
                    <a:pt x="39548" y="3693"/>
                  </a:lnTo>
                  <a:lnTo>
                    <a:pt x="36834" y="4656"/>
                  </a:lnTo>
                  <a:lnTo>
                    <a:pt x="34120" y="5818"/>
                  </a:lnTo>
                  <a:lnTo>
                    <a:pt x="31597" y="7179"/>
                  </a:lnTo>
                  <a:lnTo>
                    <a:pt x="29082" y="8731"/>
                  </a:lnTo>
                  <a:lnTo>
                    <a:pt x="26559" y="10283"/>
                  </a:lnTo>
                  <a:lnTo>
                    <a:pt x="24235" y="11827"/>
                  </a:lnTo>
                  <a:lnTo>
                    <a:pt x="21911" y="13769"/>
                  </a:lnTo>
                  <a:lnTo>
                    <a:pt x="19778" y="15512"/>
                  </a:lnTo>
                  <a:lnTo>
                    <a:pt x="17645" y="17645"/>
                  </a:lnTo>
                  <a:lnTo>
                    <a:pt x="15703" y="19587"/>
                  </a:lnTo>
                  <a:lnTo>
                    <a:pt x="13769" y="21911"/>
                  </a:lnTo>
                  <a:lnTo>
                    <a:pt x="12018" y="24044"/>
                  </a:lnTo>
                  <a:lnTo>
                    <a:pt x="10275" y="26368"/>
                  </a:lnTo>
                  <a:lnTo>
                    <a:pt x="8723" y="28891"/>
                  </a:lnTo>
                  <a:lnTo>
                    <a:pt x="7370" y="31406"/>
                  </a:lnTo>
                  <a:lnTo>
                    <a:pt x="6009" y="33929"/>
                  </a:lnTo>
                  <a:lnTo>
                    <a:pt x="4847" y="36643"/>
                  </a:lnTo>
                  <a:lnTo>
                    <a:pt x="3685" y="39357"/>
                  </a:lnTo>
                  <a:lnTo>
                    <a:pt x="2714" y="42072"/>
                  </a:lnTo>
                  <a:lnTo>
                    <a:pt x="1942" y="44977"/>
                  </a:lnTo>
                  <a:lnTo>
                    <a:pt x="1361" y="47882"/>
                  </a:lnTo>
                  <a:lnTo>
                    <a:pt x="779" y="50795"/>
                  </a:lnTo>
                  <a:lnTo>
                    <a:pt x="389" y="53891"/>
                  </a:lnTo>
                  <a:lnTo>
                    <a:pt x="198" y="56804"/>
                  </a:lnTo>
                  <a:lnTo>
                    <a:pt x="0" y="59900"/>
                  </a:lnTo>
                  <a:lnTo>
                    <a:pt x="0" y="59900"/>
                  </a:lnTo>
                  <a:lnTo>
                    <a:pt x="198" y="63004"/>
                  </a:lnTo>
                  <a:lnTo>
                    <a:pt x="389" y="66108"/>
                  </a:lnTo>
                  <a:lnTo>
                    <a:pt x="779" y="69013"/>
                  </a:lnTo>
                  <a:lnTo>
                    <a:pt x="1361" y="72117"/>
                  </a:lnTo>
                  <a:lnTo>
                    <a:pt x="1942" y="75022"/>
                  </a:lnTo>
                  <a:lnTo>
                    <a:pt x="2714" y="77736"/>
                  </a:lnTo>
                  <a:lnTo>
                    <a:pt x="3685" y="80642"/>
                  </a:lnTo>
                  <a:lnTo>
                    <a:pt x="4847" y="83356"/>
                  </a:lnTo>
                  <a:lnTo>
                    <a:pt x="6009" y="85879"/>
                  </a:lnTo>
                  <a:lnTo>
                    <a:pt x="7370" y="88593"/>
                  </a:lnTo>
                  <a:lnTo>
                    <a:pt x="8723" y="91116"/>
                  </a:lnTo>
                  <a:lnTo>
                    <a:pt x="10275" y="93440"/>
                  </a:lnTo>
                  <a:lnTo>
                    <a:pt x="12018" y="95764"/>
                  </a:lnTo>
                  <a:lnTo>
                    <a:pt x="13769" y="98088"/>
                  </a:lnTo>
                  <a:lnTo>
                    <a:pt x="15703" y="100221"/>
                  </a:lnTo>
                  <a:lnTo>
                    <a:pt x="17645" y="102354"/>
                  </a:lnTo>
                  <a:lnTo>
                    <a:pt x="19778" y="104296"/>
                  </a:lnTo>
                  <a:lnTo>
                    <a:pt x="21911" y="106230"/>
                  </a:lnTo>
                  <a:lnTo>
                    <a:pt x="24235" y="107981"/>
                  </a:lnTo>
                  <a:lnTo>
                    <a:pt x="26559" y="109724"/>
                  </a:lnTo>
                  <a:lnTo>
                    <a:pt x="29082" y="111276"/>
                  </a:lnTo>
                  <a:lnTo>
                    <a:pt x="31597" y="112629"/>
                  </a:lnTo>
                  <a:lnTo>
                    <a:pt x="34120" y="113990"/>
                  </a:lnTo>
                  <a:lnTo>
                    <a:pt x="36834" y="115152"/>
                  </a:lnTo>
                  <a:lnTo>
                    <a:pt x="39548" y="116314"/>
                  </a:lnTo>
                  <a:lnTo>
                    <a:pt x="42263" y="117285"/>
                  </a:lnTo>
                  <a:lnTo>
                    <a:pt x="45168" y="118057"/>
                  </a:lnTo>
                  <a:lnTo>
                    <a:pt x="48081" y="118638"/>
                  </a:lnTo>
                  <a:lnTo>
                    <a:pt x="50986" y="119220"/>
                  </a:lnTo>
                  <a:lnTo>
                    <a:pt x="53891" y="119610"/>
                  </a:lnTo>
                  <a:lnTo>
                    <a:pt x="56995" y="119801"/>
                  </a:lnTo>
                  <a:lnTo>
                    <a:pt x="60099" y="120000"/>
                  </a:lnTo>
                  <a:lnTo>
                    <a:pt x="60099" y="120000"/>
                  </a:lnTo>
                  <a:lnTo>
                    <a:pt x="63195" y="119801"/>
                  </a:lnTo>
                  <a:lnTo>
                    <a:pt x="66108" y="119610"/>
                  </a:lnTo>
                  <a:lnTo>
                    <a:pt x="69204" y="119220"/>
                  </a:lnTo>
                  <a:lnTo>
                    <a:pt x="72117" y="118638"/>
                  </a:lnTo>
                  <a:lnTo>
                    <a:pt x="75022" y="118057"/>
                  </a:lnTo>
                  <a:lnTo>
                    <a:pt x="77927" y="117285"/>
                  </a:lnTo>
                  <a:lnTo>
                    <a:pt x="80642" y="116314"/>
                  </a:lnTo>
                  <a:lnTo>
                    <a:pt x="83356" y="115152"/>
                  </a:lnTo>
                  <a:lnTo>
                    <a:pt x="86070" y="113990"/>
                  </a:lnTo>
                  <a:lnTo>
                    <a:pt x="88593" y="112629"/>
                  </a:lnTo>
                  <a:lnTo>
                    <a:pt x="91108" y="111276"/>
                  </a:lnTo>
                  <a:lnTo>
                    <a:pt x="93631" y="109724"/>
                  </a:lnTo>
                  <a:lnTo>
                    <a:pt x="95955" y="107981"/>
                  </a:lnTo>
                  <a:lnTo>
                    <a:pt x="98279" y="106230"/>
                  </a:lnTo>
                  <a:lnTo>
                    <a:pt x="100412" y="104296"/>
                  </a:lnTo>
                  <a:lnTo>
                    <a:pt x="102545" y="102354"/>
                  </a:lnTo>
                  <a:lnTo>
                    <a:pt x="104487" y="100221"/>
                  </a:lnTo>
                  <a:lnTo>
                    <a:pt x="106421" y="98088"/>
                  </a:lnTo>
                  <a:lnTo>
                    <a:pt x="108172" y="95764"/>
                  </a:lnTo>
                  <a:lnTo>
                    <a:pt x="109716" y="93440"/>
                  </a:lnTo>
                  <a:lnTo>
                    <a:pt x="111268" y="91116"/>
                  </a:lnTo>
                  <a:lnTo>
                    <a:pt x="112820" y="88593"/>
                  </a:lnTo>
                  <a:lnTo>
                    <a:pt x="114181" y="85879"/>
                  </a:lnTo>
                  <a:lnTo>
                    <a:pt x="115343" y="83356"/>
                  </a:lnTo>
                  <a:lnTo>
                    <a:pt x="116306" y="80642"/>
                  </a:lnTo>
                  <a:lnTo>
                    <a:pt x="117277" y="77736"/>
                  </a:lnTo>
                  <a:lnTo>
                    <a:pt x="118248" y="75022"/>
                  </a:lnTo>
                  <a:lnTo>
                    <a:pt x="118830" y="72117"/>
                  </a:lnTo>
                  <a:lnTo>
                    <a:pt x="119411" y="69013"/>
                  </a:lnTo>
                  <a:lnTo>
                    <a:pt x="119801" y="66108"/>
                  </a:lnTo>
                  <a:lnTo>
                    <a:pt x="119992" y="63004"/>
                  </a:lnTo>
                  <a:lnTo>
                    <a:pt x="119992" y="59900"/>
                  </a:lnTo>
                  <a:lnTo>
                    <a:pt x="119992" y="59900"/>
                  </a:lnTo>
                  <a:lnTo>
                    <a:pt x="119801" y="55061"/>
                  </a:lnTo>
                  <a:lnTo>
                    <a:pt x="119220" y="50214"/>
                  </a:lnTo>
                  <a:lnTo>
                    <a:pt x="118248" y="45558"/>
                  </a:lnTo>
                  <a:lnTo>
                    <a:pt x="116895" y="41101"/>
                  </a:lnTo>
                  <a:lnTo>
                    <a:pt x="115343" y="36643"/>
                  </a:lnTo>
                  <a:lnTo>
                    <a:pt x="113401" y="32377"/>
                  </a:lnTo>
                  <a:lnTo>
                    <a:pt x="111077" y="28501"/>
                  </a:lnTo>
                  <a:lnTo>
                    <a:pt x="108363" y="24625"/>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a:off x="6009825" y="1727425"/>
              <a:ext cx="279499" cy="279499"/>
            </a:xfrm>
            <a:custGeom>
              <a:avLst/>
              <a:gdLst/>
              <a:ahLst/>
              <a:cxnLst/>
              <a:rect l="0" t="0" r="0" b="0"/>
              <a:pathLst>
                <a:path w="120000" h="120000" fill="none" extrusionOk="0">
                  <a:moveTo>
                    <a:pt x="109277" y="25620"/>
                  </a:moveTo>
                  <a:lnTo>
                    <a:pt x="109277" y="25620"/>
                  </a:lnTo>
                  <a:lnTo>
                    <a:pt x="111627" y="29280"/>
                  </a:lnTo>
                  <a:lnTo>
                    <a:pt x="113720" y="33198"/>
                  </a:lnTo>
                  <a:lnTo>
                    <a:pt x="115556" y="37384"/>
                  </a:lnTo>
                  <a:lnTo>
                    <a:pt x="117123" y="41570"/>
                  </a:lnTo>
                  <a:lnTo>
                    <a:pt x="118432" y="46014"/>
                  </a:lnTo>
                  <a:lnTo>
                    <a:pt x="119216" y="50457"/>
                  </a:lnTo>
                  <a:lnTo>
                    <a:pt x="119999" y="55159"/>
                  </a:lnTo>
                  <a:lnTo>
                    <a:pt x="119999" y="59860"/>
                  </a:lnTo>
                  <a:lnTo>
                    <a:pt x="119999" y="59860"/>
                  </a:lnTo>
                  <a:lnTo>
                    <a:pt x="119731" y="66139"/>
                  </a:lnTo>
                  <a:lnTo>
                    <a:pt x="118948" y="72150"/>
                  </a:lnTo>
                  <a:lnTo>
                    <a:pt x="117381" y="77645"/>
                  </a:lnTo>
                  <a:lnTo>
                    <a:pt x="115288" y="83388"/>
                  </a:lnTo>
                  <a:lnTo>
                    <a:pt x="112937" y="88626"/>
                  </a:lnTo>
                  <a:lnTo>
                    <a:pt x="109803" y="93327"/>
                  </a:lnTo>
                  <a:lnTo>
                    <a:pt x="106400" y="98028"/>
                  </a:lnTo>
                  <a:lnTo>
                    <a:pt x="102483" y="102214"/>
                  </a:lnTo>
                  <a:lnTo>
                    <a:pt x="98296" y="106132"/>
                  </a:lnTo>
                  <a:lnTo>
                    <a:pt x="93595" y="109534"/>
                  </a:lnTo>
                  <a:lnTo>
                    <a:pt x="88626" y="112669"/>
                  </a:lnTo>
                  <a:lnTo>
                    <a:pt x="83398" y="115288"/>
                  </a:lnTo>
                  <a:lnTo>
                    <a:pt x="77914" y="117112"/>
                  </a:lnTo>
                  <a:lnTo>
                    <a:pt x="72161" y="118679"/>
                  </a:lnTo>
                  <a:lnTo>
                    <a:pt x="66150" y="119731"/>
                  </a:lnTo>
                  <a:lnTo>
                    <a:pt x="60139" y="119989"/>
                  </a:lnTo>
                  <a:lnTo>
                    <a:pt x="60139" y="119989"/>
                  </a:lnTo>
                  <a:lnTo>
                    <a:pt x="53860" y="119731"/>
                  </a:lnTo>
                  <a:lnTo>
                    <a:pt x="48107" y="118679"/>
                  </a:lnTo>
                  <a:lnTo>
                    <a:pt x="42354" y="117112"/>
                  </a:lnTo>
                  <a:lnTo>
                    <a:pt x="36869" y="115288"/>
                  </a:lnTo>
                  <a:lnTo>
                    <a:pt x="31642" y="112669"/>
                  </a:lnTo>
                  <a:lnTo>
                    <a:pt x="26672" y="109534"/>
                  </a:lnTo>
                  <a:lnTo>
                    <a:pt x="21971" y="106132"/>
                  </a:lnTo>
                  <a:lnTo>
                    <a:pt x="17785" y="102214"/>
                  </a:lnTo>
                  <a:lnTo>
                    <a:pt x="13867" y="98028"/>
                  </a:lnTo>
                  <a:lnTo>
                    <a:pt x="10465" y="93327"/>
                  </a:lnTo>
                  <a:lnTo>
                    <a:pt x="7330" y="88626"/>
                  </a:lnTo>
                  <a:lnTo>
                    <a:pt x="4980" y="83388"/>
                  </a:lnTo>
                  <a:lnTo>
                    <a:pt x="2887" y="77645"/>
                  </a:lnTo>
                  <a:lnTo>
                    <a:pt x="1320" y="72150"/>
                  </a:lnTo>
                  <a:lnTo>
                    <a:pt x="536" y="66139"/>
                  </a:lnTo>
                  <a:lnTo>
                    <a:pt x="10" y="59860"/>
                  </a:lnTo>
                  <a:lnTo>
                    <a:pt x="10" y="59860"/>
                  </a:lnTo>
                  <a:lnTo>
                    <a:pt x="536" y="53849"/>
                  </a:lnTo>
                  <a:lnTo>
                    <a:pt x="1320" y="47838"/>
                  </a:lnTo>
                  <a:lnTo>
                    <a:pt x="2887" y="42085"/>
                  </a:lnTo>
                  <a:lnTo>
                    <a:pt x="4980" y="36601"/>
                  </a:lnTo>
                  <a:lnTo>
                    <a:pt x="7330" y="31373"/>
                  </a:lnTo>
                  <a:lnTo>
                    <a:pt x="10465" y="26404"/>
                  </a:lnTo>
                  <a:lnTo>
                    <a:pt x="13867" y="21960"/>
                  </a:lnTo>
                  <a:lnTo>
                    <a:pt x="17785" y="17516"/>
                  </a:lnTo>
                  <a:lnTo>
                    <a:pt x="21971" y="13599"/>
                  </a:lnTo>
                  <a:lnTo>
                    <a:pt x="26672" y="10196"/>
                  </a:lnTo>
                  <a:lnTo>
                    <a:pt x="31642" y="7320"/>
                  </a:lnTo>
                  <a:lnTo>
                    <a:pt x="36869" y="4711"/>
                  </a:lnTo>
                  <a:lnTo>
                    <a:pt x="42354" y="2618"/>
                  </a:lnTo>
                  <a:lnTo>
                    <a:pt x="48107" y="1309"/>
                  </a:lnTo>
                  <a:lnTo>
                    <a:pt x="53860" y="268"/>
                  </a:lnTo>
                  <a:lnTo>
                    <a:pt x="60139" y="0"/>
                  </a:lnTo>
                  <a:lnTo>
                    <a:pt x="60139" y="0"/>
                  </a:lnTo>
                  <a:lnTo>
                    <a:pt x="64840" y="268"/>
                  </a:lnTo>
                  <a:lnTo>
                    <a:pt x="69542" y="783"/>
                  </a:lnTo>
                  <a:lnTo>
                    <a:pt x="73985" y="1567"/>
                  </a:lnTo>
                  <a:lnTo>
                    <a:pt x="78429" y="2876"/>
                  </a:lnTo>
                  <a:lnTo>
                    <a:pt x="82615" y="4443"/>
                  </a:lnTo>
                  <a:lnTo>
                    <a:pt x="86801" y="6279"/>
                  </a:lnTo>
                  <a:lnTo>
                    <a:pt x="90719" y="8372"/>
                  </a:lnTo>
                  <a:lnTo>
                    <a:pt x="94379" y="1072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p:nvPr/>
          </p:nvSpPr>
          <p:spPr>
            <a:xfrm>
              <a:off x="6107250" y="1824850"/>
              <a:ext cx="84650" cy="84650"/>
            </a:xfrm>
            <a:custGeom>
              <a:avLst/>
              <a:gdLst/>
              <a:ahLst/>
              <a:cxnLst/>
              <a:rect l="0" t="0" r="0" b="0"/>
              <a:pathLst>
                <a:path w="120000" h="120000" fill="none" extrusionOk="0">
                  <a:moveTo>
                    <a:pt x="119149" y="49190"/>
                  </a:moveTo>
                  <a:lnTo>
                    <a:pt x="119149" y="49190"/>
                  </a:lnTo>
                  <a:lnTo>
                    <a:pt x="120000" y="59539"/>
                  </a:lnTo>
                  <a:lnTo>
                    <a:pt x="120000" y="59539"/>
                  </a:lnTo>
                  <a:lnTo>
                    <a:pt x="120000" y="65599"/>
                  </a:lnTo>
                  <a:lnTo>
                    <a:pt x="119149" y="71624"/>
                  </a:lnTo>
                  <a:lnTo>
                    <a:pt x="117412" y="77684"/>
                  </a:lnTo>
                  <a:lnTo>
                    <a:pt x="115676" y="82858"/>
                  </a:lnTo>
                  <a:lnTo>
                    <a:pt x="113089" y="88033"/>
                  </a:lnTo>
                  <a:lnTo>
                    <a:pt x="110502" y="93207"/>
                  </a:lnTo>
                  <a:lnTo>
                    <a:pt x="107064" y="98381"/>
                  </a:lnTo>
                  <a:lnTo>
                    <a:pt x="102740" y="102705"/>
                  </a:lnTo>
                  <a:lnTo>
                    <a:pt x="98417" y="106178"/>
                  </a:lnTo>
                  <a:lnTo>
                    <a:pt x="94093" y="109616"/>
                  </a:lnTo>
                  <a:lnTo>
                    <a:pt x="88919" y="113089"/>
                  </a:lnTo>
                  <a:lnTo>
                    <a:pt x="83744" y="114790"/>
                  </a:lnTo>
                  <a:lnTo>
                    <a:pt x="78570" y="117377"/>
                  </a:lnTo>
                  <a:lnTo>
                    <a:pt x="72510" y="118263"/>
                  </a:lnTo>
                  <a:lnTo>
                    <a:pt x="66485" y="119964"/>
                  </a:lnTo>
                  <a:lnTo>
                    <a:pt x="60460" y="119964"/>
                  </a:lnTo>
                  <a:lnTo>
                    <a:pt x="60460" y="119964"/>
                  </a:lnTo>
                  <a:lnTo>
                    <a:pt x="54400" y="119964"/>
                  </a:lnTo>
                  <a:lnTo>
                    <a:pt x="48375" y="118263"/>
                  </a:lnTo>
                  <a:lnTo>
                    <a:pt x="42315" y="117377"/>
                  </a:lnTo>
                  <a:lnTo>
                    <a:pt x="37141" y="114790"/>
                  </a:lnTo>
                  <a:lnTo>
                    <a:pt x="31966" y="113089"/>
                  </a:lnTo>
                  <a:lnTo>
                    <a:pt x="26792" y="109616"/>
                  </a:lnTo>
                  <a:lnTo>
                    <a:pt x="22468" y="106178"/>
                  </a:lnTo>
                  <a:lnTo>
                    <a:pt x="18145" y="102705"/>
                  </a:lnTo>
                  <a:lnTo>
                    <a:pt x="13821" y="98381"/>
                  </a:lnTo>
                  <a:lnTo>
                    <a:pt x="10383" y="93207"/>
                  </a:lnTo>
                  <a:lnTo>
                    <a:pt x="7796" y="88033"/>
                  </a:lnTo>
                  <a:lnTo>
                    <a:pt x="5209" y="82858"/>
                  </a:lnTo>
                  <a:lnTo>
                    <a:pt x="2622" y="77684"/>
                  </a:lnTo>
                  <a:lnTo>
                    <a:pt x="1736" y="71624"/>
                  </a:lnTo>
                  <a:lnTo>
                    <a:pt x="886" y="65599"/>
                  </a:lnTo>
                  <a:lnTo>
                    <a:pt x="35" y="59539"/>
                  </a:lnTo>
                  <a:lnTo>
                    <a:pt x="35" y="59539"/>
                  </a:lnTo>
                  <a:lnTo>
                    <a:pt x="886" y="53514"/>
                  </a:lnTo>
                  <a:lnTo>
                    <a:pt x="1736" y="47489"/>
                  </a:lnTo>
                  <a:lnTo>
                    <a:pt x="2622" y="42279"/>
                  </a:lnTo>
                  <a:lnTo>
                    <a:pt x="5209" y="36255"/>
                  </a:lnTo>
                  <a:lnTo>
                    <a:pt x="7796" y="31080"/>
                  </a:lnTo>
                  <a:lnTo>
                    <a:pt x="10383" y="25906"/>
                  </a:lnTo>
                  <a:lnTo>
                    <a:pt x="13821" y="21582"/>
                  </a:lnTo>
                  <a:lnTo>
                    <a:pt x="18145" y="17259"/>
                  </a:lnTo>
                  <a:lnTo>
                    <a:pt x="22468" y="13821"/>
                  </a:lnTo>
                  <a:lnTo>
                    <a:pt x="26792" y="10348"/>
                  </a:lnTo>
                  <a:lnTo>
                    <a:pt x="31966" y="6910"/>
                  </a:lnTo>
                  <a:lnTo>
                    <a:pt x="37141" y="4323"/>
                  </a:lnTo>
                  <a:lnTo>
                    <a:pt x="42315" y="2587"/>
                  </a:lnTo>
                  <a:lnTo>
                    <a:pt x="48375" y="850"/>
                  </a:lnTo>
                  <a:lnTo>
                    <a:pt x="54400" y="0"/>
                  </a:lnTo>
                  <a:lnTo>
                    <a:pt x="60460" y="0"/>
                  </a:lnTo>
                  <a:lnTo>
                    <a:pt x="60460" y="0"/>
                  </a:lnTo>
                  <a:lnTo>
                    <a:pt x="70809" y="850"/>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3" name="Shape 103"/>
            <p:cNvSpPr/>
            <p:nvPr/>
          </p:nvSpPr>
          <p:spPr>
            <a:xfrm>
              <a:off x="6058550" y="1776125"/>
              <a:ext cx="182074" cy="182074"/>
            </a:xfrm>
            <a:custGeom>
              <a:avLst/>
              <a:gdLst/>
              <a:ahLst/>
              <a:cxnLst/>
              <a:rect l="0" t="0" r="0" b="0"/>
              <a:pathLst>
                <a:path w="120000" h="120000" fill="none" extrusionOk="0">
                  <a:moveTo>
                    <a:pt x="89485" y="7628"/>
                  </a:moveTo>
                  <a:lnTo>
                    <a:pt x="89485" y="7628"/>
                  </a:lnTo>
                  <a:lnTo>
                    <a:pt x="83075" y="4432"/>
                  </a:lnTo>
                  <a:lnTo>
                    <a:pt x="79467" y="3212"/>
                  </a:lnTo>
                  <a:lnTo>
                    <a:pt x="75842" y="2010"/>
                  </a:lnTo>
                  <a:lnTo>
                    <a:pt x="71838" y="1219"/>
                  </a:lnTo>
                  <a:lnTo>
                    <a:pt x="68230" y="411"/>
                  </a:lnTo>
                  <a:lnTo>
                    <a:pt x="64209" y="16"/>
                  </a:lnTo>
                  <a:lnTo>
                    <a:pt x="60205" y="16"/>
                  </a:lnTo>
                  <a:lnTo>
                    <a:pt x="60205" y="16"/>
                  </a:lnTo>
                  <a:lnTo>
                    <a:pt x="54175" y="411"/>
                  </a:lnTo>
                  <a:lnTo>
                    <a:pt x="48161" y="1219"/>
                  </a:lnTo>
                  <a:lnTo>
                    <a:pt x="42147" y="2422"/>
                  </a:lnTo>
                  <a:lnTo>
                    <a:pt x="36924" y="4827"/>
                  </a:lnTo>
                  <a:lnTo>
                    <a:pt x="31701" y="7233"/>
                  </a:lnTo>
                  <a:lnTo>
                    <a:pt x="26494" y="10034"/>
                  </a:lnTo>
                  <a:lnTo>
                    <a:pt x="22078" y="13659"/>
                  </a:lnTo>
                  <a:lnTo>
                    <a:pt x="17663" y="17663"/>
                  </a:lnTo>
                  <a:lnTo>
                    <a:pt x="13642" y="21683"/>
                  </a:lnTo>
                  <a:lnTo>
                    <a:pt x="10429" y="26494"/>
                  </a:lnTo>
                  <a:lnTo>
                    <a:pt x="7233" y="31305"/>
                  </a:lnTo>
                  <a:lnTo>
                    <a:pt x="4827" y="36528"/>
                  </a:lnTo>
                  <a:lnTo>
                    <a:pt x="2817" y="42147"/>
                  </a:lnTo>
                  <a:lnTo>
                    <a:pt x="1202" y="47766"/>
                  </a:lnTo>
                  <a:lnTo>
                    <a:pt x="411" y="53780"/>
                  </a:lnTo>
                  <a:lnTo>
                    <a:pt x="0" y="59794"/>
                  </a:lnTo>
                  <a:lnTo>
                    <a:pt x="0" y="59794"/>
                  </a:lnTo>
                  <a:lnTo>
                    <a:pt x="411" y="66219"/>
                  </a:lnTo>
                  <a:lnTo>
                    <a:pt x="1202" y="71838"/>
                  </a:lnTo>
                  <a:lnTo>
                    <a:pt x="2817" y="77852"/>
                  </a:lnTo>
                  <a:lnTo>
                    <a:pt x="4827" y="83471"/>
                  </a:lnTo>
                  <a:lnTo>
                    <a:pt x="7233" y="88694"/>
                  </a:lnTo>
                  <a:lnTo>
                    <a:pt x="10429" y="93505"/>
                  </a:lnTo>
                  <a:lnTo>
                    <a:pt x="13642" y="97921"/>
                  </a:lnTo>
                  <a:lnTo>
                    <a:pt x="17663" y="102336"/>
                  </a:lnTo>
                  <a:lnTo>
                    <a:pt x="22078" y="106357"/>
                  </a:lnTo>
                  <a:lnTo>
                    <a:pt x="26494" y="109570"/>
                  </a:lnTo>
                  <a:lnTo>
                    <a:pt x="31701" y="112766"/>
                  </a:lnTo>
                  <a:lnTo>
                    <a:pt x="36924" y="115172"/>
                  </a:lnTo>
                  <a:lnTo>
                    <a:pt x="42147" y="117182"/>
                  </a:lnTo>
                  <a:lnTo>
                    <a:pt x="48161" y="118797"/>
                  </a:lnTo>
                  <a:lnTo>
                    <a:pt x="54175" y="119588"/>
                  </a:lnTo>
                  <a:lnTo>
                    <a:pt x="60205" y="119999"/>
                  </a:lnTo>
                  <a:lnTo>
                    <a:pt x="60205" y="119999"/>
                  </a:lnTo>
                  <a:lnTo>
                    <a:pt x="66219" y="119588"/>
                  </a:lnTo>
                  <a:lnTo>
                    <a:pt x="72233" y="118797"/>
                  </a:lnTo>
                  <a:lnTo>
                    <a:pt x="77852" y="117182"/>
                  </a:lnTo>
                  <a:lnTo>
                    <a:pt x="83471" y="115172"/>
                  </a:lnTo>
                  <a:lnTo>
                    <a:pt x="88694" y="112766"/>
                  </a:lnTo>
                  <a:lnTo>
                    <a:pt x="93505" y="109570"/>
                  </a:lnTo>
                  <a:lnTo>
                    <a:pt x="98316" y="106357"/>
                  </a:lnTo>
                  <a:lnTo>
                    <a:pt x="102732" y="102336"/>
                  </a:lnTo>
                  <a:lnTo>
                    <a:pt x="106340" y="97921"/>
                  </a:lnTo>
                  <a:lnTo>
                    <a:pt x="109965" y="93505"/>
                  </a:lnTo>
                  <a:lnTo>
                    <a:pt x="112766" y="88694"/>
                  </a:lnTo>
                  <a:lnTo>
                    <a:pt x="115567" y="83471"/>
                  </a:lnTo>
                  <a:lnTo>
                    <a:pt x="117577" y="77852"/>
                  </a:lnTo>
                  <a:lnTo>
                    <a:pt x="118780" y="71838"/>
                  </a:lnTo>
                  <a:lnTo>
                    <a:pt x="119983" y="66219"/>
                  </a:lnTo>
                  <a:lnTo>
                    <a:pt x="119983" y="59794"/>
                  </a:lnTo>
                  <a:lnTo>
                    <a:pt x="119983" y="59794"/>
                  </a:lnTo>
                  <a:lnTo>
                    <a:pt x="119983" y="55790"/>
                  </a:lnTo>
                  <a:lnTo>
                    <a:pt x="119588" y="52181"/>
                  </a:lnTo>
                  <a:lnTo>
                    <a:pt x="119192" y="48161"/>
                  </a:lnTo>
                  <a:lnTo>
                    <a:pt x="117989" y="44553"/>
                  </a:lnTo>
                  <a:lnTo>
                    <a:pt x="117182" y="40944"/>
                  </a:lnTo>
                  <a:lnTo>
                    <a:pt x="115567" y="37336"/>
                  </a:lnTo>
                  <a:lnTo>
                    <a:pt x="112371" y="3051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4" name="Shape 104"/>
            <p:cNvSpPr/>
            <p:nvPr/>
          </p:nvSpPr>
          <p:spPr>
            <a:xfrm>
              <a:off x="5971475" y="2001400"/>
              <a:ext cx="74924" cy="70675"/>
            </a:xfrm>
            <a:custGeom>
              <a:avLst/>
              <a:gdLst/>
              <a:ahLst/>
              <a:cxnLst/>
              <a:rect l="0" t="0" r="0" b="0"/>
              <a:pathLst>
                <a:path w="120000" h="120000" fill="none" extrusionOk="0">
                  <a:moveTo>
                    <a:pt x="58538" y="42"/>
                  </a:moveTo>
                  <a:lnTo>
                    <a:pt x="11731" y="49663"/>
                  </a:lnTo>
                  <a:lnTo>
                    <a:pt x="11731" y="49663"/>
                  </a:lnTo>
                  <a:lnTo>
                    <a:pt x="6846" y="55861"/>
                  </a:lnTo>
                  <a:lnTo>
                    <a:pt x="2962" y="63119"/>
                  </a:lnTo>
                  <a:lnTo>
                    <a:pt x="1001" y="70336"/>
                  </a:lnTo>
                  <a:lnTo>
                    <a:pt x="40" y="78613"/>
                  </a:lnTo>
                  <a:lnTo>
                    <a:pt x="1001" y="86890"/>
                  </a:lnTo>
                  <a:lnTo>
                    <a:pt x="2962" y="94106"/>
                  </a:lnTo>
                  <a:lnTo>
                    <a:pt x="6846" y="101365"/>
                  </a:lnTo>
                  <a:lnTo>
                    <a:pt x="11731" y="107562"/>
                  </a:lnTo>
                  <a:lnTo>
                    <a:pt x="11731" y="107562"/>
                  </a:lnTo>
                  <a:lnTo>
                    <a:pt x="17577" y="112741"/>
                  </a:lnTo>
                  <a:lnTo>
                    <a:pt x="24384" y="116858"/>
                  </a:lnTo>
                  <a:lnTo>
                    <a:pt x="32192" y="118938"/>
                  </a:lnTo>
                  <a:lnTo>
                    <a:pt x="39039" y="119957"/>
                  </a:lnTo>
                  <a:lnTo>
                    <a:pt x="39039" y="119957"/>
                  </a:lnTo>
                  <a:lnTo>
                    <a:pt x="46846" y="118938"/>
                  </a:lnTo>
                  <a:lnTo>
                    <a:pt x="53653" y="116858"/>
                  </a:lnTo>
                  <a:lnTo>
                    <a:pt x="60500" y="112741"/>
                  </a:lnTo>
                  <a:lnTo>
                    <a:pt x="67307" y="107562"/>
                  </a:lnTo>
                  <a:lnTo>
                    <a:pt x="114114" y="57941"/>
                  </a:lnTo>
                  <a:lnTo>
                    <a:pt x="114114" y="57941"/>
                  </a:lnTo>
                  <a:lnTo>
                    <a:pt x="119959" y="5068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5" name="Shape 105"/>
            <p:cNvSpPr/>
            <p:nvPr/>
          </p:nvSpPr>
          <p:spPr>
            <a:xfrm>
              <a:off x="6253375" y="2001400"/>
              <a:ext cx="74325" cy="70675"/>
            </a:xfrm>
            <a:custGeom>
              <a:avLst/>
              <a:gdLst/>
              <a:ahLst/>
              <a:cxnLst/>
              <a:rect l="0" t="0" r="0" b="0"/>
              <a:pathLst>
                <a:path w="120000" h="120000" fill="none" extrusionOk="0">
                  <a:moveTo>
                    <a:pt x="40" y="50682"/>
                  </a:moveTo>
                  <a:lnTo>
                    <a:pt x="40" y="50682"/>
                  </a:lnTo>
                  <a:lnTo>
                    <a:pt x="4964" y="57941"/>
                  </a:lnTo>
                  <a:lnTo>
                    <a:pt x="53118" y="107562"/>
                  </a:lnTo>
                  <a:lnTo>
                    <a:pt x="53118" y="107562"/>
                  </a:lnTo>
                  <a:lnTo>
                    <a:pt x="59011" y="112741"/>
                  </a:lnTo>
                  <a:lnTo>
                    <a:pt x="65913" y="116858"/>
                  </a:lnTo>
                  <a:lnTo>
                    <a:pt x="73743" y="118938"/>
                  </a:lnTo>
                  <a:lnTo>
                    <a:pt x="80645" y="119957"/>
                  </a:lnTo>
                  <a:lnTo>
                    <a:pt x="80645" y="119957"/>
                  </a:lnTo>
                  <a:lnTo>
                    <a:pt x="88516" y="118938"/>
                  </a:lnTo>
                  <a:lnTo>
                    <a:pt x="95378" y="116858"/>
                  </a:lnTo>
                  <a:lnTo>
                    <a:pt x="102280" y="112741"/>
                  </a:lnTo>
                  <a:lnTo>
                    <a:pt x="109142" y="107562"/>
                  </a:lnTo>
                  <a:lnTo>
                    <a:pt x="109142" y="107562"/>
                  </a:lnTo>
                  <a:lnTo>
                    <a:pt x="114066" y="101365"/>
                  </a:lnTo>
                  <a:lnTo>
                    <a:pt x="117981" y="94106"/>
                  </a:lnTo>
                  <a:lnTo>
                    <a:pt x="119959" y="86890"/>
                  </a:lnTo>
                  <a:lnTo>
                    <a:pt x="119959" y="78613"/>
                  </a:lnTo>
                  <a:lnTo>
                    <a:pt x="119959" y="70336"/>
                  </a:lnTo>
                  <a:lnTo>
                    <a:pt x="117981" y="63119"/>
                  </a:lnTo>
                  <a:lnTo>
                    <a:pt x="114066" y="55861"/>
                  </a:lnTo>
                  <a:lnTo>
                    <a:pt x="109142" y="49663"/>
                  </a:lnTo>
                  <a:lnTo>
                    <a:pt x="61957" y="4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6" name="Shape 106"/>
            <p:cNvSpPr/>
            <p:nvPr/>
          </p:nvSpPr>
          <p:spPr>
            <a:xfrm>
              <a:off x="6137700" y="1623900"/>
              <a:ext cx="250875" cy="255150"/>
            </a:xfrm>
            <a:custGeom>
              <a:avLst/>
              <a:gdLst/>
              <a:ahLst/>
              <a:cxnLst/>
              <a:rect l="0" t="0" r="0" b="0"/>
              <a:pathLst>
                <a:path w="120000" h="120000" fill="none" extrusionOk="0">
                  <a:moveTo>
                    <a:pt x="116209" y="28359"/>
                  </a:moveTo>
                  <a:lnTo>
                    <a:pt x="103689" y="26067"/>
                  </a:lnTo>
                  <a:lnTo>
                    <a:pt x="115922" y="14038"/>
                  </a:lnTo>
                  <a:lnTo>
                    <a:pt x="115922" y="14038"/>
                  </a:lnTo>
                  <a:lnTo>
                    <a:pt x="116795" y="13180"/>
                  </a:lnTo>
                  <a:lnTo>
                    <a:pt x="117369" y="12039"/>
                  </a:lnTo>
                  <a:lnTo>
                    <a:pt x="117668" y="11181"/>
                  </a:lnTo>
                  <a:lnTo>
                    <a:pt x="117668" y="10029"/>
                  </a:lnTo>
                  <a:lnTo>
                    <a:pt x="117668" y="8888"/>
                  </a:lnTo>
                  <a:lnTo>
                    <a:pt x="117369" y="7736"/>
                  </a:lnTo>
                  <a:lnTo>
                    <a:pt x="116795" y="6878"/>
                  </a:lnTo>
                  <a:lnTo>
                    <a:pt x="115922" y="6019"/>
                  </a:lnTo>
                  <a:lnTo>
                    <a:pt x="115922" y="6019"/>
                  </a:lnTo>
                  <a:lnTo>
                    <a:pt x="115049" y="5161"/>
                  </a:lnTo>
                  <a:lnTo>
                    <a:pt x="114176" y="4597"/>
                  </a:lnTo>
                  <a:lnTo>
                    <a:pt x="113004" y="4303"/>
                  </a:lnTo>
                  <a:lnTo>
                    <a:pt x="111844" y="4303"/>
                  </a:lnTo>
                  <a:lnTo>
                    <a:pt x="110672" y="4303"/>
                  </a:lnTo>
                  <a:lnTo>
                    <a:pt x="109799" y="4597"/>
                  </a:lnTo>
                  <a:lnTo>
                    <a:pt x="108639" y="5161"/>
                  </a:lnTo>
                  <a:lnTo>
                    <a:pt x="107766" y="6019"/>
                  </a:lnTo>
                  <a:lnTo>
                    <a:pt x="94074" y="19482"/>
                  </a:lnTo>
                  <a:lnTo>
                    <a:pt x="94074" y="19482"/>
                  </a:lnTo>
                  <a:lnTo>
                    <a:pt x="93488" y="17483"/>
                  </a:lnTo>
                  <a:lnTo>
                    <a:pt x="90869" y="3727"/>
                  </a:lnTo>
                  <a:lnTo>
                    <a:pt x="90869" y="3727"/>
                  </a:lnTo>
                  <a:lnTo>
                    <a:pt x="90582" y="2304"/>
                  </a:lnTo>
                  <a:lnTo>
                    <a:pt x="89997" y="1152"/>
                  </a:lnTo>
                  <a:lnTo>
                    <a:pt x="89411" y="587"/>
                  </a:lnTo>
                  <a:lnTo>
                    <a:pt x="88538" y="11"/>
                  </a:lnTo>
                  <a:lnTo>
                    <a:pt x="87665" y="11"/>
                  </a:lnTo>
                  <a:lnTo>
                    <a:pt x="86505" y="293"/>
                  </a:lnTo>
                  <a:lnTo>
                    <a:pt x="85632" y="870"/>
                  </a:lnTo>
                  <a:lnTo>
                    <a:pt x="84460" y="1728"/>
                  </a:lnTo>
                  <a:lnTo>
                    <a:pt x="64956" y="20623"/>
                  </a:lnTo>
                  <a:lnTo>
                    <a:pt x="64956" y="20623"/>
                  </a:lnTo>
                  <a:lnTo>
                    <a:pt x="64071" y="21775"/>
                  </a:lnTo>
                  <a:lnTo>
                    <a:pt x="63198" y="23209"/>
                  </a:lnTo>
                  <a:lnTo>
                    <a:pt x="62325" y="24926"/>
                  </a:lnTo>
                  <a:lnTo>
                    <a:pt x="61751" y="26360"/>
                  </a:lnTo>
                  <a:lnTo>
                    <a:pt x="61452" y="28077"/>
                  </a:lnTo>
                  <a:lnTo>
                    <a:pt x="61165" y="29794"/>
                  </a:lnTo>
                  <a:lnTo>
                    <a:pt x="61165" y="31510"/>
                  </a:lnTo>
                  <a:lnTo>
                    <a:pt x="61165" y="32945"/>
                  </a:lnTo>
                  <a:lnTo>
                    <a:pt x="63784" y="46690"/>
                  </a:lnTo>
                  <a:lnTo>
                    <a:pt x="63784" y="46690"/>
                  </a:lnTo>
                  <a:lnTo>
                    <a:pt x="64370" y="48689"/>
                  </a:lnTo>
                  <a:lnTo>
                    <a:pt x="1757" y="110264"/>
                  </a:lnTo>
                  <a:lnTo>
                    <a:pt x="1757" y="110264"/>
                  </a:lnTo>
                  <a:lnTo>
                    <a:pt x="872" y="111122"/>
                  </a:lnTo>
                  <a:lnTo>
                    <a:pt x="298" y="112263"/>
                  </a:lnTo>
                  <a:lnTo>
                    <a:pt x="0" y="113403"/>
                  </a:lnTo>
                  <a:lnTo>
                    <a:pt x="0" y="114262"/>
                  </a:lnTo>
                  <a:lnTo>
                    <a:pt x="0" y="115414"/>
                  </a:lnTo>
                  <a:lnTo>
                    <a:pt x="298" y="116554"/>
                  </a:lnTo>
                  <a:lnTo>
                    <a:pt x="872" y="117413"/>
                  </a:lnTo>
                  <a:lnTo>
                    <a:pt x="1757" y="118271"/>
                  </a:lnTo>
                  <a:lnTo>
                    <a:pt x="1757" y="118271"/>
                  </a:lnTo>
                  <a:lnTo>
                    <a:pt x="2630" y="119141"/>
                  </a:lnTo>
                  <a:lnTo>
                    <a:pt x="3503" y="119706"/>
                  </a:lnTo>
                  <a:lnTo>
                    <a:pt x="4663" y="120000"/>
                  </a:lnTo>
                  <a:lnTo>
                    <a:pt x="5835" y="120000"/>
                  </a:lnTo>
                  <a:lnTo>
                    <a:pt x="5835" y="120000"/>
                  </a:lnTo>
                  <a:lnTo>
                    <a:pt x="6995" y="120000"/>
                  </a:lnTo>
                  <a:lnTo>
                    <a:pt x="7868" y="119706"/>
                  </a:lnTo>
                  <a:lnTo>
                    <a:pt x="9028" y="119141"/>
                  </a:lnTo>
                  <a:lnTo>
                    <a:pt x="9901" y="118271"/>
                  </a:lnTo>
                  <a:lnTo>
                    <a:pt x="73985" y="55567"/>
                  </a:lnTo>
                  <a:lnTo>
                    <a:pt x="86505" y="57566"/>
                  </a:lnTo>
                  <a:lnTo>
                    <a:pt x="86505" y="57566"/>
                  </a:lnTo>
                  <a:lnTo>
                    <a:pt x="87964" y="57860"/>
                  </a:lnTo>
                  <a:lnTo>
                    <a:pt x="89710" y="57860"/>
                  </a:lnTo>
                  <a:lnTo>
                    <a:pt x="91168" y="57566"/>
                  </a:lnTo>
                  <a:lnTo>
                    <a:pt x="92914" y="57001"/>
                  </a:lnTo>
                  <a:lnTo>
                    <a:pt x="94660" y="56425"/>
                  </a:lnTo>
                  <a:lnTo>
                    <a:pt x="96119" y="55849"/>
                  </a:lnTo>
                  <a:lnTo>
                    <a:pt x="97566" y="54991"/>
                  </a:lnTo>
                  <a:lnTo>
                    <a:pt x="98738" y="53850"/>
                  </a:lnTo>
                  <a:lnTo>
                    <a:pt x="118254" y="34661"/>
                  </a:lnTo>
                  <a:lnTo>
                    <a:pt x="118254" y="34661"/>
                  </a:lnTo>
                  <a:lnTo>
                    <a:pt x="119127" y="33803"/>
                  </a:lnTo>
                  <a:lnTo>
                    <a:pt x="119701" y="32651"/>
                  </a:lnTo>
                  <a:lnTo>
                    <a:pt x="120000" y="31793"/>
                  </a:lnTo>
                  <a:lnTo>
                    <a:pt x="119701" y="30652"/>
                  </a:lnTo>
                  <a:lnTo>
                    <a:pt x="119414" y="30076"/>
                  </a:lnTo>
                  <a:lnTo>
                    <a:pt x="118541" y="29218"/>
                  </a:lnTo>
                  <a:lnTo>
                    <a:pt x="117369" y="28641"/>
                  </a:lnTo>
                  <a:lnTo>
                    <a:pt x="116209" y="28359"/>
                  </a:lnTo>
                  <a:lnTo>
                    <a:pt x="116209" y="28359"/>
                  </a:lnTo>
                  <a:close/>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2" name="TextBox 1"/>
          <p:cNvSpPr txBox="1"/>
          <p:nvPr/>
        </p:nvSpPr>
        <p:spPr>
          <a:xfrm>
            <a:off x="6985591" y="3317358"/>
            <a:ext cx="1927131" cy="738664"/>
          </a:xfrm>
          <a:prstGeom prst="rect">
            <a:avLst/>
          </a:prstGeom>
          <a:noFill/>
        </p:spPr>
        <p:txBody>
          <a:bodyPr wrap="none" rtlCol="0">
            <a:spAutoFit/>
          </a:bodyPr>
          <a:lstStyle/>
          <a:p>
            <a:r>
              <a:rPr lang="en-IN" dirty="0">
                <a:solidFill>
                  <a:srgbClr val="FFFFFF"/>
                </a:solidFill>
              </a:rPr>
              <a:t>By:</a:t>
            </a:r>
          </a:p>
          <a:p>
            <a:r>
              <a:rPr lang="en-IN" dirty="0">
                <a:solidFill>
                  <a:srgbClr val="FFFFFF"/>
                </a:solidFill>
              </a:rPr>
              <a:t>      </a:t>
            </a:r>
            <a:r>
              <a:rPr lang="en-IN" dirty="0" err="1">
                <a:solidFill>
                  <a:srgbClr val="FFFFFF"/>
                </a:solidFill>
              </a:rPr>
              <a:t>Ayan</a:t>
            </a:r>
            <a:r>
              <a:rPr lang="en-IN" dirty="0">
                <a:solidFill>
                  <a:srgbClr val="FFFFFF"/>
                </a:solidFill>
              </a:rPr>
              <a:t> </a:t>
            </a:r>
            <a:r>
              <a:rPr lang="en-IN" dirty="0" err="1">
                <a:solidFill>
                  <a:srgbClr val="FFFFFF"/>
                </a:solidFill>
              </a:rPr>
              <a:t>Sengupta</a:t>
            </a:r>
            <a:endParaRPr lang="en-IN" dirty="0">
              <a:solidFill>
                <a:srgbClr val="FFFFFF"/>
              </a:solidFill>
            </a:endParaRPr>
          </a:p>
          <a:p>
            <a:r>
              <a:rPr lang="en-IN" dirty="0">
                <a:solidFill>
                  <a:srgbClr val="FFFFFF"/>
                </a:solidFill>
              </a:rPr>
              <a:t>      Dattatreya Biswas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2800" b="1" i="0" u="none" strike="noStrike" cap="none">
                <a:solidFill>
                  <a:srgbClr val="FFFFFF"/>
                </a:solidFill>
                <a:latin typeface="Roboto Slab"/>
                <a:ea typeface="Roboto Slab"/>
                <a:cs typeface="Roboto Slab"/>
                <a:sym typeface="Roboto Slab"/>
              </a:rPr>
              <a:t>Strategies</a:t>
            </a:r>
          </a:p>
        </p:txBody>
      </p:sp>
      <p:sp>
        <p:nvSpPr>
          <p:cNvPr id="247" name="Shape 24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noAutofit/>
          </a:bodyPr>
          <a:lstStyle/>
          <a:p>
            <a:pPr marL="228600" marR="0" lvl="0" indent="0" algn="l" rtl="0">
              <a:lnSpc>
                <a:spcPct val="150000"/>
              </a:lnSpc>
              <a:spcBef>
                <a:spcPts val="0"/>
              </a:spcBef>
              <a:spcAft>
                <a:spcPts val="0"/>
              </a:spcAft>
              <a:buClr>
                <a:srgbClr val="114454"/>
              </a:buClr>
              <a:buSzPct val="25000"/>
              <a:buFont typeface="Nixie One"/>
              <a:buNone/>
            </a:pPr>
            <a:r>
              <a:rPr lang="en" sz="1800" b="0" i="0" u="none" strike="noStrike" cap="none">
                <a:solidFill>
                  <a:srgbClr val="114454"/>
                </a:solidFill>
                <a:latin typeface="Nixie One"/>
                <a:ea typeface="Nixie One"/>
                <a:cs typeface="Nixie One"/>
                <a:sym typeface="Nixie One"/>
              </a:rPr>
              <a:t>The following are the various ways of pricing</a:t>
            </a:r>
          </a:p>
          <a:p>
            <a:pPr marL="571500" marR="0" lvl="0" indent="-342900" algn="l" rtl="0">
              <a:lnSpc>
                <a:spcPct val="100000"/>
              </a:lnSpc>
              <a:spcBef>
                <a:spcPts val="0"/>
              </a:spcBef>
              <a:spcAft>
                <a:spcPts val="0"/>
              </a:spcAft>
              <a:buClr>
                <a:srgbClr val="114454"/>
              </a:buClr>
              <a:buSzPct val="100000"/>
              <a:buFont typeface="Arial"/>
              <a:buAutoNum type="arabicPeriod"/>
            </a:pPr>
            <a:r>
              <a:rPr lang="en" sz="1800" b="1" i="0" u="none" strike="noStrike" cap="none">
                <a:solidFill>
                  <a:srgbClr val="114454"/>
                </a:solidFill>
                <a:latin typeface="Nixie One"/>
                <a:ea typeface="Nixie One"/>
                <a:cs typeface="Nixie One"/>
                <a:sym typeface="Nixie One"/>
              </a:rPr>
              <a:t>Value-based pricing - </a:t>
            </a:r>
            <a:r>
              <a:rPr lang="en" sz="1800" b="0" i="0" u="none" strike="noStrike" cap="none">
                <a:solidFill>
                  <a:srgbClr val="114454"/>
                </a:solidFill>
                <a:latin typeface="Nixie One"/>
                <a:ea typeface="Nixie One"/>
                <a:cs typeface="Nixie One"/>
                <a:sym typeface="Nixie One"/>
              </a:rPr>
              <a:t>Price the product based on customers perceived value of the product. This is extremely beneficial for pricing a new product preventing overpricing and underpricing.</a:t>
            </a:r>
          </a:p>
          <a:p>
            <a:pPr marR="0" lvl="0" indent="0" algn="l" rtl="0">
              <a:lnSpc>
                <a:spcPct val="100000"/>
              </a:lnSpc>
              <a:spcBef>
                <a:spcPts val="0"/>
              </a:spcBef>
              <a:spcAft>
                <a:spcPts val="0"/>
              </a:spcAft>
              <a:buNone/>
            </a:pPr>
            <a:endParaRPr sz="1800"/>
          </a:p>
          <a:p>
            <a:pPr marL="571500" marR="0" lvl="0" indent="-342900" algn="l" rtl="0">
              <a:lnSpc>
                <a:spcPct val="100000"/>
              </a:lnSpc>
              <a:spcBef>
                <a:spcPts val="0"/>
              </a:spcBef>
              <a:spcAft>
                <a:spcPts val="0"/>
              </a:spcAft>
              <a:buClr>
                <a:srgbClr val="114454"/>
              </a:buClr>
              <a:buSzPct val="100000"/>
              <a:buFont typeface="Arial"/>
              <a:buNone/>
            </a:pPr>
            <a:endParaRPr sz="1800" b="1" i="0" u="none" strike="noStrike" cap="none">
              <a:solidFill>
                <a:srgbClr val="114454"/>
              </a:solidFill>
              <a:latin typeface="Nixie One"/>
              <a:ea typeface="Nixie One"/>
              <a:cs typeface="Nixie One"/>
              <a:sym typeface="Nixie One"/>
            </a:endParaRPr>
          </a:p>
          <a:p>
            <a:pPr marL="571500" marR="0" lvl="0" indent="-342900" algn="l" rtl="0">
              <a:lnSpc>
                <a:spcPct val="150000"/>
              </a:lnSpc>
              <a:spcBef>
                <a:spcPts val="0"/>
              </a:spcBef>
              <a:spcAft>
                <a:spcPts val="0"/>
              </a:spcAft>
              <a:buClr>
                <a:srgbClr val="114454"/>
              </a:buClr>
              <a:buSzPct val="100000"/>
              <a:buFont typeface="Arial"/>
              <a:buNone/>
            </a:pPr>
            <a:endParaRPr sz="1800" b="0" i="0" u="none" strike="noStrike" cap="none">
              <a:solidFill>
                <a:srgbClr val="114454"/>
              </a:solidFill>
              <a:latin typeface="Nixie One"/>
              <a:ea typeface="Nixie One"/>
              <a:cs typeface="Nixie One"/>
              <a:sym typeface="Nixie One"/>
            </a:endParaRPr>
          </a:p>
        </p:txBody>
      </p:sp>
      <p:grpSp>
        <p:nvGrpSpPr>
          <p:cNvPr id="248" name="Shape 248"/>
          <p:cNvGrpSpPr/>
          <p:nvPr/>
        </p:nvGrpSpPr>
        <p:grpSpPr>
          <a:xfrm>
            <a:off x="333622" y="861851"/>
            <a:ext cx="366457" cy="366436"/>
            <a:chOff x="1923675" y="1633650"/>
            <a:chExt cx="435999" cy="435975"/>
          </a:xfrm>
        </p:grpSpPr>
        <p:sp>
          <p:nvSpPr>
            <p:cNvPr id="249" name="Shape 249"/>
            <p:cNvSpPr/>
            <p:nvPr/>
          </p:nvSpPr>
          <p:spPr>
            <a:xfrm>
              <a:off x="2209250" y="1633650"/>
              <a:ext cx="150424" cy="150424"/>
            </a:xfrm>
            <a:custGeom>
              <a:avLst/>
              <a:gdLst/>
              <a:ahLst/>
              <a:cxnLst/>
              <a:rect l="0" t="0" r="0" b="0"/>
              <a:pathLst>
                <a:path w="120000" h="120000" fill="none" extrusionOk="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0" name="Shape 250"/>
            <p:cNvSpPr/>
            <p:nvPr/>
          </p:nvSpPr>
          <p:spPr>
            <a:xfrm>
              <a:off x="2019900" y="1757250"/>
              <a:ext cx="261824" cy="261850"/>
            </a:xfrm>
            <a:custGeom>
              <a:avLst/>
              <a:gdLst/>
              <a:ahLst/>
              <a:cxnLst/>
              <a:rect l="0" t="0" r="0" b="0"/>
              <a:pathLst>
                <a:path w="120000" h="120000" fill="none" extrusionOk="0">
                  <a:moveTo>
                    <a:pt x="120000" y="11"/>
                  </a:moveTo>
                  <a:lnTo>
                    <a:pt x="0" y="1199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1" name="Shape 251"/>
            <p:cNvSpPr/>
            <p:nvPr/>
          </p:nvSpPr>
          <p:spPr>
            <a:xfrm>
              <a:off x="1923675" y="1681150"/>
              <a:ext cx="388500" cy="388475"/>
            </a:xfrm>
            <a:custGeom>
              <a:avLst/>
              <a:gdLst/>
              <a:ahLst/>
              <a:cxnLst/>
              <a:rect l="0" t="0" r="0" b="0"/>
              <a:pathLst>
                <a:path w="120000" h="120000" fill="none" extrusionOk="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2" name="Shape 252"/>
            <p:cNvSpPr/>
            <p:nvPr/>
          </p:nvSpPr>
          <p:spPr>
            <a:xfrm>
              <a:off x="1974225" y="1711575"/>
              <a:ext cx="261824" cy="261850"/>
            </a:xfrm>
            <a:custGeom>
              <a:avLst/>
              <a:gdLst/>
              <a:ahLst/>
              <a:cxnLst/>
              <a:rect l="0" t="0" r="0" b="0"/>
              <a:pathLst>
                <a:path w="120000" h="120000" fill="none" extrusionOk="0">
                  <a:moveTo>
                    <a:pt x="0" y="120000"/>
                  </a:moveTo>
                  <a:lnTo>
                    <a:pt x="120000" y="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3" name="Shape 253"/>
            <p:cNvSpPr/>
            <p:nvPr/>
          </p:nvSpPr>
          <p:spPr>
            <a:xfrm>
              <a:off x="1934650" y="2014200"/>
              <a:ext cx="44475" cy="44475"/>
            </a:xfrm>
            <a:custGeom>
              <a:avLst/>
              <a:gdLst/>
              <a:ahLst/>
              <a:cxnLst/>
              <a:rect l="0" t="0" r="0" b="0"/>
              <a:pathLst>
                <a:path w="120000" h="120000" fill="none" extrusionOk="0">
                  <a:moveTo>
                    <a:pt x="119932" y="119932"/>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4" name="Shape 254"/>
            <p:cNvSpPr/>
            <p:nvPr/>
          </p:nvSpPr>
          <p:spPr>
            <a:xfrm>
              <a:off x="1944375" y="1947225"/>
              <a:ext cx="101725" cy="101700"/>
            </a:xfrm>
            <a:custGeom>
              <a:avLst/>
              <a:gdLst/>
              <a:ahLst/>
              <a:cxnLst/>
              <a:rect l="0" t="0" r="0" b="0"/>
              <a:pathLst>
                <a:path w="120000" h="120000" fill="none" extrusionOk="0">
                  <a:moveTo>
                    <a:pt x="29" y="1445"/>
                  </a:moveTo>
                  <a:lnTo>
                    <a:pt x="29" y="1445"/>
                  </a:lnTo>
                  <a:lnTo>
                    <a:pt x="737" y="0"/>
                  </a:lnTo>
                  <a:lnTo>
                    <a:pt x="737" y="0"/>
                  </a:lnTo>
                  <a:lnTo>
                    <a:pt x="119970" y="119262"/>
                  </a:lnTo>
                  <a:lnTo>
                    <a:pt x="119970" y="119262"/>
                  </a:lnTo>
                  <a:lnTo>
                    <a:pt x="119970" y="119262"/>
                  </a:lnTo>
                  <a:lnTo>
                    <a:pt x="118554" y="1200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1800" b="1" i="0" u="none" strike="noStrike" cap="none">
                <a:solidFill>
                  <a:srgbClr val="FFFFFF"/>
                </a:solidFill>
                <a:latin typeface="Roboto Slab"/>
                <a:ea typeface="Roboto Slab"/>
                <a:cs typeface="Roboto Slab"/>
                <a:sym typeface="Roboto Slab"/>
              </a:rPr>
              <a:t>Value - based process</a:t>
            </a:r>
          </a:p>
        </p:txBody>
      </p:sp>
      <p:sp>
        <p:nvSpPr>
          <p:cNvPr id="260" name="Shape 260"/>
          <p:cNvSpPr/>
          <p:nvPr/>
        </p:nvSpPr>
        <p:spPr>
          <a:xfrm>
            <a:off x="251034" y="2400121"/>
            <a:ext cx="1860356" cy="1292922"/>
          </a:xfrm>
          <a:prstGeom prst="homePlate">
            <a:avLst>
              <a:gd name="adj" fmla="val 30129"/>
            </a:avLst>
          </a:prstGeom>
          <a:solidFill>
            <a:srgbClr val="94BF6E"/>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Customers</a:t>
            </a:r>
          </a:p>
        </p:txBody>
      </p:sp>
      <p:sp>
        <p:nvSpPr>
          <p:cNvPr id="261" name="Shape 261"/>
          <p:cNvSpPr/>
          <p:nvPr/>
        </p:nvSpPr>
        <p:spPr>
          <a:xfrm>
            <a:off x="1775623" y="2400121"/>
            <a:ext cx="2027454" cy="1292922"/>
          </a:xfrm>
          <a:prstGeom prst="chevron">
            <a:avLst>
              <a:gd name="adj" fmla="val 29853"/>
            </a:avLst>
          </a:prstGeom>
          <a:solidFill>
            <a:srgbClr val="3B8D6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Value</a:t>
            </a:r>
          </a:p>
        </p:txBody>
      </p:sp>
      <p:sp>
        <p:nvSpPr>
          <p:cNvPr id="262" name="Shape 262"/>
          <p:cNvSpPr/>
          <p:nvPr/>
        </p:nvSpPr>
        <p:spPr>
          <a:xfrm>
            <a:off x="3465848" y="2400121"/>
            <a:ext cx="2163317" cy="1292922"/>
          </a:xfrm>
          <a:prstGeom prst="chevron">
            <a:avLst>
              <a:gd name="adj" fmla="val 29853"/>
            </a:avLst>
          </a:prstGeom>
          <a:solidFill>
            <a:srgbClr val="16575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Price</a:t>
            </a:r>
          </a:p>
        </p:txBody>
      </p:sp>
      <p:grpSp>
        <p:nvGrpSpPr>
          <p:cNvPr id="263" name="Shape 263"/>
          <p:cNvGrpSpPr/>
          <p:nvPr/>
        </p:nvGrpSpPr>
        <p:grpSpPr>
          <a:xfrm>
            <a:off x="348267" y="907691"/>
            <a:ext cx="369547" cy="274764"/>
            <a:chOff x="5247525" y="3007275"/>
            <a:chExt cx="517574" cy="384824"/>
          </a:xfrm>
        </p:grpSpPr>
        <p:sp>
          <p:nvSpPr>
            <p:cNvPr id="264" name="Shape 264"/>
            <p:cNvSpPr/>
            <p:nvPr/>
          </p:nvSpPr>
          <p:spPr>
            <a:xfrm>
              <a:off x="5247525" y="3007275"/>
              <a:ext cx="348900" cy="348900"/>
            </a:xfrm>
            <a:custGeom>
              <a:avLst/>
              <a:gdLst/>
              <a:ahLst/>
              <a:cxnLst/>
              <a:rect l="0" t="0" r="0" b="0"/>
              <a:pathLst>
                <a:path w="120000" h="120000" fill="none" extrusionOk="0">
                  <a:moveTo>
                    <a:pt x="114557" y="49630"/>
                  </a:moveTo>
                  <a:lnTo>
                    <a:pt x="101986" y="48374"/>
                  </a:lnTo>
                  <a:lnTo>
                    <a:pt x="101986" y="48374"/>
                  </a:lnTo>
                  <a:lnTo>
                    <a:pt x="101358" y="45864"/>
                  </a:lnTo>
                  <a:lnTo>
                    <a:pt x="100318" y="43353"/>
                  </a:lnTo>
                  <a:lnTo>
                    <a:pt x="99269" y="40842"/>
                  </a:lnTo>
                  <a:lnTo>
                    <a:pt x="98013" y="38538"/>
                  </a:lnTo>
                  <a:lnTo>
                    <a:pt x="105760" y="28693"/>
                  </a:lnTo>
                  <a:lnTo>
                    <a:pt x="105760" y="28693"/>
                  </a:lnTo>
                  <a:lnTo>
                    <a:pt x="106388" y="27858"/>
                  </a:lnTo>
                  <a:lnTo>
                    <a:pt x="106809" y="26809"/>
                  </a:lnTo>
                  <a:lnTo>
                    <a:pt x="107016" y="25760"/>
                  </a:lnTo>
                  <a:lnTo>
                    <a:pt x="107016" y="24505"/>
                  </a:lnTo>
                  <a:lnTo>
                    <a:pt x="106809" y="23456"/>
                  </a:lnTo>
                  <a:lnTo>
                    <a:pt x="106595" y="22407"/>
                  </a:lnTo>
                  <a:lnTo>
                    <a:pt x="105967" y="21367"/>
                  </a:lnTo>
                  <a:lnTo>
                    <a:pt x="105339" y="20524"/>
                  </a:lnTo>
                  <a:lnTo>
                    <a:pt x="99475" y="14660"/>
                  </a:lnTo>
                  <a:lnTo>
                    <a:pt x="99475" y="14660"/>
                  </a:lnTo>
                  <a:lnTo>
                    <a:pt x="98641" y="14032"/>
                  </a:lnTo>
                  <a:lnTo>
                    <a:pt x="97592" y="13404"/>
                  </a:lnTo>
                  <a:lnTo>
                    <a:pt x="96543" y="12983"/>
                  </a:lnTo>
                  <a:lnTo>
                    <a:pt x="95494" y="12983"/>
                  </a:lnTo>
                  <a:lnTo>
                    <a:pt x="94239" y="12983"/>
                  </a:lnTo>
                  <a:lnTo>
                    <a:pt x="93190" y="13198"/>
                  </a:lnTo>
                  <a:lnTo>
                    <a:pt x="92149" y="13611"/>
                  </a:lnTo>
                  <a:lnTo>
                    <a:pt x="91306" y="14239"/>
                  </a:lnTo>
                  <a:lnTo>
                    <a:pt x="81470" y="21994"/>
                  </a:lnTo>
                  <a:lnTo>
                    <a:pt x="81470" y="21994"/>
                  </a:lnTo>
                  <a:lnTo>
                    <a:pt x="79165" y="20730"/>
                  </a:lnTo>
                  <a:lnTo>
                    <a:pt x="76646" y="19690"/>
                  </a:lnTo>
                  <a:lnTo>
                    <a:pt x="74135" y="18641"/>
                  </a:lnTo>
                  <a:lnTo>
                    <a:pt x="71625" y="17798"/>
                  </a:lnTo>
                  <a:lnTo>
                    <a:pt x="70154" y="5451"/>
                  </a:lnTo>
                  <a:lnTo>
                    <a:pt x="70154" y="5451"/>
                  </a:lnTo>
                  <a:lnTo>
                    <a:pt x="69948" y="4402"/>
                  </a:lnTo>
                  <a:lnTo>
                    <a:pt x="69527" y="3353"/>
                  </a:lnTo>
                  <a:lnTo>
                    <a:pt x="68899" y="2519"/>
                  </a:lnTo>
                  <a:lnTo>
                    <a:pt x="68271" y="1676"/>
                  </a:lnTo>
                  <a:lnTo>
                    <a:pt x="67222" y="1049"/>
                  </a:lnTo>
                  <a:lnTo>
                    <a:pt x="66388" y="421"/>
                  </a:lnTo>
                  <a:lnTo>
                    <a:pt x="65133" y="214"/>
                  </a:lnTo>
                  <a:lnTo>
                    <a:pt x="64084" y="0"/>
                  </a:lnTo>
                  <a:lnTo>
                    <a:pt x="55709" y="0"/>
                  </a:lnTo>
                  <a:lnTo>
                    <a:pt x="55709" y="0"/>
                  </a:lnTo>
                  <a:lnTo>
                    <a:pt x="54660" y="214"/>
                  </a:lnTo>
                  <a:lnTo>
                    <a:pt x="53611" y="421"/>
                  </a:lnTo>
                  <a:lnTo>
                    <a:pt x="52570" y="1049"/>
                  </a:lnTo>
                  <a:lnTo>
                    <a:pt x="51728" y="1676"/>
                  </a:lnTo>
                  <a:lnTo>
                    <a:pt x="50894" y="2519"/>
                  </a:lnTo>
                  <a:lnTo>
                    <a:pt x="50266" y="3353"/>
                  </a:lnTo>
                  <a:lnTo>
                    <a:pt x="49845" y="4402"/>
                  </a:lnTo>
                  <a:lnTo>
                    <a:pt x="49638" y="5451"/>
                  </a:lnTo>
                  <a:lnTo>
                    <a:pt x="48168" y="17798"/>
                  </a:lnTo>
                  <a:lnTo>
                    <a:pt x="48168" y="17798"/>
                  </a:lnTo>
                  <a:lnTo>
                    <a:pt x="45657" y="18641"/>
                  </a:lnTo>
                  <a:lnTo>
                    <a:pt x="43147" y="19690"/>
                  </a:lnTo>
                  <a:lnTo>
                    <a:pt x="40842" y="20730"/>
                  </a:lnTo>
                  <a:lnTo>
                    <a:pt x="38538" y="21994"/>
                  </a:lnTo>
                  <a:lnTo>
                    <a:pt x="28693" y="14239"/>
                  </a:lnTo>
                  <a:lnTo>
                    <a:pt x="28693" y="14239"/>
                  </a:lnTo>
                  <a:lnTo>
                    <a:pt x="27644" y="13611"/>
                  </a:lnTo>
                  <a:lnTo>
                    <a:pt x="26603" y="13198"/>
                  </a:lnTo>
                  <a:lnTo>
                    <a:pt x="25554" y="12983"/>
                  </a:lnTo>
                  <a:lnTo>
                    <a:pt x="24505" y="12983"/>
                  </a:lnTo>
                  <a:lnTo>
                    <a:pt x="23456" y="12983"/>
                  </a:lnTo>
                  <a:lnTo>
                    <a:pt x="22201" y="13404"/>
                  </a:lnTo>
                  <a:lnTo>
                    <a:pt x="21367" y="14032"/>
                  </a:lnTo>
                  <a:lnTo>
                    <a:pt x="20524" y="14660"/>
                  </a:lnTo>
                  <a:lnTo>
                    <a:pt x="14660" y="20524"/>
                  </a:lnTo>
                  <a:lnTo>
                    <a:pt x="14660" y="20524"/>
                  </a:lnTo>
                  <a:lnTo>
                    <a:pt x="13826" y="21367"/>
                  </a:lnTo>
                  <a:lnTo>
                    <a:pt x="13404" y="22407"/>
                  </a:lnTo>
                  <a:lnTo>
                    <a:pt x="12992" y="23456"/>
                  </a:lnTo>
                  <a:lnTo>
                    <a:pt x="12777" y="24505"/>
                  </a:lnTo>
                  <a:lnTo>
                    <a:pt x="12777" y="25760"/>
                  </a:lnTo>
                  <a:lnTo>
                    <a:pt x="12992" y="26809"/>
                  </a:lnTo>
                  <a:lnTo>
                    <a:pt x="13404" y="27858"/>
                  </a:lnTo>
                  <a:lnTo>
                    <a:pt x="14032" y="28693"/>
                  </a:lnTo>
                  <a:lnTo>
                    <a:pt x="21779" y="38538"/>
                  </a:lnTo>
                  <a:lnTo>
                    <a:pt x="21779" y="38538"/>
                  </a:lnTo>
                  <a:lnTo>
                    <a:pt x="20524" y="40842"/>
                  </a:lnTo>
                  <a:lnTo>
                    <a:pt x="19484" y="43353"/>
                  </a:lnTo>
                  <a:lnTo>
                    <a:pt x="18641" y="45864"/>
                  </a:lnTo>
                  <a:lnTo>
                    <a:pt x="17807" y="48374"/>
                  </a:lnTo>
                  <a:lnTo>
                    <a:pt x="5451" y="49630"/>
                  </a:lnTo>
                  <a:lnTo>
                    <a:pt x="5451" y="49630"/>
                  </a:lnTo>
                  <a:lnTo>
                    <a:pt x="4402" y="50051"/>
                  </a:lnTo>
                  <a:lnTo>
                    <a:pt x="3353" y="50472"/>
                  </a:lnTo>
                  <a:lnTo>
                    <a:pt x="2304" y="51100"/>
                  </a:lnTo>
                  <a:lnTo>
                    <a:pt x="1470" y="51728"/>
                  </a:lnTo>
                  <a:lnTo>
                    <a:pt x="842" y="52777"/>
                  </a:lnTo>
                  <a:lnTo>
                    <a:pt x="421" y="53611"/>
                  </a:lnTo>
                  <a:lnTo>
                    <a:pt x="8" y="54866"/>
                  </a:lnTo>
                  <a:lnTo>
                    <a:pt x="8" y="55915"/>
                  </a:lnTo>
                  <a:lnTo>
                    <a:pt x="8" y="64084"/>
                  </a:lnTo>
                  <a:lnTo>
                    <a:pt x="8" y="64084"/>
                  </a:lnTo>
                  <a:lnTo>
                    <a:pt x="8" y="65339"/>
                  </a:lnTo>
                  <a:lnTo>
                    <a:pt x="421" y="66388"/>
                  </a:lnTo>
                  <a:lnTo>
                    <a:pt x="842" y="67437"/>
                  </a:lnTo>
                  <a:lnTo>
                    <a:pt x="1470" y="68271"/>
                  </a:lnTo>
                  <a:lnTo>
                    <a:pt x="2304" y="69105"/>
                  </a:lnTo>
                  <a:lnTo>
                    <a:pt x="3353" y="69742"/>
                  </a:lnTo>
                  <a:lnTo>
                    <a:pt x="4402" y="70154"/>
                  </a:lnTo>
                  <a:lnTo>
                    <a:pt x="5451" y="70369"/>
                  </a:lnTo>
                  <a:lnTo>
                    <a:pt x="17807" y="71831"/>
                  </a:lnTo>
                  <a:lnTo>
                    <a:pt x="17807" y="71831"/>
                  </a:lnTo>
                  <a:lnTo>
                    <a:pt x="18641" y="74342"/>
                  </a:lnTo>
                  <a:lnTo>
                    <a:pt x="19484" y="76646"/>
                  </a:lnTo>
                  <a:lnTo>
                    <a:pt x="20524" y="79157"/>
                  </a:lnTo>
                  <a:lnTo>
                    <a:pt x="21779" y="81461"/>
                  </a:lnTo>
                  <a:lnTo>
                    <a:pt x="14032" y="91306"/>
                  </a:lnTo>
                  <a:lnTo>
                    <a:pt x="14032" y="91306"/>
                  </a:lnTo>
                  <a:lnTo>
                    <a:pt x="13404" y="92355"/>
                  </a:lnTo>
                  <a:lnTo>
                    <a:pt x="12992" y="93404"/>
                  </a:lnTo>
                  <a:lnTo>
                    <a:pt x="12777" y="94445"/>
                  </a:lnTo>
                  <a:lnTo>
                    <a:pt x="12777" y="95494"/>
                  </a:lnTo>
                  <a:lnTo>
                    <a:pt x="12992" y="96543"/>
                  </a:lnTo>
                  <a:lnTo>
                    <a:pt x="13404" y="97592"/>
                  </a:lnTo>
                  <a:lnTo>
                    <a:pt x="13826" y="98641"/>
                  </a:lnTo>
                  <a:lnTo>
                    <a:pt x="14660" y="99475"/>
                  </a:lnTo>
                  <a:lnTo>
                    <a:pt x="20524" y="105339"/>
                  </a:lnTo>
                  <a:lnTo>
                    <a:pt x="20524" y="105339"/>
                  </a:lnTo>
                  <a:lnTo>
                    <a:pt x="21367" y="106173"/>
                  </a:lnTo>
                  <a:lnTo>
                    <a:pt x="22201" y="106595"/>
                  </a:lnTo>
                  <a:lnTo>
                    <a:pt x="23456" y="107016"/>
                  </a:lnTo>
                  <a:lnTo>
                    <a:pt x="24505" y="107222"/>
                  </a:lnTo>
                  <a:lnTo>
                    <a:pt x="25554" y="107222"/>
                  </a:lnTo>
                  <a:lnTo>
                    <a:pt x="26603" y="106801"/>
                  </a:lnTo>
                  <a:lnTo>
                    <a:pt x="27644" y="106388"/>
                  </a:lnTo>
                  <a:lnTo>
                    <a:pt x="28693" y="105967"/>
                  </a:lnTo>
                  <a:lnTo>
                    <a:pt x="38538" y="98220"/>
                  </a:lnTo>
                  <a:lnTo>
                    <a:pt x="38538" y="98220"/>
                  </a:lnTo>
                  <a:lnTo>
                    <a:pt x="40842" y="99269"/>
                  </a:lnTo>
                  <a:lnTo>
                    <a:pt x="43147" y="100524"/>
                  </a:lnTo>
                  <a:lnTo>
                    <a:pt x="45657" y="101358"/>
                  </a:lnTo>
                  <a:lnTo>
                    <a:pt x="48168" y="102201"/>
                  </a:lnTo>
                  <a:lnTo>
                    <a:pt x="49638" y="114548"/>
                  </a:lnTo>
                  <a:lnTo>
                    <a:pt x="49638" y="114548"/>
                  </a:lnTo>
                  <a:lnTo>
                    <a:pt x="49845" y="115597"/>
                  </a:lnTo>
                  <a:lnTo>
                    <a:pt x="50266" y="116646"/>
                  </a:lnTo>
                  <a:lnTo>
                    <a:pt x="50894" y="117695"/>
                  </a:lnTo>
                  <a:lnTo>
                    <a:pt x="51728" y="118529"/>
                  </a:lnTo>
                  <a:lnTo>
                    <a:pt x="52570" y="119157"/>
                  </a:lnTo>
                  <a:lnTo>
                    <a:pt x="53611" y="119578"/>
                  </a:lnTo>
                  <a:lnTo>
                    <a:pt x="54660" y="120000"/>
                  </a:lnTo>
                  <a:lnTo>
                    <a:pt x="55709" y="120000"/>
                  </a:lnTo>
                  <a:lnTo>
                    <a:pt x="64084" y="120000"/>
                  </a:lnTo>
                  <a:lnTo>
                    <a:pt x="64084" y="120000"/>
                  </a:lnTo>
                  <a:lnTo>
                    <a:pt x="65133" y="120000"/>
                  </a:lnTo>
                  <a:lnTo>
                    <a:pt x="66388" y="119578"/>
                  </a:lnTo>
                  <a:lnTo>
                    <a:pt x="67222" y="119157"/>
                  </a:lnTo>
                  <a:lnTo>
                    <a:pt x="68271" y="118529"/>
                  </a:lnTo>
                  <a:lnTo>
                    <a:pt x="68899" y="117695"/>
                  </a:lnTo>
                  <a:lnTo>
                    <a:pt x="69527" y="116646"/>
                  </a:lnTo>
                  <a:lnTo>
                    <a:pt x="69948" y="115597"/>
                  </a:lnTo>
                  <a:lnTo>
                    <a:pt x="70154" y="114548"/>
                  </a:lnTo>
                  <a:lnTo>
                    <a:pt x="71625" y="102201"/>
                  </a:lnTo>
                  <a:lnTo>
                    <a:pt x="71625" y="102201"/>
                  </a:lnTo>
                  <a:lnTo>
                    <a:pt x="74135" y="101358"/>
                  </a:lnTo>
                  <a:lnTo>
                    <a:pt x="76646" y="100524"/>
                  </a:lnTo>
                  <a:lnTo>
                    <a:pt x="79165" y="99269"/>
                  </a:lnTo>
                  <a:lnTo>
                    <a:pt x="81470" y="98220"/>
                  </a:lnTo>
                  <a:lnTo>
                    <a:pt x="91306" y="105967"/>
                  </a:lnTo>
                  <a:lnTo>
                    <a:pt x="91306" y="105967"/>
                  </a:lnTo>
                  <a:lnTo>
                    <a:pt x="92149" y="106388"/>
                  </a:lnTo>
                  <a:lnTo>
                    <a:pt x="93190" y="106801"/>
                  </a:lnTo>
                  <a:lnTo>
                    <a:pt x="94239" y="107222"/>
                  </a:lnTo>
                  <a:lnTo>
                    <a:pt x="95494" y="107222"/>
                  </a:lnTo>
                  <a:lnTo>
                    <a:pt x="96543" y="107016"/>
                  </a:lnTo>
                  <a:lnTo>
                    <a:pt x="97592" y="106595"/>
                  </a:lnTo>
                  <a:lnTo>
                    <a:pt x="98641" y="106173"/>
                  </a:lnTo>
                  <a:lnTo>
                    <a:pt x="99475" y="105339"/>
                  </a:lnTo>
                  <a:lnTo>
                    <a:pt x="105339" y="99475"/>
                  </a:lnTo>
                  <a:lnTo>
                    <a:pt x="105339" y="99475"/>
                  </a:lnTo>
                  <a:lnTo>
                    <a:pt x="105967" y="98641"/>
                  </a:lnTo>
                  <a:lnTo>
                    <a:pt x="106595" y="97592"/>
                  </a:lnTo>
                  <a:lnTo>
                    <a:pt x="106809" y="96543"/>
                  </a:lnTo>
                  <a:lnTo>
                    <a:pt x="107016" y="95494"/>
                  </a:lnTo>
                  <a:lnTo>
                    <a:pt x="107016" y="94445"/>
                  </a:lnTo>
                  <a:lnTo>
                    <a:pt x="106809" y="93404"/>
                  </a:lnTo>
                  <a:lnTo>
                    <a:pt x="106388" y="92355"/>
                  </a:lnTo>
                  <a:lnTo>
                    <a:pt x="105760" y="91306"/>
                  </a:lnTo>
                  <a:lnTo>
                    <a:pt x="98013" y="81461"/>
                  </a:lnTo>
                  <a:lnTo>
                    <a:pt x="98013" y="81461"/>
                  </a:lnTo>
                  <a:lnTo>
                    <a:pt x="99269" y="79157"/>
                  </a:lnTo>
                  <a:lnTo>
                    <a:pt x="100318" y="76646"/>
                  </a:lnTo>
                  <a:lnTo>
                    <a:pt x="101358" y="74342"/>
                  </a:lnTo>
                  <a:lnTo>
                    <a:pt x="101986" y="71831"/>
                  </a:lnTo>
                  <a:lnTo>
                    <a:pt x="114557" y="70369"/>
                  </a:lnTo>
                  <a:lnTo>
                    <a:pt x="114557" y="70369"/>
                  </a:lnTo>
                  <a:lnTo>
                    <a:pt x="115597" y="70154"/>
                  </a:lnTo>
                  <a:lnTo>
                    <a:pt x="116646" y="69742"/>
                  </a:lnTo>
                  <a:lnTo>
                    <a:pt x="117489" y="69105"/>
                  </a:lnTo>
                  <a:lnTo>
                    <a:pt x="118323" y="68271"/>
                  </a:lnTo>
                  <a:lnTo>
                    <a:pt x="118950" y="67437"/>
                  </a:lnTo>
                  <a:lnTo>
                    <a:pt x="119578" y="66388"/>
                  </a:lnTo>
                  <a:lnTo>
                    <a:pt x="119793" y="65339"/>
                  </a:lnTo>
                  <a:lnTo>
                    <a:pt x="120000" y="64084"/>
                  </a:lnTo>
                  <a:lnTo>
                    <a:pt x="120000" y="55915"/>
                  </a:lnTo>
                  <a:lnTo>
                    <a:pt x="120000" y="55915"/>
                  </a:lnTo>
                  <a:lnTo>
                    <a:pt x="119793" y="54866"/>
                  </a:lnTo>
                  <a:lnTo>
                    <a:pt x="119578" y="53611"/>
                  </a:lnTo>
                  <a:lnTo>
                    <a:pt x="118950" y="52777"/>
                  </a:lnTo>
                  <a:lnTo>
                    <a:pt x="118323" y="51728"/>
                  </a:lnTo>
                  <a:lnTo>
                    <a:pt x="117489" y="51100"/>
                  </a:lnTo>
                  <a:lnTo>
                    <a:pt x="116646" y="50472"/>
                  </a:lnTo>
                  <a:lnTo>
                    <a:pt x="115597" y="50051"/>
                  </a:lnTo>
                  <a:lnTo>
                    <a:pt x="114557" y="49630"/>
                  </a:lnTo>
                  <a:lnTo>
                    <a:pt x="114557" y="49630"/>
                  </a:lnTo>
                  <a:close/>
                  <a:moveTo>
                    <a:pt x="73714" y="73929"/>
                  </a:moveTo>
                  <a:lnTo>
                    <a:pt x="73714" y="73929"/>
                  </a:lnTo>
                  <a:lnTo>
                    <a:pt x="72252" y="75184"/>
                  </a:lnTo>
                  <a:lnTo>
                    <a:pt x="70782" y="76440"/>
                  </a:lnTo>
                  <a:lnTo>
                    <a:pt x="69114" y="77274"/>
                  </a:lnTo>
                  <a:lnTo>
                    <a:pt x="67222" y="78116"/>
                  </a:lnTo>
                  <a:lnTo>
                    <a:pt x="65554" y="78744"/>
                  </a:lnTo>
                  <a:lnTo>
                    <a:pt x="63662" y="79157"/>
                  </a:lnTo>
                  <a:lnTo>
                    <a:pt x="61779" y="79372"/>
                  </a:lnTo>
                  <a:lnTo>
                    <a:pt x="59896" y="79578"/>
                  </a:lnTo>
                  <a:lnTo>
                    <a:pt x="58013" y="79372"/>
                  </a:lnTo>
                  <a:lnTo>
                    <a:pt x="56130" y="79157"/>
                  </a:lnTo>
                  <a:lnTo>
                    <a:pt x="54453" y="78744"/>
                  </a:lnTo>
                  <a:lnTo>
                    <a:pt x="52570" y="78116"/>
                  </a:lnTo>
                  <a:lnTo>
                    <a:pt x="50894" y="77274"/>
                  </a:lnTo>
                  <a:lnTo>
                    <a:pt x="49217" y="76440"/>
                  </a:lnTo>
                  <a:lnTo>
                    <a:pt x="47540" y="75184"/>
                  </a:lnTo>
                  <a:lnTo>
                    <a:pt x="46079" y="73929"/>
                  </a:lnTo>
                  <a:lnTo>
                    <a:pt x="46079" y="73929"/>
                  </a:lnTo>
                  <a:lnTo>
                    <a:pt x="44815" y="72459"/>
                  </a:lnTo>
                  <a:lnTo>
                    <a:pt x="43559" y="70782"/>
                  </a:lnTo>
                  <a:lnTo>
                    <a:pt x="42725" y="69105"/>
                  </a:lnTo>
                  <a:lnTo>
                    <a:pt x="41883" y="67437"/>
                  </a:lnTo>
                  <a:lnTo>
                    <a:pt x="41255" y="65546"/>
                  </a:lnTo>
                  <a:lnTo>
                    <a:pt x="40842" y="63662"/>
                  </a:lnTo>
                  <a:lnTo>
                    <a:pt x="40421" y="61986"/>
                  </a:lnTo>
                  <a:lnTo>
                    <a:pt x="40421" y="60103"/>
                  </a:lnTo>
                  <a:lnTo>
                    <a:pt x="40421" y="58220"/>
                  </a:lnTo>
                  <a:lnTo>
                    <a:pt x="40842" y="56337"/>
                  </a:lnTo>
                  <a:lnTo>
                    <a:pt x="41255" y="54453"/>
                  </a:lnTo>
                  <a:lnTo>
                    <a:pt x="41883" y="52777"/>
                  </a:lnTo>
                  <a:lnTo>
                    <a:pt x="42725" y="50894"/>
                  </a:lnTo>
                  <a:lnTo>
                    <a:pt x="43559" y="49217"/>
                  </a:lnTo>
                  <a:lnTo>
                    <a:pt x="44815" y="47747"/>
                  </a:lnTo>
                  <a:lnTo>
                    <a:pt x="46079" y="46285"/>
                  </a:lnTo>
                  <a:lnTo>
                    <a:pt x="46079" y="46285"/>
                  </a:lnTo>
                  <a:lnTo>
                    <a:pt x="47540" y="44815"/>
                  </a:lnTo>
                  <a:lnTo>
                    <a:pt x="49217" y="43774"/>
                  </a:lnTo>
                  <a:lnTo>
                    <a:pt x="50894" y="42725"/>
                  </a:lnTo>
                  <a:lnTo>
                    <a:pt x="52570" y="41883"/>
                  </a:lnTo>
                  <a:lnTo>
                    <a:pt x="54453" y="41255"/>
                  </a:lnTo>
                  <a:lnTo>
                    <a:pt x="56130" y="40842"/>
                  </a:lnTo>
                  <a:lnTo>
                    <a:pt x="58013" y="40627"/>
                  </a:lnTo>
                  <a:lnTo>
                    <a:pt x="59896" y="40421"/>
                  </a:lnTo>
                  <a:lnTo>
                    <a:pt x="61779" y="40627"/>
                  </a:lnTo>
                  <a:lnTo>
                    <a:pt x="63662" y="40842"/>
                  </a:lnTo>
                  <a:lnTo>
                    <a:pt x="65554" y="41255"/>
                  </a:lnTo>
                  <a:lnTo>
                    <a:pt x="67222" y="41883"/>
                  </a:lnTo>
                  <a:lnTo>
                    <a:pt x="69114" y="42725"/>
                  </a:lnTo>
                  <a:lnTo>
                    <a:pt x="70782" y="43774"/>
                  </a:lnTo>
                  <a:lnTo>
                    <a:pt x="72252" y="44815"/>
                  </a:lnTo>
                  <a:lnTo>
                    <a:pt x="73714" y="46285"/>
                  </a:lnTo>
                  <a:lnTo>
                    <a:pt x="73714" y="46285"/>
                  </a:lnTo>
                  <a:lnTo>
                    <a:pt x="75184" y="47747"/>
                  </a:lnTo>
                  <a:lnTo>
                    <a:pt x="76233" y="49217"/>
                  </a:lnTo>
                  <a:lnTo>
                    <a:pt x="77274" y="50894"/>
                  </a:lnTo>
                  <a:lnTo>
                    <a:pt x="78116" y="52777"/>
                  </a:lnTo>
                  <a:lnTo>
                    <a:pt x="78744" y="54453"/>
                  </a:lnTo>
                  <a:lnTo>
                    <a:pt x="79165" y="56337"/>
                  </a:lnTo>
                  <a:lnTo>
                    <a:pt x="79372" y="58220"/>
                  </a:lnTo>
                  <a:lnTo>
                    <a:pt x="79372" y="60103"/>
                  </a:lnTo>
                  <a:lnTo>
                    <a:pt x="79372" y="61986"/>
                  </a:lnTo>
                  <a:lnTo>
                    <a:pt x="79165" y="63662"/>
                  </a:lnTo>
                  <a:lnTo>
                    <a:pt x="78744" y="65546"/>
                  </a:lnTo>
                  <a:lnTo>
                    <a:pt x="78116" y="67437"/>
                  </a:lnTo>
                  <a:lnTo>
                    <a:pt x="77274" y="69105"/>
                  </a:lnTo>
                  <a:lnTo>
                    <a:pt x="76233" y="70782"/>
                  </a:lnTo>
                  <a:lnTo>
                    <a:pt x="75184" y="72459"/>
                  </a:lnTo>
                  <a:lnTo>
                    <a:pt x="73714" y="73929"/>
                  </a:lnTo>
                  <a:lnTo>
                    <a:pt x="73714" y="739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5" name="Shape 265"/>
            <p:cNvSpPr/>
            <p:nvPr/>
          </p:nvSpPr>
          <p:spPr>
            <a:xfrm>
              <a:off x="5566575" y="3193575"/>
              <a:ext cx="198524" cy="198524"/>
            </a:xfrm>
            <a:custGeom>
              <a:avLst/>
              <a:gdLst/>
              <a:ahLst/>
              <a:cxnLst/>
              <a:rect l="0" t="0" r="0" b="0"/>
              <a:pathLst>
                <a:path w="120000" h="120000" fill="none" extrusionOk="0">
                  <a:moveTo>
                    <a:pt x="109678" y="32398"/>
                  </a:moveTo>
                  <a:lnTo>
                    <a:pt x="92754" y="36086"/>
                  </a:lnTo>
                  <a:lnTo>
                    <a:pt x="92754" y="36086"/>
                  </a:lnTo>
                  <a:lnTo>
                    <a:pt x="90910" y="33502"/>
                  </a:lnTo>
                  <a:lnTo>
                    <a:pt x="88704" y="31295"/>
                  </a:lnTo>
                  <a:lnTo>
                    <a:pt x="94597" y="14733"/>
                  </a:lnTo>
                  <a:lnTo>
                    <a:pt x="94597" y="14733"/>
                  </a:lnTo>
                  <a:lnTo>
                    <a:pt x="94960" y="13630"/>
                  </a:lnTo>
                  <a:lnTo>
                    <a:pt x="94960" y="12527"/>
                  </a:lnTo>
                  <a:lnTo>
                    <a:pt x="94597" y="10321"/>
                  </a:lnTo>
                  <a:lnTo>
                    <a:pt x="93116" y="8477"/>
                  </a:lnTo>
                  <a:lnTo>
                    <a:pt x="92391" y="7374"/>
                  </a:lnTo>
                  <a:lnTo>
                    <a:pt x="91650" y="7011"/>
                  </a:lnTo>
                  <a:lnTo>
                    <a:pt x="83913" y="2961"/>
                  </a:lnTo>
                  <a:lnTo>
                    <a:pt x="83913" y="2961"/>
                  </a:lnTo>
                  <a:lnTo>
                    <a:pt x="82810" y="2584"/>
                  </a:lnTo>
                  <a:lnTo>
                    <a:pt x="81707" y="2584"/>
                  </a:lnTo>
                  <a:lnTo>
                    <a:pt x="79501" y="2584"/>
                  </a:lnTo>
                  <a:lnTo>
                    <a:pt x="77295" y="3687"/>
                  </a:lnTo>
                  <a:lnTo>
                    <a:pt x="76554" y="4427"/>
                  </a:lnTo>
                  <a:lnTo>
                    <a:pt x="75829" y="5168"/>
                  </a:lnTo>
                  <a:lnTo>
                    <a:pt x="66248" y="19886"/>
                  </a:lnTo>
                  <a:lnTo>
                    <a:pt x="66248" y="19886"/>
                  </a:lnTo>
                  <a:lnTo>
                    <a:pt x="62939" y="19523"/>
                  </a:lnTo>
                  <a:lnTo>
                    <a:pt x="59992" y="19523"/>
                  </a:lnTo>
                  <a:lnTo>
                    <a:pt x="52633" y="3687"/>
                  </a:lnTo>
                  <a:lnTo>
                    <a:pt x="52633" y="3687"/>
                  </a:lnTo>
                  <a:lnTo>
                    <a:pt x="51907" y="2584"/>
                  </a:lnTo>
                  <a:lnTo>
                    <a:pt x="51167" y="1858"/>
                  </a:lnTo>
                  <a:lnTo>
                    <a:pt x="49323" y="755"/>
                  </a:lnTo>
                  <a:lnTo>
                    <a:pt x="47117" y="15"/>
                  </a:lnTo>
                  <a:lnTo>
                    <a:pt x="46014" y="15"/>
                  </a:lnTo>
                  <a:lnTo>
                    <a:pt x="44911" y="377"/>
                  </a:lnTo>
                  <a:lnTo>
                    <a:pt x="36811" y="2961"/>
                  </a:lnTo>
                  <a:lnTo>
                    <a:pt x="36811" y="2961"/>
                  </a:lnTo>
                  <a:lnTo>
                    <a:pt x="35708" y="3324"/>
                  </a:lnTo>
                  <a:lnTo>
                    <a:pt x="34605" y="4064"/>
                  </a:lnTo>
                  <a:lnTo>
                    <a:pt x="33124" y="5908"/>
                  </a:lnTo>
                  <a:lnTo>
                    <a:pt x="32398" y="8114"/>
                  </a:lnTo>
                  <a:lnTo>
                    <a:pt x="32398" y="9217"/>
                  </a:lnTo>
                  <a:lnTo>
                    <a:pt x="32398" y="10321"/>
                  </a:lnTo>
                  <a:lnTo>
                    <a:pt x="36071" y="27623"/>
                  </a:lnTo>
                  <a:lnTo>
                    <a:pt x="36071" y="27623"/>
                  </a:lnTo>
                  <a:lnTo>
                    <a:pt x="33502" y="29452"/>
                  </a:lnTo>
                  <a:lnTo>
                    <a:pt x="31295" y="31658"/>
                  </a:lnTo>
                  <a:lnTo>
                    <a:pt x="15096" y="25402"/>
                  </a:lnTo>
                  <a:lnTo>
                    <a:pt x="15096" y="25402"/>
                  </a:lnTo>
                  <a:lnTo>
                    <a:pt x="13993" y="25402"/>
                  </a:lnTo>
                  <a:lnTo>
                    <a:pt x="12527" y="25039"/>
                  </a:lnTo>
                  <a:lnTo>
                    <a:pt x="10306" y="25780"/>
                  </a:lnTo>
                  <a:lnTo>
                    <a:pt x="8477" y="26883"/>
                  </a:lnTo>
                  <a:lnTo>
                    <a:pt x="7737" y="27623"/>
                  </a:lnTo>
                  <a:lnTo>
                    <a:pt x="6996" y="28726"/>
                  </a:lnTo>
                  <a:lnTo>
                    <a:pt x="3324" y="36086"/>
                  </a:lnTo>
                  <a:lnTo>
                    <a:pt x="3324" y="36086"/>
                  </a:lnTo>
                  <a:lnTo>
                    <a:pt x="2946" y="37189"/>
                  </a:lnTo>
                  <a:lnTo>
                    <a:pt x="2584" y="38292"/>
                  </a:lnTo>
                  <a:lnTo>
                    <a:pt x="2946" y="40861"/>
                  </a:lnTo>
                  <a:lnTo>
                    <a:pt x="3687" y="42704"/>
                  </a:lnTo>
                  <a:lnTo>
                    <a:pt x="4427" y="43808"/>
                  </a:lnTo>
                  <a:lnTo>
                    <a:pt x="5530" y="44548"/>
                  </a:lnTo>
                  <a:lnTo>
                    <a:pt x="20249" y="54114"/>
                  </a:lnTo>
                  <a:lnTo>
                    <a:pt x="20249" y="54114"/>
                  </a:lnTo>
                  <a:lnTo>
                    <a:pt x="19886" y="57060"/>
                  </a:lnTo>
                  <a:lnTo>
                    <a:pt x="19508" y="60370"/>
                  </a:lnTo>
                  <a:lnTo>
                    <a:pt x="3687" y="67729"/>
                  </a:lnTo>
                  <a:lnTo>
                    <a:pt x="3687" y="67729"/>
                  </a:lnTo>
                  <a:lnTo>
                    <a:pt x="2946" y="68107"/>
                  </a:lnTo>
                  <a:lnTo>
                    <a:pt x="1843" y="68832"/>
                  </a:lnTo>
                  <a:lnTo>
                    <a:pt x="740" y="71038"/>
                  </a:lnTo>
                  <a:lnTo>
                    <a:pt x="0" y="73260"/>
                  </a:lnTo>
                  <a:lnTo>
                    <a:pt x="377" y="74363"/>
                  </a:lnTo>
                  <a:lnTo>
                    <a:pt x="377" y="75466"/>
                  </a:lnTo>
                  <a:lnTo>
                    <a:pt x="3324" y="83566"/>
                  </a:lnTo>
                  <a:lnTo>
                    <a:pt x="3324" y="83566"/>
                  </a:lnTo>
                  <a:lnTo>
                    <a:pt x="3687" y="84291"/>
                  </a:lnTo>
                  <a:lnTo>
                    <a:pt x="4427" y="85394"/>
                  </a:lnTo>
                  <a:lnTo>
                    <a:pt x="5893" y="86875"/>
                  </a:lnTo>
                  <a:lnTo>
                    <a:pt x="8099" y="87601"/>
                  </a:lnTo>
                  <a:lnTo>
                    <a:pt x="9202" y="87601"/>
                  </a:lnTo>
                  <a:lnTo>
                    <a:pt x="10306" y="87601"/>
                  </a:lnTo>
                  <a:lnTo>
                    <a:pt x="27608" y="83928"/>
                  </a:lnTo>
                  <a:lnTo>
                    <a:pt x="27608" y="83928"/>
                  </a:lnTo>
                  <a:lnTo>
                    <a:pt x="29452" y="86497"/>
                  </a:lnTo>
                  <a:lnTo>
                    <a:pt x="31658" y="88704"/>
                  </a:lnTo>
                  <a:lnTo>
                    <a:pt x="25765" y="105266"/>
                  </a:lnTo>
                  <a:lnTo>
                    <a:pt x="25765" y="105266"/>
                  </a:lnTo>
                  <a:lnTo>
                    <a:pt x="25402" y="106384"/>
                  </a:lnTo>
                  <a:lnTo>
                    <a:pt x="25402" y="107487"/>
                  </a:lnTo>
                  <a:lnTo>
                    <a:pt x="25765" y="109693"/>
                  </a:lnTo>
                  <a:lnTo>
                    <a:pt x="26868" y="111522"/>
                  </a:lnTo>
                  <a:lnTo>
                    <a:pt x="27971" y="112262"/>
                  </a:lnTo>
                  <a:lnTo>
                    <a:pt x="28711" y="113003"/>
                  </a:lnTo>
                  <a:lnTo>
                    <a:pt x="36448" y="116675"/>
                  </a:lnTo>
                  <a:lnTo>
                    <a:pt x="36448" y="116675"/>
                  </a:lnTo>
                  <a:lnTo>
                    <a:pt x="37551" y="117415"/>
                  </a:lnTo>
                  <a:lnTo>
                    <a:pt x="38655" y="117415"/>
                  </a:lnTo>
                  <a:lnTo>
                    <a:pt x="40861" y="117415"/>
                  </a:lnTo>
                  <a:lnTo>
                    <a:pt x="43067" y="116312"/>
                  </a:lnTo>
                  <a:lnTo>
                    <a:pt x="43808" y="115572"/>
                  </a:lnTo>
                  <a:lnTo>
                    <a:pt x="44533" y="114846"/>
                  </a:lnTo>
                  <a:lnTo>
                    <a:pt x="54114" y="100113"/>
                  </a:lnTo>
                  <a:lnTo>
                    <a:pt x="54114" y="100113"/>
                  </a:lnTo>
                  <a:lnTo>
                    <a:pt x="57423" y="100491"/>
                  </a:lnTo>
                  <a:lnTo>
                    <a:pt x="60370" y="100491"/>
                  </a:lnTo>
                  <a:lnTo>
                    <a:pt x="67729" y="116312"/>
                  </a:lnTo>
                  <a:lnTo>
                    <a:pt x="67729" y="116312"/>
                  </a:lnTo>
                  <a:lnTo>
                    <a:pt x="68469" y="117415"/>
                  </a:lnTo>
                  <a:lnTo>
                    <a:pt x="69195" y="118156"/>
                  </a:lnTo>
                  <a:lnTo>
                    <a:pt x="71038" y="119259"/>
                  </a:lnTo>
                  <a:lnTo>
                    <a:pt x="73245" y="120000"/>
                  </a:lnTo>
                  <a:lnTo>
                    <a:pt x="74348" y="120000"/>
                  </a:lnTo>
                  <a:lnTo>
                    <a:pt x="75451" y="119622"/>
                  </a:lnTo>
                  <a:lnTo>
                    <a:pt x="83551" y="117053"/>
                  </a:lnTo>
                  <a:lnTo>
                    <a:pt x="83551" y="117053"/>
                  </a:lnTo>
                  <a:lnTo>
                    <a:pt x="84654" y="116675"/>
                  </a:lnTo>
                  <a:lnTo>
                    <a:pt x="85394" y="115950"/>
                  </a:lnTo>
                  <a:lnTo>
                    <a:pt x="86860" y="114106"/>
                  </a:lnTo>
                  <a:lnTo>
                    <a:pt x="87963" y="111900"/>
                  </a:lnTo>
                  <a:lnTo>
                    <a:pt x="87963" y="110797"/>
                  </a:lnTo>
                  <a:lnTo>
                    <a:pt x="87963" y="109693"/>
                  </a:lnTo>
                  <a:lnTo>
                    <a:pt x="84291" y="92391"/>
                  </a:lnTo>
                  <a:lnTo>
                    <a:pt x="84291" y="92391"/>
                  </a:lnTo>
                  <a:lnTo>
                    <a:pt x="86497" y="90547"/>
                  </a:lnTo>
                  <a:lnTo>
                    <a:pt x="89066" y="88341"/>
                  </a:lnTo>
                  <a:lnTo>
                    <a:pt x="105266" y="94597"/>
                  </a:lnTo>
                  <a:lnTo>
                    <a:pt x="105266" y="94597"/>
                  </a:lnTo>
                  <a:lnTo>
                    <a:pt x="106369" y="94597"/>
                  </a:lnTo>
                  <a:lnTo>
                    <a:pt x="107472" y="94975"/>
                  </a:lnTo>
                  <a:lnTo>
                    <a:pt x="109678" y="94234"/>
                  </a:lnTo>
                  <a:lnTo>
                    <a:pt x="111885" y="93131"/>
                  </a:lnTo>
                  <a:lnTo>
                    <a:pt x="112625" y="92391"/>
                  </a:lnTo>
                  <a:lnTo>
                    <a:pt x="113366" y="91288"/>
                  </a:lnTo>
                  <a:lnTo>
                    <a:pt x="117038" y="83566"/>
                  </a:lnTo>
                  <a:lnTo>
                    <a:pt x="117038" y="83566"/>
                  </a:lnTo>
                  <a:lnTo>
                    <a:pt x="117415" y="82825"/>
                  </a:lnTo>
                  <a:lnTo>
                    <a:pt x="117778" y="81344"/>
                  </a:lnTo>
                  <a:lnTo>
                    <a:pt x="117415" y="79138"/>
                  </a:lnTo>
                  <a:lnTo>
                    <a:pt x="116312" y="77295"/>
                  </a:lnTo>
                  <a:lnTo>
                    <a:pt x="115572" y="76191"/>
                  </a:lnTo>
                  <a:lnTo>
                    <a:pt x="114831" y="75466"/>
                  </a:lnTo>
                  <a:lnTo>
                    <a:pt x="100113" y="65885"/>
                  </a:lnTo>
                  <a:lnTo>
                    <a:pt x="100113" y="65885"/>
                  </a:lnTo>
                  <a:lnTo>
                    <a:pt x="100476" y="62954"/>
                  </a:lnTo>
                  <a:lnTo>
                    <a:pt x="100476" y="59629"/>
                  </a:lnTo>
                  <a:lnTo>
                    <a:pt x="116312" y="52270"/>
                  </a:lnTo>
                  <a:lnTo>
                    <a:pt x="116312" y="52270"/>
                  </a:lnTo>
                  <a:lnTo>
                    <a:pt x="117415" y="51907"/>
                  </a:lnTo>
                  <a:lnTo>
                    <a:pt x="118519" y="51167"/>
                  </a:lnTo>
                  <a:lnTo>
                    <a:pt x="119622" y="48961"/>
                  </a:lnTo>
                  <a:lnTo>
                    <a:pt x="119984" y="46754"/>
                  </a:lnTo>
                  <a:lnTo>
                    <a:pt x="119984" y="45651"/>
                  </a:lnTo>
                  <a:lnTo>
                    <a:pt x="119984" y="44548"/>
                  </a:lnTo>
                  <a:lnTo>
                    <a:pt x="117038" y="36448"/>
                  </a:lnTo>
                  <a:lnTo>
                    <a:pt x="117038" y="36448"/>
                  </a:lnTo>
                  <a:lnTo>
                    <a:pt x="116675" y="35345"/>
                  </a:lnTo>
                  <a:lnTo>
                    <a:pt x="115935" y="34605"/>
                  </a:lnTo>
                  <a:lnTo>
                    <a:pt x="114106" y="33139"/>
                  </a:lnTo>
                  <a:lnTo>
                    <a:pt x="112262" y="32398"/>
                  </a:lnTo>
                  <a:lnTo>
                    <a:pt x="111159" y="32398"/>
                  </a:lnTo>
                  <a:lnTo>
                    <a:pt x="109678" y="32398"/>
                  </a:lnTo>
                  <a:lnTo>
                    <a:pt x="109678" y="32398"/>
                  </a:lnTo>
                  <a:close/>
                  <a:moveTo>
                    <a:pt x="82810" y="71416"/>
                  </a:moveTo>
                  <a:lnTo>
                    <a:pt x="82810" y="71416"/>
                  </a:lnTo>
                  <a:lnTo>
                    <a:pt x="81344" y="73622"/>
                  </a:lnTo>
                  <a:lnTo>
                    <a:pt x="79879" y="75466"/>
                  </a:lnTo>
                  <a:lnTo>
                    <a:pt x="78398" y="77672"/>
                  </a:lnTo>
                  <a:lnTo>
                    <a:pt x="76554" y="79138"/>
                  </a:lnTo>
                  <a:lnTo>
                    <a:pt x="74726" y="80619"/>
                  </a:lnTo>
                  <a:lnTo>
                    <a:pt x="72504" y="82085"/>
                  </a:lnTo>
                  <a:lnTo>
                    <a:pt x="70298" y="83188"/>
                  </a:lnTo>
                  <a:lnTo>
                    <a:pt x="68092" y="83928"/>
                  </a:lnTo>
                  <a:lnTo>
                    <a:pt x="65885" y="84669"/>
                  </a:lnTo>
                  <a:lnTo>
                    <a:pt x="63316" y="85032"/>
                  </a:lnTo>
                  <a:lnTo>
                    <a:pt x="61095" y="85394"/>
                  </a:lnTo>
                  <a:lnTo>
                    <a:pt x="58526" y="85032"/>
                  </a:lnTo>
                  <a:lnTo>
                    <a:pt x="55942" y="85032"/>
                  </a:lnTo>
                  <a:lnTo>
                    <a:pt x="53736" y="84291"/>
                  </a:lnTo>
                  <a:lnTo>
                    <a:pt x="51167" y="83566"/>
                  </a:lnTo>
                  <a:lnTo>
                    <a:pt x="48961" y="82448"/>
                  </a:lnTo>
                  <a:lnTo>
                    <a:pt x="48961" y="82448"/>
                  </a:lnTo>
                  <a:lnTo>
                    <a:pt x="46754" y="81344"/>
                  </a:lnTo>
                  <a:lnTo>
                    <a:pt x="44533" y="79879"/>
                  </a:lnTo>
                  <a:lnTo>
                    <a:pt x="42704" y="78035"/>
                  </a:lnTo>
                  <a:lnTo>
                    <a:pt x="40861" y="76569"/>
                  </a:lnTo>
                  <a:lnTo>
                    <a:pt x="39380" y="74363"/>
                  </a:lnTo>
                  <a:lnTo>
                    <a:pt x="38277" y="72519"/>
                  </a:lnTo>
                  <a:lnTo>
                    <a:pt x="37174" y="70313"/>
                  </a:lnTo>
                  <a:lnTo>
                    <a:pt x="36071" y="68107"/>
                  </a:lnTo>
                  <a:lnTo>
                    <a:pt x="35708" y="65523"/>
                  </a:lnTo>
                  <a:lnTo>
                    <a:pt x="34967" y="63316"/>
                  </a:lnTo>
                  <a:lnTo>
                    <a:pt x="34967" y="60748"/>
                  </a:lnTo>
                  <a:lnTo>
                    <a:pt x="34967" y="58526"/>
                  </a:lnTo>
                  <a:lnTo>
                    <a:pt x="35345" y="55957"/>
                  </a:lnTo>
                  <a:lnTo>
                    <a:pt x="35708" y="53373"/>
                  </a:lnTo>
                  <a:lnTo>
                    <a:pt x="36448" y="51167"/>
                  </a:lnTo>
                  <a:lnTo>
                    <a:pt x="37551" y="48598"/>
                  </a:lnTo>
                  <a:lnTo>
                    <a:pt x="37551" y="48598"/>
                  </a:lnTo>
                  <a:lnTo>
                    <a:pt x="39017" y="46392"/>
                  </a:lnTo>
                  <a:lnTo>
                    <a:pt x="40498" y="44548"/>
                  </a:lnTo>
                  <a:lnTo>
                    <a:pt x="41964" y="42342"/>
                  </a:lnTo>
                  <a:lnTo>
                    <a:pt x="43808" y="40861"/>
                  </a:lnTo>
                  <a:lnTo>
                    <a:pt x="45636" y="39395"/>
                  </a:lnTo>
                  <a:lnTo>
                    <a:pt x="47857" y="37914"/>
                  </a:lnTo>
                  <a:lnTo>
                    <a:pt x="50064" y="36811"/>
                  </a:lnTo>
                  <a:lnTo>
                    <a:pt x="52270" y="36086"/>
                  </a:lnTo>
                  <a:lnTo>
                    <a:pt x="54476" y="35345"/>
                  </a:lnTo>
                  <a:lnTo>
                    <a:pt x="57045" y="34982"/>
                  </a:lnTo>
                  <a:lnTo>
                    <a:pt x="59267" y="34605"/>
                  </a:lnTo>
                  <a:lnTo>
                    <a:pt x="61836" y="34982"/>
                  </a:lnTo>
                  <a:lnTo>
                    <a:pt x="64420" y="34982"/>
                  </a:lnTo>
                  <a:lnTo>
                    <a:pt x="66626" y="35708"/>
                  </a:lnTo>
                  <a:lnTo>
                    <a:pt x="69195" y="36448"/>
                  </a:lnTo>
                  <a:lnTo>
                    <a:pt x="71401" y="37551"/>
                  </a:lnTo>
                  <a:lnTo>
                    <a:pt x="71401" y="37551"/>
                  </a:lnTo>
                  <a:lnTo>
                    <a:pt x="73607" y="38655"/>
                  </a:lnTo>
                  <a:lnTo>
                    <a:pt x="75829" y="40136"/>
                  </a:lnTo>
                  <a:lnTo>
                    <a:pt x="77657" y="41964"/>
                  </a:lnTo>
                  <a:lnTo>
                    <a:pt x="79501" y="43445"/>
                  </a:lnTo>
                  <a:lnTo>
                    <a:pt x="80982" y="45651"/>
                  </a:lnTo>
                  <a:lnTo>
                    <a:pt x="82085" y="47495"/>
                  </a:lnTo>
                  <a:lnTo>
                    <a:pt x="83188" y="49701"/>
                  </a:lnTo>
                  <a:lnTo>
                    <a:pt x="84291" y="51907"/>
                  </a:lnTo>
                  <a:lnTo>
                    <a:pt x="84654" y="54476"/>
                  </a:lnTo>
                  <a:lnTo>
                    <a:pt x="85017" y="56698"/>
                  </a:lnTo>
                  <a:lnTo>
                    <a:pt x="85394" y="59267"/>
                  </a:lnTo>
                  <a:lnTo>
                    <a:pt x="85394" y="61473"/>
                  </a:lnTo>
                  <a:lnTo>
                    <a:pt x="85017" y="64057"/>
                  </a:lnTo>
                  <a:lnTo>
                    <a:pt x="84654" y="66626"/>
                  </a:lnTo>
                  <a:lnTo>
                    <a:pt x="83913" y="68832"/>
                  </a:lnTo>
                  <a:lnTo>
                    <a:pt x="82810" y="71416"/>
                  </a:lnTo>
                  <a:lnTo>
                    <a:pt x="82810" y="714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266" name="Shape 266"/>
          <p:cNvSpPr/>
          <p:nvPr/>
        </p:nvSpPr>
        <p:spPr>
          <a:xfrm>
            <a:off x="5285135" y="2400121"/>
            <a:ext cx="2027454" cy="1292922"/>
          </a:xfrm>
          <a:prstGeom prst="chevron">
            <a:avLst>
              <a:gd name="adj" fmla="val 29853"/>
            </a:avLst>
          </a:prstGeom>
          <a:solidFill>
            <a:srgbClr val="3B8D6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Cost</a:t>
            </a:r>
          </a:p>
        </p:txBody>
      </p:sp>
      <p:sp>
        <p:nvSpPr>
          <p:cNvPr id="267" name="Shape 267"/>
          <p:cNvSpPr/>
          <p:nvPr/>
        </p:nvSpPr>
        <p:spPr>
          <a:xfrm>
            <a:off x="6973003" y="2400121"/>
            <a:ext cx="2163317" cy="1292922"/>
          </a:xfrm>
          <a:prstGeom prst="chevron">
            <a:avLst>
              <a:gd name="adj" fmla="val 29853"/>
            </a:avLst>
          </a:prstGeom>
          <a:solidFill>
            <a:srgbClr val="16575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Product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2800" b="1" i="0" u="none" strike="noStrike" cap="none">
                <a:solidFill>
                  <a:srgbClr val="FFFFFF"/>
                </a:solidFill>
                <a:latin typeface="Roboto Slab"/>
                <a:ea typeface="Roboto Slab"/>
                <a:cs typeface="Roboto Slab"/>
                <a:sym typeface="Roboto Slab"/>
              </a:rPr>
              <a:t>Strategies contd..</a:t>
            </a:r>
          </a:p>
        </p:txBody>
      </p:sp>
      <p:sp>
        <p:nvSpPr>
          <p:cNvPr id="273" name="Shape 273"/>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114454"/>
              </a:buClr>
              <a:buSzPct val="25000"/>
              <a:buFont typeface="Nixie One"/>
              <a:buNone/>
            </a:pPr>
            <a:r>
              <a:rPr lang="en" sz="1800" b="1" i="0" u="none" strike="noStrike" cap="none">
                <a:solidFill>
                  <a:srgbClr val="114454"/>
                </a:solidFill>
                <a:latin typeface="Nixie One"/>
                <a:ea typeface="Nixie One"/>
                <a:cs typeface="Nixie One"/>
                <a:sym typeface="Nixie One"/>
              </a:rPr>
              <a:t>2.   Cost-based pricing – </a:t>
            </a:r>
            <a:r>
              <a:rPr lang="en" sz="1800" b="0" i="0" u="none" strike="noStrike" cap="none">
                <a:solidFill>
                  <a:srgbClr val="114454"/>
                </a:solidFill>
                <a:latin typeface="Nixie One"/>
                <a:ea typeface="Nixie One"/>
                <a:cs typeface="Nixie One"/>
                <a:sym typeface="Nixie One"/>
              </a:rPr>
              <a:t>Product price is determined by adding a </a:t>
            </a:r>
            <a:r>
              <a:rPr lang="en" sz="1800"/>
              <a:t>markup</a:t>
            </a:r>
            <a:r>
              <a:rPr lang="en" sz="1800" b="0" i="0" u="none" strike="noStrike" cap="none">
                <a:solidFill>
                  <a:srgbClr val="114454"/>
                </a:solidFill>
                <a:latin typeface="Nixie One"/>
                <a:ea typeface="Nixie One"/>
                <a:cs typeface="Nixie One"/>
                <a:sym typeface="Nixie One"/>
              </a:rPr>
              <a:t> to a product</a:t>
            </a:r>
            <a:r>
              <a:rPr lang="en" sz="1800"/>
              <a:t>’</a:t>
            </a:r>
            <a:r>
              <a:rPr lang="en" sz="1800" b="0" i="0" u="none" strike="noStrike" cap="none">
                <a:solidFill>
                  <a:srgbClr val="114454"/>
                </a:solidFill>
                <a:latin typeface="Nixie One"/>
                <a:ea typeface="Nixie One"/>
                <a:cs typeface="Nixie One"/>
                <a:sym typeface="Nixie One"/>
              </a:rPr>
              <a:t>s unit cost(COGS). The markup price is expected to provide an acceptable return to the manufacturer. This works best when a business is in need of short term finance.</a:t>
            </a:r>
          </a:p>
          <a:p>
            <a:pPr marL="571500" marR="0" lvl="0" indent="-342900" algn="l" rtl="0">
              <a:lnSpc>
                <a:spcPct val="100000"/>
              </a:lnSpc>
              <a:spcBef>
                <a:spcPts val="0"/>
              </a:spcBef>
              <a:spcAft>
                <a:spcPts val="0"/>
              </a:spcAft>
              <a:buClr>
                <a:srgbClr val="114454"/>
              </a:buClr>
              <a:buSzPct val="100000"/>
              <a:buFont typeface="Arial"/>
              <a:buNone/>
            </a:pPr>
            <a:endParaRPr sz="1800" b="1" i="0" u="none" strike="noStrike" cap="none">
              <a:solidFill>
                <a:srgbClr val="114454"/>
              </a:solidFill>
              <a:latin typeface="Nixie One"/>
              <a:ea typeface="Nixie One"/>
              <a:cs typeface="Nixie One"/>
              <a:sym typeface="Nixie One"/>
            </a:endParaRPr>
          </a:p>
          <a:p>
            <a:pPr marL="571500" marR="0" lvl="0" indent="-342900" algn="l" rtl="0">
              <a:lnSpc>
                <a:spcPct val="150000"/>
              </a:lnSpc>
              <a:spcBef>
                <a:spcPts val="0"/>
              </a:spcBef>
              <a:spcAft>
                <a:spcPts val="0"/>
              </a:spcAft>
              <a:buClr>
                <a:srgbClr val="114454"/>
              </a:buClr>
              <a:buSzPct val="100000"/>
              <a:buFont typeface="Arial"/>
              <a:buNone/>
            </a:pPr>
            <a:endParaRPr sz="1800" b="0" i="0" u="none" strike="noStrike" cap="none">
              <a:solidFill>
                <a:srgbClr val="114454"/>
              </a:solidFill>
              <a:latin typeface="Nixie One"/>
              <a:ea typeface="Nixie One"/>
              <a:cs typeface="Nixie One"/>
              <a:sym typeface="Nixie One"/>
            </a:endParaRPr>
          </a:p>
        </p:txBody>
      </p:sp>
      <p:grpSp>
        <p:nvGrpSpPr>
          <p:cNvPr id="274" name="Shape 274"/>
          <p:cNvGrpSpPr/>
          <p:nvPr/>
        </p:nvGrpSpPr>
        <p:grpSpPr>
          <a:xfrm>
            <a:off x="333622" y="861851"/>
            <a:ext cx="366457" cy="366436"/>
            <a:chOff x="1923675" y="1633650"/>
            <a:chExt cx="435999" cy="435975"/>
          </a:xfrm>
        </p:grpSpPr>
        <p:sp>
          <p:nvSpPr>
            <p:cNvPr id="275" name="Shape 275"/>
            <p:cNvSpPr/>
            <p:nvPr/>
          </p:nvSpPr>
          <p:spPr>
            <a:xfrm>
              <a:off x="2209250" y="1633650"/>
              <a:ext cx="150424" cy="150424"/>
            </a:xfrm>
            <a:custGeom>
              <a:avLst/>
              <a:gdLst/>
              <a:ahLst/>
              <a:cxnLst/>
              <a:rect l="0" t="0" r="0" b="0"/>
              <a:pathLst>
                <a:path w="120000" h="120000" fill="none" extrusionOk="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6" name="Shape 276"/>
            <p:cNvSpPr/>
            <p:nvPr/>
          </p:nvSpPr>
          <p:spPr>
            <a:xfrm>
              <a:off x="2019900" y="1757250"/>
              <a:ext cx="261824" cy="261850"/>
            </a:xfrm>
            <a:custGeom>
              <a:avLst/>
              <a:gdLst/>
              <a:ahLst/>
              <a:cxnLst/>
              <a:rect l="0" t="0" r="0" b="0"/>
              <a:pathLst>
                <a:path w="120000" h="120000" fill="none" extrusionOk="0">
                  <a:moveTo>
                    <a:pt x="120000" y="11"/>
                  </a:moveTo>
                  <a:lnTo>
                    <a:pt x="0" y="1199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7" name="Shape 277"/>
            <p:cNvSpPr/>
            <p:nvPr/>
          </p:nvSpPr>
          <p:spPr>
            <a:xfrm>
              <a:off x="1923675" y="1681150"/>
              <a:ext cx="388500" cy="388475"/>
            </a:xfrm>
            <a:custGeom>
              <a:avLst/>
              <a:gdLst/>
              <a:ahLst/>
              <a:cxnLst/>
              <a:rect l="0" t="0" r="0" b="0"/>
              <a:pathLst>
                <a:path w="120000" h="120000" fill="none" extrusionOk="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8" name="Shape 278"/>
            <p:cNvSpPr/>
            <p:nvPr/>
          </p:nvSpPr>
          <p:spPr>
            <a:xfrm>
              <a:off x="1974225" y="1711575"/>
              <a:ext cx="261824" cy="261850"/>
            </a:xfrm>
            <a:custGeom>
              <a:avLst/>
              <a:gdLst/>
              <a:ahLst/>
              <a:cxnLst/>
              <a:rect l="0" t="0" r="0" b="0"/>
              <a:pathLst>
                <a:path w="120000" h="120000" fill="none" extrusionOk="0">
                  <a:moveTo>
                    <a:pt x="0" y="120000"/>
                  </a:moveTo>
                  <a:lnTo>
                    <a:pt x="120000" y="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9" name="Shape 279"/>
            <p:cNvSpPr/>
            <p:nvPr/>
          </p:nvSpPr>
          <p:spPr>
            <a:xfrm>
              <a:off x="1934650" y="2014200"/>
              <a:ext cx="44475" cy="44475"/>
            </a:xfrm>
            <a:custGeom>
              <a:avLst/>
              <a:gdLst/>
              <a:ahLst/>
              <a:cxnLst/>
              <a:rect l="0" t="0" r="0" b="0"/>
              <a:pathLst>
                <a:path w="120000" h="120000" fill="none" extrusionOk="0">
                  <a:moveTo>
                    <a:pt x="119932" y="119932"/>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0" name="Shape 280"/>
            <p:cNvSpPr/>
            <p:nvPr/>
          </p:nvSpPr>
          <p:spPr>
            <a:xfrm>
              <a:off x="1944375" y="1947225"/>
              <a:ext cx="101725" cy="101700"/>
            </a:xfrm>
            <a:custGeom>
              <a:avLst/>
              <a:gdLst/>
              <a:ahLst/>
              <a:cxnLst/>
              <a:rect l="0" t="0" r="0" b="0"/>
              <a:pathLst>
                <a:path w="120000" h="120000" fill="none" extrusionOk="0">
                  <a:moveTo>
                    <a:pt x="29" y="1445"/>
                  </a:moveTo>
                  <a:lnTo>
                    <a:pt x="29" y="1445"/>
                  </a:lnTo>
                  <a:lnTo>
                    <a:pt x="737" y="0"/>
                  </a:lnTo>
                  <a:lnTo>
                    <a:pt x="737" y="0"/>
                  </a:lnTo>
                  <a:lnTo>
                    <a:pt x="119970" y="119262"/>
                  </a:lnTo>
                  <a:lnTo>
                    <a:pt x="119970" y="119262"/>
                  </a:lnTo>
                  <a:lnTo>
                    <a:pt x="119970" y="119262"/>
                  </a:lnTo>
                  <a:lnTo>
                    <a:pt x="118554" y="1200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1800" b="1" i="0" u="none" strike="noStrike" cap="none">
                <a:solidFill>
                  <a:srgbClr val="FFFFFF"/>
                </a:solidFill>
                <a:latin typeface="Roboto Slab"/>
                <a:ea typeface="Roboto Slab"/>
                <a:cs typeface="Roboto Slab"/>
                <a:sym typeface="Roboto Slab"/>
              </a:rPr>
              <a:t>Cost - based process</a:t>
            </a:r>
          </a:p>
        </p:txBody>
      </p:sp>
      <p:sp>
        <p:nvSpPr>
          <p:cNvPr id="286" name="Shape 286"/>
          <p:cNvSpPr/>
          <p:nvPr/>
        </p:nvSpPr>
        <p:spPr>
          <a:xfrm>
            <a:off x="251034" y="2400121"/>
            <a:ext cx="1860356" cy="1292922"/>
          </a:xfrm>
          <a:prstGeom prst="homePlate">
            <a:avLst>
              <a:gd name="adj" fmla="val 30129"/>
            </a:avLst>
          </a:prstGeom>
          <a:solidFill>
            <a:srgbClr val="94BF6E"/>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Product</a:t>
            </a:r>
          </a:p>
        </p:txBody>
      </p:sp>
      <p:sp>
        <p:nvSpPr>
          <p:cNvPr id="287" name="Shape 287"/>
          <p:cNvSpPr/>
          <p:nvPr/>
        </p:nvSpPr>
        <p:spPr>
          <a:xfrm>
            <a:off x="1775623" y="2400121"/>
            <a:ext cx="2027454" cy="1292922"/>
          </a:xfrm>
          <a:prstGeom prst="chevron">
            <a:avLst>
              <a:gd name="adj" fmla="val 29853"/>
            </a:avLst>
          </a:prstGeom>
          <a:solidFill>
            <a:srgbClr val="3B8D6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Cost</a:t>
            </a:r>
          </a:p>
        </p:txBody>
      </p:sp>
      <p:sp>
        <p:nvSpPr>
          <p:cNvPr id="288" name="Shape 288"/>
          <p:cNvSpPr/>
          <p:nvPr/>
        </p:nvSpPr>
        <p:spPr>
          <a:xfrm>
            <a:off x="3465848" y="2400121"/>
            <a:ext cx="2163317" cy="1292922"/>
          </a:xfrm>
          <a:prstGeom prst="chevron">
            <a:avLst>
              <a:gd name="adj" fmla="val 29853"/>
            </a:avLst>
          </a:prstGeom>
          <a:solidFill>
            <a:srgbClr val="16575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Price</a:t>
            </a:r>
          </a:p>
        </p:txBody>
      </p:sp>
      <p:grpSp>
        <p:nvGrpSpPr>
          <p:cNvPr id="289" name="Shape 289"/>
          <p:cNvGrpSpPr/>
          <p:nvPr/>
        </p:nvGrpSpPr>
        <p:grpSpPr>
          <a:xfrm>
            <a:off x="348267" y="907691"/>
            <a:ext cx="369547" cy="274764"/>
            <a:chOff x="5247525" y="3007275"/>
            <a:chExt cx="517574" cy="384824"/>
          </a:xfrm>
        </p:grpSpPr>
        <p:sp>
          <p:nvSpPr>
            <p:cNvPr id="290" name="Shape 290"/>
            <p:cNvSpPr/>
            <p:nvPr/>
          </p:nvSpPr>
          <p:spPr>
            <a:xfrm>
              <a:off x="5247525" y="3007275"/>
              <a:ext cx="348900" cy="348900"/>
            </a:xfrm>
            <a:custGeom>
              <a:avLst/>
              <a:gdLst/>
              <a:ahLst/>
              <a:cxnLst/>
              <a:rect l="0" t="0" r="0" b="0"/>
              <a:pathLst>
                <a:path w="120000" h="120000" fill="none" extrusionOk="0">
                  <a:moveTo>
                    <a:pt x="114557" y="49630"/>
                  </a:moveTo>
                  <a:lnTo>
                    <a:pt x="101986" y="48374"/>
                  </a:lnTo>
                  <a:lnTo>
                    <a:pt x="101986" y="48374"/>
                  </a:lnTo>
                  <a:lnTo>
                    <a:pt x="101358" y="45864"/>
                  </a:lnTo>
                  <a:lnTo>
                    <a:pt x="100318" y="43353"/>
                  </a:lnTo>
                  <a:lnTo>
                    <a:pt x="99269" y="40842"/>
                  </a:lnTo>
                  <a:lnTo>
                    <a:pt x="98013" y="38538"/>
                  </a:lnTo>
                  <a:lnTo>
                    <a:pt x="105760" y="28693"/>
                  </a:lnTo>
                  <a:lnTo>
                    <a:pt x="105760" y="28693"/>
                  </a:lnTo>
                  <a:lnTo>
                    <a:pt x="106388" y="27858"/>
                  </a:lnTo>
                  <a:lnTo>
                    <a:pt x="106809" y="26809"/>
                  </a:lnTo>
                  <a:lnTo>
                    <a:pt x="107016" y="25760"/>
                  </a:lnTo>
                  <a:lnTo>
                    <a:pt x="107016" y="24505"/>
                  </a:lnTo>
                  <a:lnTo>
                    <a:pt x="106809" y="23456"/>
                  </a:lnTo>
                  <a:lnTo>
                    <a:pt x="106595" y="22407"/>
                  </a:lnTo>
                  <a:lnTo>
                    <a:pt x="105967" y="21367"/>
                  </a:lnTo>
                  <a:lnTo>
                    <a:pt x="105339" y="20524"/>
                  </a:lnTo>
                  <a:lnTo>
                    <a:pt x="99475" y="14660"/>
                  </a:lnTo>
                  <a:lnTo>
                    <a:pt x="99475" y="14660"/>
                  </a:lnTo>
                  <a:lnTo>
                    <a:pt x="98641" y="14032"/>
                  </a:lnTo>
                  <a:lnTo>
                    <a:pt x="97592" y="13404"/>
                  </a:lnTo>
                  <a:lnTo>
                    <a:pt x="96543" y="12983"/>
                  </a:lnTo>
                  <a:lnTo>
                    <a:pt x="95494" y="12983"/>
                  </a:lnTo>
                  <a:lnTo>
                    <a:pt x="94239" y="12983"/>
                  </a:lnTo>
                  <a:lnTo>
                    <a:pt x="93190" y="13198"/>
                  </a:lnTo>
                  <a:lnTo>
                    <a:pt x="92149" y="13611"/>
                  </a:lnTo>
                  <a:lnTo>
                    <a:pt x="91306" y="14239"/>
                  </a:lnTo>
                  <a:lnTo>
                    <a:pt x="81470" y="21994"/>
                  </a:lnTo>
                  <a:lnTo>
                    <a:pt x="81470" y="21994"/>
                  </a:lnTo>
                  <a:lnTo>
                    <a:pt x="79165" y="20730"/>
                  </a:lnTo>
                  <a:lnTo>
                    <a:pt x="76646" y="19690"/>
                  </a:lnTo>
                  <a:lnTo>
                    <a:pt x="74135" y="18641"/>
                  </a:lnTo>
                  <a:lnTo>
                    <a:pt x="71625" y="17798"/>
                  </a:lnTo>
                  <a:lnTo>
                    <a:pt x="70154" y="5451"/>
                  </a:lnTo>
                  <a:lnTo>
                    <a:pt x="70154" y="5451"/>
                  </a:lnTo>
                  <a:lnTo>
                    <a:pt x="69948" y="4402"/>
                  </a:lnTo>
                  <a:lnTo>
                    <a:pt x="69527" y="3353"/>
                  </a:lnTo>
                  <a:lnTo>
                    <a:pt x="68899" y="2519"/>
                  </a:lnTo>
                  <a:lnTo>
                    <a:pt x="68271" y="1676"/>
                  </a:lnTo>
                  <a:lnTo>
                    <a:pt x="67222" y="1049"/>
                  </a:lnTo>
                  <a:lnTo>
                    <a:pt x="66388" y="421"/>
                  </a:lnTo>
                  <a:lnTo>
                    <a:pt x="65133" y="214"/>
                  </a:lnTo>
                  <a:lnTo>
                    <a:pt x="64084" y="0"/>
                  </a:lnTo>
                  <a:lnTo>
                    <a:pt x="55709" y="0"/>
                  </a:lnTo>
                  <a:lnTo>
                    <a:pt x="55709" y="0"/>
                  </a:lnTo>
                  <a:lnTo>
                    <a:pt x="54660" y="214"/>
                  </a:lnTo>
                  <a:lnTo>
                    <a:pt x="53611" y="421"/>
                  </a:lnTo>
                  <a:lnTo>
                    <a:pt x="52570" y="1049"/>
                  </a:lnTo>
                  <a:lnTo>
                    <a:pt x="51728" y="1676"/>
                  </a:lnTo>
                  <a:lnTo>
                    <a:pt x="50894" y="2519"/>
                  </a:lnTo>
                  <a:lnTo>
                    <a:pt x="50266" y="3353"/>
                  </a:lnTo>
                  <a:lnTo>
                    <a:pt x="49845" y="4402"/>
                  </a:lnTo>
                  <a:lnTo>
                    <a:pt x="49638" y="5451"/>
                  </a:lnTo>
                  <a:lnTo>
                    <a:pt x="48168" y="17798"/>
                  </a:lnTo>
                  <a:lnTo>
                    <a:pt x="48168" y="17798"/>
                  </a:lnTo>
                  <a:lnTo>
                    <a:pt x="45657" y="18641"/>
                  </a:lnTo>
                  <a:lnTo>
                    <a:pt x="43147" y="19690"/>
                  </a:lnTo>
                  <a:lnTo>
                    <a:pt x="40842" y="20730"/>
                  </a:lnTo>
                  <a:lnTo>
                    <a:pt x="38538" y="21994"/>
                  </a:lnTo>
                  <a:lnTo>
                    <a:pt x="28693" y="14239"/>
                  </a:lnTo>
                  <a:lnTo>
                    <a:pt x="28693" y="14239"/>
                  </a:lnTo>
                  <a:lnTo>
                    <a:pt x="27644" y="13611"/>
                  </a:lnTo>
                  <a:lnTo>
                    <a:pt x="26603" y="13198"/>
                  </a:lnTo>
                  <a:lnTo>
                    <a:pt x="25554" y="12983"/>
                  </a:lnTo>
                  <a:lnTo>
                    <a:pt x="24505" y="12983"/>
                  </a:lnTo>
                  <a:lnTo>
                    <a:pt x="23456" y="12983"/>
                  </a:lnTo>
                  <a:lnTo>
                    <a:pt x="22201" y="13404"/>
                  </a:lnTo>
                  <a:lnTo>
                    <a:pt x="21367" y="14032"/>
                  </a:lnTo>
                  <a:lnTo>
                    <a:pt x="20524" y="14660"/>
                  </a:lnTo>
                  <a:lnTo>
                    <a:pt x="14660" y="20524"/>
                  </a:lnTo>
                  <a:lnTo>
                    <a:pt x="14660" y="20524"/>
                  </a:lnTo>
                  <a:lnTo>
                    <a:pt x="13826" y="21367"/>
                  </a:lnTo>
                  <a:lnTo>
                    <a:pt x="13404" y="22407"/>
                  </a:lnTo>
                  <a:lnTo>
                    <a:pt x="12992" y="23456"/>
                  </a:lnTo>
                  <a:lnTo>
                    <a:pt x="12777" y="24505"/>
                  </a:lnTo>
                  <a:lnTo>
                    <a:pt x="12777" y="25760"/>
                  </a:lnTo>
                  <a:lnTo>
                    <a:pt x="12992" y="26809"/>
                  </a:lnTo>
                  <a:lnTo>
                    <a:pt x="13404" y="27858"/>
                  </a:lnTo>
                  <a:lnTo>
                    <a:pt x="14032" y="28693"/>
                  </a:lnTo>
                  <a:lnTo>
                    <a:pt x="21779" y="38538"/>
                  </a:lnTo>
                  <a:lnTo>
                    <a:pt x="21779" y="38538"/>
                  </a:lnTo>
                  <a:lnTo>
                    <a:pt x="20524" y="40842"/>
                  </a:lnTo>
                  <a:lnTo>
                    <a:pt x="19484" y="43353"/>
                  </a:lnTo>
                  <a:lnTo>
                    <a:pt x="18641" y="45864"/>
                  </a:lnTo>
                  <a:lnTo>
                    <a:pt x="17807" y="48374"/>
                  </a:lnTo>
                  <a:lnTo>
                    <a:pt x="5451" y="49630"/>
                  </a:lnTo>
                  <a:lnTo>
                    <a:pt x="5451" y="49630"/>
                  </a:lnTo>
                  <a:lnTo>
                    <a:pt x="4402" y="50051"/>
                  </a:lnTo>
                  <a:lnTo>
                    <a:pt x="3353" y="50472"/>
                  </a:lnTo>
                  <a:lnTo>
                    <a:pt x="2304" y="51100"/>
                  </a:lnTo>
                  <a:lnTo>
                    <a:pt x="1470" y="51728"/>
                  </a:lnTo>
                  <a:lnTo>
                    <a:pt x="842" y="52777"/>
                  </a:lnTo>
                  <a:lnTo>
                    <a:pt x="421" y="53611"/>
                  </a:lnTo>
                  <a:lnTo>
                    <a:pt x="8" y="54866"/>
                  </a:lnTo>
                  <a:lnTo>
                    <a:pt x="8" y="55915"/>
                  </a:lnTo>
                  <a:lnTo>
                    <a:pt x="8" y="64084"/>
                  </a:lnTo>
                  <a:lnTo>
                    <a:pt x="8" y="64084"/>
                  </a:lnTo>
                  <a:lnTo>
                    <a:pt x="8" y="65339"/>
                  </a:lnTo>
                  <a:lnTo>
                    <a:pt x="421" y="66388"/>
                  </a:lnTo>
                  <a:lnTo>
                    <a:pt x="842" y="67437"/>
                  </a:lnTo>
                  <a:lnTo>
                    <a:pt x="1470" y="68271"/>
                  </a:lnTo>
                  <a:lnTo>
                    <a:pt x="2304" y="69105"/>
                  </a:lnTo>
                  <a:lnTo>
                    <a:pt x="3353" y="69742"/>
                  </a:lnTo>
                  <a:lnTo>
                    <a:pt x="4402" y="70154"/>
                  </a:lnTo>
                  <a:lnTo>
                    <a:pt x="5451" y="70369"/>
                  </a:lnTo>
                  <a:lnTo>
                    <a:pt x="17807" y="71831"/>
                  </a:lnTo>
                  <a:lnTo>
                    <a:pt x="17807" y="71831"/>
                  </a:lnTo>
                  <a:lnTo>
                    <a:pt x="18641" y="74342"/>
                  </a:lnTo>
                  <a:lnTo>
                    <a:pt x="19484" y="76646"/>
                  </a:lnTo>
                  <a:lnTo>
                    <a:pt x="20524" y="79157"/>
                  </a:lnTo>
                  <a:lnTo>
                    <a:pt x="21779" y="81461"/>
                  </a:lnTo>
                  <a:lnTo>
                    <a:pt x="14032" y="91306"/>
                  </a:lnTo>
                  <a:lnTo>
                    <a:pt x="14032" y="91306"/>
                  </a:lnTo>
                  <a:lnTo>
                    <a:pt x="13404" y="92355"/>
                  </a:lnTo>
                  <a:lnTo>
                    <a:pt x="12992" y="93404"/>
                  </a:lnTo>
                  <a:lnTo>
                    <a:pt x="12777" y="94445"/>
                  </a:lnTo>
                  <a:lnTo>
                    <a:pt x="12777" y="95494"/>
                  </a:lnTo>
                  <a:lnTo>
                    <a:pt x="12992" y="96543"/>
                  </a:lnTo>
                  <a:lnTo>
                    <a:pt x="13404" y="97592"/>
                  </a:lnTo>
                  <a:lnTo>
                    <a:pt x="13826" y="98641"/>
                  </a:lnTo>
                  <a:lnTo>
                    <a:pt x="14660" y="99475"/>
                  </a:lnTo>
                  <a:lnTo>
                    <a:pt x="20524" y="105339"/>
                  </a:lnTo>
                  <a:lnTo>
                    <a:pt x="20524" y="105339"/>
                  </a:lnTo>
                  <a:lnTo>
                    <a:pt x="21367" y="106173"/>
                  </a:lnTo>
                  <a:lnTo>
                    <a:pt x="22201" y="106595"/>
                  </a:lnTo>
                  <a:lnTo>
                    <a:pt x="23456" y="107016"/>
                  </a:lnTo>
                  <a:lnTo>
                    <a:pt x="24505" y="107222"/>
                  </a:lnTo>
                  <a:lnTo>
                    <a:pt x="25554" y="107222"/>
                  </a:lnTo>
                  <a:lnTo>
                    <a:pt x="26603" y="106801"/>
                  </a:lnTo>
                  <a:lnTo>
                    <a:pt x="27644" y="106388"/>
                  </a:lnTo>
                  <a:lnTo>
                    <a:pt x="28693" y="105967"/>
                  </a:lnTo>
                  <a:lnTo>
                    <a:pt x="38538" y="98220"/>
                  </a:lnTo>
                  <a:lnTo>
                    <a:pt x="38538" y="98220"/>
                  </a:lnTo>
                  <a:lnTo>
                    <a:pt x="40842" y="99269"/>
                  </a:lnTo>
                  <a:lnTo>
                    <a:pt x="43147" y="100524"/>
                  </a:lnTo>
                  <a:lnTo>
                    <a:pt x="45657" y="101358"/>
                  </a:lnTo>
                  <a:lnTo>
                    <a:pt x="48168" y="102201"/>
                  </a:lnTo>
                  <a:lnTo>
                    <a:pt x="49638" y="114548"/>
                  </a:lnTo>
                  <a:lnTo>
                    <a:pt x="49638" y="114548"/>
                  </a:lnTo>
                  <a:lnTo>
                    <a:pt x="49845" y="115597"/>
                  </a:lnTo>
                  <a:lnTo>
                    <a:pt x="50266" y="116646"/>
                  </a:lnTo>
                  <a:lnTo>
                    <a:pt x="50894" y="117695"/>
                  </a:lnTo>
                  <a:lnTo>
                    <a:pt x="51728" y="118529"/>
                  </a:lnTo>
                  <a:lnTo>
                    <a:pt x="52570" y="119157"/>
                  </a:lnTo>
                  <a:lnTo>
                    <a:pt x="53611" y="119578"/>
                  </a:lnTo>
                  <a:lnTo>
                    <a:pt x="54660" y="120000"/>
                  </a:lnTo>
                  <a:lnTo>
                    <a:pt x="55709" y="120000"/>
                  </a:lnTo>
                  <a:lnTo>
                    <a:pt x="64084" y="120000"/>
                  </a:lnTo>
                  <a:lnTo>
                    <a:pt x="64084" y="120000"/>
                  </a:lnTo>
                  <a:lnTo>
                    <a:pt x="65133" y="120000"/>
                  </a:lnTo>
                  <a:lnTo>
                    <a:pt x="66388" y="119578"/>
                  </a:lnTo>
                  <a:lnTo>
                    <a:pt x="67222" y="119157"/>
                  </a:lnTo>
                  <a:lnTo>
                    <a:pt x="68271" y="118529"/>
                  </a:lnTo>
                  <a:lnTo>
                    <a:pt x="68899" y="117695"/>
                  </a:lnTo>
                  <a:lnTo>
                    <a:pt x="69527" y="116646"/>
                  </a:lnTo>
                  <a:lnTo>
                    <a:pt x="69948" y="115597"/>
                  </a:lnTo>
                  <a:lnTo>
                    <a:pt x="70154" y="114548"/>
                  </a:lnTo>
                  <a:lnTo>
                    <a:pt x="71625" y="102201"/>
                  </a:lnTo>
                  <a:lnTo>
                    <a:pt x="71625" y="102201"/>
                  </a:lnTo>
                  <a:lnTo>
                    <a:pt x="74135" y="101358"/>
                  </a:lnTo>
                  <a:lnTo>
                    <a:pt x="76646" y="100524"/>
                  </a:lnTo>
                  <a:lnTo>
                    <a:pt x="79165" y="99269"/>
                  </a:lnTo>
                  <a:lnTo>
                    <a:pt x="81470" y="98220"/>
                  </a:lnTo>
                  <a:lnTo>
                    <a:pt x="91306" y="105967"/>
                  </a:lnTo>
                  <a:lnTo>
                    <a:pt x="91306" y="105967"/>
                  </a:lnTo>
                  <a:lnTo>
                    <a:pt x="92149" y="106388"/>
                  </a:lnTo>
                  <a:lnTo>
                    <a:pt x="93190" y="106801"/>
                  </a:lnTo>
                  <a:lnTo>
                    <a:pt x="94239" y="107222"/>
                  </a:lnTo>
                  <a:lnTo>
                    <a:pt x="95494" y="107222"/>
                  </a:lnTo>
                  <a:lnTo>
                    <a:pt x="96543" y="107016"/>
                  </a:lnTo>
                  <a:lnTo>
                    <a:pt x="97592" y="106595"/>
                  </a:lnTo>
                  <a:lnTo>
                    <a:pt x="98641" y="106173"/>
                  </a:lnTo>
                  <a:lnTo>
                    <a:pt x="99475" y="105339"/>
                  </a:lnTo>
                  <a:lnTo>
                    <a:pt x="105339" y="99475"/>
                  </a:lnTo>
                  <a:lnTo>
                    <a:pt x="105339" y="99475"/>
                  </a:lnTo>
                  <a:lnTo>
                    <a:pt x="105967" y="98641"/>
                  </a:lnTo>
                  <a:lnTo>
                    <a:pt x="106595" y="97592"/>
                  </a:lnTo>
                  <a:lnTo>
                    <a:pt x="106809" y="96543"/>
                  </a:lnTo>
                  <a:lnTo>
                    <a:pt x="107016" y="95494"/>
                  </a:lnTo>
                  <a:lnTo>
                    <a:pt x="107016" y="94445"/>
                  </a:lnTo>
                  <a:lnTo>
                    <a:pt x="106809" y="93404"/>
                  </a:lnTo>
                  <a:lnTo>
                    <a:pt x="106388" y="92355"/>
                  </a:lnTo>
                  <a:lnTo>
                    <a:pt x="105760" y="91306"/>
                  </a:lnTo>
                  <a:lnTo>
                    <a:pt x="98013" y="81461"/>
                  </a:lnTo>
                  <a:lnTo>
                    <a:pt x="98013" y="81461"/>
                  </a:lnTo>
                  <a:lnTo>
                    <a:pt x="99269" y="79157"/>
                  </a:lnTo>
                  <a:lnTo>
                    <a:pt x="100318" y="76646"/>
                  </a:lnTo>
                  <a:lnTo>
                    <a:pt x="101358" y="74342"/>
                  </a:lnTo>
                  <a:lnTo>
                    <a:pt x="101986" y="71831"/>
                  </a:lnTo>
                  <a:lnTo>
                    <a:pt x="114557" y="70369"/>
                  </a:lnTo>
                  <a:lnTo>
                    <a:pt x="114557" y="70369"/>
                  </a:lnTo>
                  <a:lnTo>
                    <a:pt x="115597" y="70154"/>
                  </a:lnTo>
                  <a:lnTo>
                    <a:pt x="116646" y="69742"/>
                  </a:lnTo>
                  <a:lnTo>
                    <a:pt x="117489" y="69105"/>
                  </a:lnTo>
                  <a:lnTo>
                    <a:pt x="118323" y="68271"/>
                  </a:lnTo>
                  <a:lnTo>
                    <a:pt x="118950" y="67437"/>
                  </a:lnTo>
                  <a:lnTo>
                    <a:pt x="119578" y="66388"/>
                  </a:lnTo>
                  <a:lnTo>
                    <a:pt x="119793" y="65339"/>
                  </a:lnTo>
                  <a:lnTo>
                    <a:pt x="120000" y="64084"/>
                  </a:lnTo>
                  <a:lnTo>
                    <a:pt x="120000" y="55915"/>
                  </a:lnTo>
                  <a:lnTo>
                    <a:pt x="120000" y="55915"/>
                  </a:lnTo>
                  <a:lnTo>
                    <a:pt x="119793" y="54866"/>
                  </a:lnTo>
                  <a:lnTo>
                    <a:pt x="119578" y="53611"/>
                  </a:lnTo>
                  <a:lnTo>
                    <a:pt x="118950" y="52777"/>
                  </a:lnTo>
                  <a:lnTo>
                    <a:pt x="118323" y="51728"/>
                  </a:lnTo>
                  <a:lnTo>
                    <a:pt x="117489" y="51100"/>
                  </a:lnTo>
                  <a:lnTo>
                    <a:pt x="116646" y="50472"/>
                  </a:lnTo>
                  <a:lnTo>
                    <a:pt x="115597" y="50051"/>
                  </a:lnTo>
                  <a:lnTo>
                    <a:pt x="114557" y="49630"/>
                  </a:lnTo>
                  <a:lnTo>
                    <a:pt x="114557" y="49630"/>
                  </a:lnTo>
                  <a:close/>
                  <a:moveTo>
                    <a:pt x="73714" y="73929"/>
                  </a:moveTo>
                  <a:lnTo>
                    <a:pt x="73714" y="73929"/>
                  </a:lnTo>
                  <a:lnTo>
                    <a:pt x="72252" y="75184"/>
                  </a:lnTo>
                  <a:lnTo>
                    <a:pt x="70782" y="76440"/>
                  </a:lnTo>
                  <a:lnTo>
                    <a:pt x="69114" y="77274"/>
                  </a:lnTo>
                  <a:lnTo>
                    <a:pt x="67222" y="78116"/>
                  </a:lnTo>
                  <a:lnTo>
                    <a:pt x="65554" y="78744"/>
                  </a:lnTo>
                  <a:lnTo>
                    <a:pt x="63662" y="79157"/>
                  </a:lnTo>
                  <a:lnTo>
                    <a:pt x="61779" y="79372"/>
                  </a:lnTo>
                  <a:lnTo>
                    <a:pt x="59896" y="79578"/>
                  </a:lnTo>
                  <a:lnTo>
                    <a:pt x="58013" y="79372"/>
                  </a:lnTo>
                  <a:lnTo>
                    <a:pt x="56130" y="79157"/>
                  </a:lnTo>
                  <a:lnTo>
                    <a:pt x="54453" y="78744"/>
                  </a:lnTo>
                  <a:lnTo>
                    <a:pt x="52570" y="78116"/>
                  </a:lnTo>
                  <a:lnTo>
                    <a:pt x="50894" y="77274"/>
                  </a:lnTo>
                  <a:lnTo>
                    <a:pt x="49217" y="76440"/>
                  </a:lnTo>
                  <a:lnTo>
                    <a:pt x="47540" y="75184"/>
                  </a:lnTo>
                  <a:lnTo>
                    <a:pt x="46079" y="73929"/>
                  </a:lnTo>
                  <a:lnTo>
                    <a:pt x="46079" y="73929"/>
                  </a:lnTo>
                  <a:lnTo>
                    <a:pt x="44815" y="72459"/>
                  </a:lnTo>
                  <a:lnTo>
                    <a:pt x="43559" y="70782"/>
                  </a:lnTo>
                  <a:lnTo>
                    <a:pt x="42725" y="69105"/>
                  </a:lnTo>
                  <a:lnTo>
                    <a:pt x="41883" y="67437"/>
                  </a:lnTo>
                  <a:lnTo>
                    <a:pt x="41255" y="65546"/>
                  </a:lnTo>
                  <a:lnTo>
                    <a:pt x="40842" y="63662"/>
                  </a:lnTo>
                  <a:lnTo>
                    <a:pt x="40421" y="61986"/>
                  </a:lnTo>
                  <a:lnTo>
                    <a:pt x="40421" y="60103"/>
                  </a:lnTo>
                  <a:lnTo>
                    <a:pt x="40421" y="58220"/>
                  </a:lnTo>
                  <a:lnTo>
                    <a:pt x="40842" y="56337"/>
                  </a:lnTo>
                  <a:lnTo>
                    <a:pt x="41255" y="54453"/>
                  </a:lnTo>
                  <a:lnTo>
                    <a:pt x="41883" y="52777"/>
                  </a:lnTo>
                  <a:lnTo>
                    <a:pt x="42725" y="50894"/>
                  </a:lnTo>
                  <a:lnTo>
                    <a:pt x="43559" y="49217"/>
                  </a:lnTo>
                  <a:lnTo>
                    <a:pt x="44815" y="47747"/>
                  </a:lnTo>
                  <a:lnTo>
                    <a:pt x="46079" y="46285"/>
                  </a:lnTo>
                  <a:lnTo>
                    <a:pt x="46079" y="46285"/>
                  </a:lnTo>
                  <a:lnTo>
                    <a:pt x="47540" y="44815"/>
                  </a:lnTo>
                  <a:lnTo>
                    <a:pt x="49217" y="43774"/>
                  </a:lnTo>
                  <a:lnTo>
                    <a:pt x="50894" y="42725"/>
                  </a:lnTo>
                  <a:lnTo>
                    <a:pt x="52570" y="41883"/>
                  </a:lnTo>
                  <a:lnTo>
                    <a:pt x="54453" y="41255"/>
                  </a:lnTo>
                  <a:lnTo>
                    <a:pt x="56130" y="40842"/>
                  </a:lnTo>
                  <a:lnTo>
                    <a:pt x="58013" y="40627"/>
                  </a:lnTo>
                  <a:lnTo>
                    <a:pt x="59896" y="40421"/>
                  </a:lnTo>
                  <a:lnTo>
                    <a:pt x="61779" y="40627"/>
                  </a:lnTo>
                  <a:lnTo>
                    <a:pt x="63662" y="40842"/>
                  </a:lnTo>
                  <a:lnTo>
                    <a:pt x="65554" y="41255"/>
                  </a:lnTo>
                  <a:lnTo>
                    <a:pt x="67222" y="41883"/>
                  </a:lnTo>
                  <a:lnTo>
                    <a:pt x="69114" y="42725"/>
                  </a:lnTo>
                  <a:lnTo>
                    <a:pt x="70782" y="43774"/>
                  </a:lnTo>
                  <a:lnTo>
                    <a:pt x="72252" y="44815"/>
                  </a:lnTo>
                  <a:lnTo>
                    <a:pt x="73714" y="46285"/>
                  </a:lnTo>
                  <a:lnTo>
                    <a:pt x="73714" y="46285"/>
                  </a:lnTo>
                  <a:lnTo>
                    <a:pt x="75184" y="47747"/>
                  </a:lnTo>
                  <a:lnTo>
                    <a:pt x="76233" y="49217"/>
                  </a:lnTo>
                  <a:lnTo>
                    <a:pt x="77274" y="50894"/>
                  </a:lnTo>
                  <a:lnTo>
                    <a:pt x="78116" y="52777"/>
                  </a:lnTo>
                  <a:lnTo>
                    <a:pt x="78744" y="54453"/>
                  </a:lnTo>
                  <a:lnTo>
                    <a:pt x="79165" y="56337"/>
                  </a:lnTo>
                  <a:lnTo>
                    <a:pt x="79372" y="58220"/>
                  </a:lnTo>
                  <a:lnTo>
                    <a:pt x="79372" y="60103"/>
                  </a:lnTo>
                  <a:lnTo>
                    <a:pt x="79372" y="61986"/>
                  </a:lnTo>
                  <a:lnTo>
                    <a:pt x="79165" y="63662"/>
                  </a:lnTo>
                  <a:lnTo>
                    <a:pt x="78744" y="65546"/>
                  </a:lnTo>
                  <a:lnTo>
                    <a:pt x="78116" y="67437"/>
                  </a:lnTo>
                  <a:lnTo>
                    <a:pt x="77274" y="69105"/>
                  </a:lnTo>
                  <a:lnTo>
                    <a:pt x="76233" y="70782"/>
                  </a:lnTo>
                  <a:lnTo>
                    <a:pt x="75184" y="72459"/>
                  </a:lnTo>
                  <a:lnTo>
                    <a:pt x="73714" y="73929"/>
                  </a:lnTo>
                  <a:lnTo>
                    <a:pt x="73714" y="739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1" name="Shape 291"/>
            <p:cNvSpPr/>
            <p:nvPr/>
          </p:nvSpPr>
          <p:spPr>
            <a:xfrm>
              <a:off x="5566575" y="3193575"/>
              <a:ext cx="198524" cy="198524"/>
            </a:xfrm>
            <a:custGeom>
              <a:avLst/>
              <a:gdLst/>
              <a:ahLst/>
              <a:cxnLst/>
              <a:rect l="0" t="0" r="0" b="0"/>
              <a:pathLst>
                <a:path w="120000" h="120000" fill="none" extrusionOk="0">
                  <a:moveTo>
                    <a:pt x="109678" y="32398"/>
                  </a:moveTo>
                  <a:lnTo>
                    <a:pt x="92754" y="36086"/>
                  </a:lnTo>
                  <a:lnTo>
                    <a:pt x="92754" y="36086"/>
                  </a:lnTo>
                  <a:lnTo>
                    <a:pt x="90910" y="33502"/>
                  </a:lnTo>
                  <a:lnTo>
                    <a:pt x="88704" y="31295"/>
                  </a:lnTo>
                  <a:lnTo>
                    <a:pt x="94597" y="14733"/>
                  </a:lnTo>
                  <a:lnTo>
                    <a:pt x="94597" y="14733"/>
                  </a:lnTo>
                  <a:lnTo>
                    <a:pt x="94960" y="13630"/>
                  </a:lnTo>
                  <a:lnTo>
                    <a:pt x="94960" y="12527"/>
                  </a:lnTo>
                  <a:lnTo>
                    <a:pt x="94597" y="10321"/>
                  </a:lnTo>
                  <a:lnTo>
                    <a:pt x="93116" y="8477"/>
                  </a:lnTo>
                  <a:lnTo>
                    <a:pt x="92391" y="7374"/>
                  </a:lnTo>
                  <a:lnTo>
                    <a:pt x="91650" y="7011"/>
                  </a:lnTo>
                  <a:lnTo>
                    <a:pt x="83913" y="2961"/>
                  </a:lnTo>
                  <a:lnTo>
                    <a:pt x="83913" y="2961"/>
                  </a:lnTo>
                  <a:lnTo>
                    <a:pt x="82810" y="2584"/>
                  </a:lnTo>
                  <a:lnTo>
                    <a:pt x="81707" y="2584"/>
                  </a:lnTo>
                  <a:lnTo>
                    <a:pt x="79501" y="2584"/>
                  </a:lnTo>
                  <a:lnTo>
                    <a:pt x="77295" y="3687"/>
                  </a:lnTo>
                  <a:lnTo>
                    <a:pt x="76554" y="4427"/>
                  </a:lnTo>
                  <a:lnTo>
                    <a:pt x="75829" y="5168"/>
                  </a:lnTo>
                  <a:lnTo>
                    <a:pt x="66248" y="19886"/>
                  </a:lnTo>
                  <a:lnTo>
                    <a:pt x="66248" y="19886"/>
                  </a:lnTo>
                  <a:lnTo>
                    <a:pt x="62939" y="19523"/>
                  </a:lnTo>
                  <a:lnTo>
                    <a:pt x="59992" y="19523"/>
                  </a:lnTo>
                  <a:lnTo>
                    <a:pt x="52633" y="3687"/>
                  </a:lnTo>
                  <a:lnTo>
                    <a:pt x="52633" y="3687"/>
                  </a:lnTo>
                  <a:lnTo>
                    <a:pt x="51907" y="2584"/>
                  </a:lnTo>
                  <a:lnTo>
                    <a:pt x="51167" y="1858"/>
                  </a:lnTo>
                  <a:lnTo>
                    <a:pt x="49323" y="755"/>
                  </a:lnTo>
                  <a:lnTo>
                    <a:pt x="47117" y="15"/>
                  </a:lnTo>
                  <a:lnTo>
                    <a:pt x="46014" y="15"/>
                  </a:lnTo>
                  <a:lnTo>
                    <a:pt x="44911" y="377"/>
                  </a:lnTo>
                  <a:lnTo>
                    <a:pt x="36811" y="2961"/>
                  </a:lnTo>
                  <a:lnTo>
                    <a:pt x="36811" y="2961"/>
                  </a:lnTo>
                  <a:lnTo>
                    <a:pt x="35708" y="3324"/>
                  </a:lnTo>
                  <a:lnTo>
                    <a:pt x="34605" y="4064"/>
                  </a:lnTo>
                  <a:lnTo>
                    <a:pt x="33124" y="5908"/>
                  </a:lnTo>
                  <a:lnTo>
                    <a:pt x="32398" y="8114"/>
                  </a:lnTo>
                  <a:lnTo>
                    <a:pt x="32398" y="9217"/>
                  </a:lnTo>
                  <a:lnTo>
                    <a:pt x="32398" y="10321"/>
                  </a:lnTo>
                  <a:lnTo>
                    <a:pt x="36071" y="27623"/>
                  </a:lnTo>
                  <a:lnTo>
                    <a:pt x="36071" y="27623"/>
                  </a:lnTo>
                  <a:lnTo>
                    <a:pt x="33502" y="29452"/>
                  </a:lnTo>
                  <a:lnTo>
                    <a:pt x="31295" y="31658"/>
                  </a:lnTo>
                  <a:lnTo>
                    <a:pt x="15096" y="25402"/>
                  </a:lnTo>
                  <a:lnTo>
                    <a:pt x="15096" y="25402"/>
                  </a:lnTo>
                  <a:lnTo>
                    <a:pt x="13993" y="25402"/>
                  </a:lnTo>
                  <a:lnTo>
                    <a:pt x="12527" y="25039"/>
                  </a:lnTo>
                  <a:lnTo>
                    <a:pt x="10306" y="25780"/>
                  </a:lnTo>
                  <a:lnTo>
                    <a:pt x="8477" y="26883"/>
                  </a:lnTo>
                  <a:lnTo>
                    <a:pt x="7737" y="27623"/>
                  </a:lnTo>
                  <a:lnTo>
                    <a:pt x="6996" y="28726"/>
                  </a:lnTo>
                  <a:lnTo>
                    <a:pt x="3324" y="36086"/>
                  </a:lnTo>
                  <a:lnTo>
                    <a:pt x="3324" y="36086"/>
                  </a:lnTo>
                  <a:lnTo>
                    <a:pt x="2946" y="37189"/>
                  </a:lnTo>
                  <a:lnTo>
                    <a:pt x="2584" y="38292"/>
                  </a:lnTo>
                  <a:lnTo>
                    <a:pt x="2946" y="40861"/>
                  </a:lnTo>
                  <a:lnTo>
                    <a:pt x="3687" y="42704"/>
                  </a:lnTo>
                  <a:lnTo>
                    <a:pt x="4427" y="43808"/>
                  </a:lnTo>
                  <a:lnTo>
                    <a:pt x="5530" y="44548"/>
                  </a:lnTo>
                  <a:lnTo>
                    <a:pt x="20249" y="54114"/>
                  </a:lnTo>
                  <a:lnTo>
                    <a:pt x="20249" y="54114"/>
                  </a:lnTo>
                  <a:lnTo>
                    <a:pt x="19886" y="57060"/>
                  </a:lnTo>
                  <a:lnTo>
                    <a:pt x="19508" y="60370"/>
                  </a:lnTo>
                  <a:lnTo>
                    <a:pt x="3687" y="67729"/>
                  </a:lnTo>
                  <a:lnTo>
                    <a:pt x="3687" y="67729"/>
                  </a:lnTo>
                  <a:lnTo>
                    <a:pt x="2946" y="68107"/>
                  </a:lnTo>
                  <a:lnTo>
                    <a:pt x="1843" y="68832"/>
                  </a:lnTo>
                  <a:lnTo>
                    <a:pt x="740" y="71038"/>
                  </a:lnTo>
                  <a:lnTo>
                    <a:pt x="0" y="73260"/>
                  </a:lnTo>
                  <a:lnTo>
                    <a:pt x="377" y="74363"/>
                  </a:lnTo>
                  <a:lnTo>
                    <a:pt x="377" y="75466"/>
                  </a:lnTo>
                  <a:lnTo>
                    <a:pt x="3324" y="83566"/>
                  </a:lnTo>
                  <a:lnTo>
                    <a:pt x="3324" y="83566"/>
                  </a:lnTo>
                  <a:lnTo>
                    <a:pt x="3687" y="84291"/>
                  </a:lnTo>
                  <a:lnTo>
                    <a:pt x="4427" y="85394"/>
                  </a:lnTo>
                  <a:lnTo>
                    <a:pt x="5893" y="86875"/>
                  </a:lnTo>
                  <a:lnTo>
                    <a:pt x="8099" y="87601"/>
                  </a:lnTo>
                  <a:lnTo>
                    <a:pt x="9202" y="87601"/>
                  </a:lnTo>
                  <a:lnTo>
                    <a:pt x="10306" y="87601"/>
                  </a:lnTo>
                  <a:lnTo>
                    <a:pt x="27608" y="83928"/>
                  </a:lnTo>
                  <a:lnTo>
                    <a:pt x="27608" y="83928"/>
                  </a:lnTo>
                  <a:lnTo>
                    <a:pt x="29452" y="86497"/>
                  </a:lnTo>
                  <a:lnTo>
                    <a:pt x="31658" y="88704"/>
                  </a:lnTo>
                  <a:lnTo>
                    <a:pt x="25765" y="105266"/>
                  </a:lnTo>
                  <a:lnTo>
                    <a:pt x="25765" y="105266"/>
                  </a:lnTo>
                  <a:lnTo>
                    <a:pt x="25402" y="106384"/>
                  </a:lnTo>
                  <a:lnTo>
                    <a:pt x="25402" y="107487"/>
                  </a:lnTo>
                  <a:lnTo>
                    <a:pt x="25765" y="109693"/>
                  </a:lnTo>
                  <a:lnTo>
                    <a:pt x="26868" y="111522"/>
                  </a:lnTo>
                  <a:lnTo>
                    <a:pt x="27971" y="112262"/>
                  </a:lnTo>
                  <a:lnTo>
                    <a:pt x="28711" y="113003"/>
                  </a:lnTo>
                  <a:lnTo>
                    <a:pt x="36448" y="116675"/>
                  </a:lnTo>
                  <a:lnTo>
                    <a:pt x="36448" y="116675"/>
                  </a:lnTo>
                  <a:lnTo>
                    <a:pt x="37551" y="117415"/>
                  </a:lnTo>
                  <a:lnTo>
                    <a:pt x="38655" y="117415"/>
                  </a:lnTo>
                  <a:lnTo>
                    <a:pt x="40861" y="117415"/>
                  </a:lnTo>
                  <a:lnTo>
                    <a:pt x="43067" y="116312"/>
                  </a:lnTo>
                  <a:lnTo>
                    <a:pt x="43808" y="115572"/>
                  </a:lnTo>
                  <a:lnTo>
                    <a:pt x="44533" y="114846"/>
                  </a:lnTo>
                  <a:lnTo>
                    <a:pt x="54114" y="100113"/>
                  </a:lnTo>
                  <a:lnTo>
                    <a:pt x="54114" y="100113"/>
                  </a:lnTo>
                  <a:lnTo>
                    <a:pt x="57423" y="100491"/>
                  </a:lnTo>
                  <a:lnTo>
                    <a:pt x="60370" y="100491"/>
                  </a:lnTo>
                  <a:lnTo>
                    <a:pt x="67729" y="116312"/>
                  </a:lnTo>
                  <a:lnTo>
                    <a:pt x="67729" y="116312"/>
                  </a:lnTo>
                  <a:lnTo>
                    <a:pt x="68469" y="117415"/>
                  </a:lnTo>
                  <a:lnTo>
                    <a:pt x="69195" y="118156"/>
                  </a:lnTo>
                  <a:lnTo>
                    <a:pt x="71038" y="119259"/>
                  </a:lnTo>
                  <a:lnTo>
                    <a:pt x="73245" y="120000"/>
                  </a:lnTo>
                  <a:lnTo>
                    <a:pt x="74348" y="120000"/>
                  </a:lnTo>
                  <a:lnTo>
                    <a:pt x="75451" y="119622"/>
                  </a:lnTo>
                  <a:lnTo>
                    <a:pt x="83551" y="117053"/>
                  </a:lnTo>
                  <a:lnTo>
                    <a:pt x="83551" y="117053"/>
                  </a:lnTo>
                  <a:lnTo>
                    <a:pt x="84654" y="116675"/>
                  </a:lnTo>
                  <a:lnTo>
                    <a:pt x="85394" y="115950"/>
                  </a:lnTo>
                  <a:lnTo>
                    <a:pt x="86860" y="114106"/>
                  </a:lnTo>
                  <a:lnTo>
                    <a:pt x="87963" y="111900"/>
                  </a:lnTo>
                  <a:lnTo>
                    <a:pt x="87963" y="110797"/>
                  </a:lnTo>
                  <a:lnTo>
                    <a:pt x="87963" y="109693"/>
                  </a:lnTo>
                  <a:lnTo>
                    <a:pt x="84291" y="92391"/>
                  </a:lnTo>
                  <a:lnTo>
                    <a:pt x="84291" y="92391"/>
                  </a:lnTo>
                  <a:lnTo>
                    <a:pt x="86497" y="90547"/>
                  </a:lnTo>
                  <a:lnTo>
                    <a:pt x="89066" y="88341"/>
                  </a:lnTo>
                  <a:lnTo>
                    <a:pt x="105266" y="94597"/>
                  </a:lnTo>
                  <a:lnTo>
                    <a:pt x="105266" y="94597"/>
                  </a:lnTo>
                  <a:lnTo>
                    <a:pt x="106369" y="94597"/>
                  </a:lnTo>
                  <a:lnTo>
                    <a:pt x="107472" y="94975"/>
                  </a:lnTo>
                  <a:lnTo>
                    <a:pt x="109678" y="94234"/>
                  </a:lnTo>
                  <a:lnTo>
                    <a:pt x="111885" y="93131"/>
                  </a:lnTo>
                  <a:lnTo>
                    <a:pt x="112625" y="92391"/>
                  </a:lnTo>
                  <a:lnTo>
                    <a:pt x="113366" y="91288"/>
                  </a:lnTo>
                  <a:lnTo>
                    <a:pt x="117038" y="83566"/>
                  </a:lnTo>
                  <a:lnTo>
                    <a:pt x="117038" y="83566"/>
                  </a:lnTo>
                  <a:lnTo>
                    <a:pt x="117415" y="82825"/>
                  </a:lnTo>
                  <a:lnTo>
                    <a:pt x="117778" y="81344"/>
                  </a:lnTo>
                  <a:lnTo>
                    <a:pt x="117415" y="79138"/>
                  </a:lnTo>
                  <a:lnTo>
                    <a:pt x="116312" y="77295"/>
                  </a:lnTo>
                  <a:lnTo>
                    <a:pt x="115572" y="76191"/>
                  </a:lnTo>
                  <a:lnTo>
                    <a:pt x="114831" y="75466"/>
                  </a:lnTo>
                  <a:lnTo>
                    <a:pt x="100113" y="65885"/>
                  </a:lnTo>
                  <a:lnTo>
                    <a:pt x="100113" y="65885"/>
                  </a:lnTo>
                  <a:lnTo>
                    <a:pt x="100476" y="62954"/>
                  </a:lnTo>
                  <a:lnTo>
                    <a:pt x="100476" y="59629"/>
                  </a:lnTo>
                  <a:lnTo>
                    <a:pt x="116312" y="52270"/>
                  </a:lnTo>
                  <a:lnTo>
                    <a:pt x="116312" y="52270"/>
                  </a:lnTo>
                  <a:lnTo>
                    <a:pt x="117415" y="51907"/>
                  </a:lnTo>
                  <a:lnTo>
                    <a:pt x="118519" y="51167"/>
                  </a:lnTo>
                  <a:lnTo>
                    <a:pt x="119622" y="48961"/>
                  </a:lnTo>
                  <a:lnTo>
                    <a:pt x="119984" y="46754"/>
                  </a:lnTo>
                  <a:lnTo>
                    <a:pt x="119984" y="45651"/>
                  </a:lnTo>
                  <a:lnTo>
                    <a:pt x="119984" y="44548"/>
                  </a:lnTo>
                  <a:lnTo>
                    <a:pt x="117038" y="36448"/>
                  </a:lnTo>
                  <a:lnTo>
                    <a:pt x="117038" y="36448"/>
                  </a:lnTo>
                  <a:lnTo>
                    <a:pt x="116675" y="35345"/>
                  </a:lnTo>
                  <a:lnTo>
                    <a:pt x="115935" y="34605"/>
                  </a:lnTo>
                  <a:lnTo>
                    <a:pt x="114106" y="33139"/>
                  </a:lnTo>
                  <a:lnTo>
                    <a:pt x="112262" y="32398"/>
                  </a:lnTo>
                  <a:lnTo>
                    <a:pt x="111159" y="32398"/>
                  </a:lnTo>
                  <a:lnTo>
                    <a:pt x="109678" y="32398"/>
                  </a:lnTo>
                  <a:lnTo>
                    <a:pt x="109678" y="32398"/>
                  </a:lnTo>
                  <a:close/>
                  <a:moveTo>
                    <a:pt x="82810" y="71416"/>
                  </a:moveTo>
                  <a:lnTo>
                    <a:pt x="82810" y="71416"/>
                  </a:lnTo>
                  <a:lnTo>
                    <a:pt x="81344" y="73622"/>
                  </a:lnTo>
                  <a:lnTo>
                    <a:pt x="79879" y="75466"/>
                  </a:lnTo>
                  <a:lnTo>
                    <a:pt x="78398" y="77672"/>
                  </a:lnTo>
                  <a:lnTo>
                    <a:pt x="76554" y="79138"/>
                  </a:lnTo>
                  <a:lnTo>
                    <a:pt x="74726" y="80619"/>
                  </a:lnTo>
                  <a:lnTo>
                    <a:pt x="72504" y="82085"/>
                  </a:lnTo>
                  <a:lnTo>
                    <a:pt x="70298" y="83188"/>
                  </a:lnTo>
                  <a:lnTo>
                    <a:pt x="68092" y="83928"/>
                  </a:lnTo>
                  <a:lnTo>
                    <a:pt x="65885" y="84669"/>
                  </a:lnTo>
                  <a:lnTo>
                    <a:pt x="63316" y="85032"/>
                  </a:lnTo>
                  <a:lnTo>
                    <a:pt x="61095" y="85394"/>
                  </a:lnTo>
                  <a:lnTo>
                    <a:pt x="58526" y="85032"/>
                  </a:lnTo>
                  <a:lnTo>
                    <a:pt x="55942" y="85032"/>
                  </a:lnTo>
                  <a:lnTo>
                    <a:pt x="53736" y="84291"/>
                  </a:lnTo>
                  <a:lnTo>
                    <a:pt x="51167" y="83566"/>
                  </a:lnTo>
                  <a:lnTo>
                    <a:pt x="48961" y="82448"/>
                  </a:lnTo>
                  <a:lnTo>
                    <a:pt x="48961" y="82448"/>
                  </a:lnTo>
                  <a:lnTo>
                    <a:pt x="46754" y="81344"/>
                  </a:lnTo>
                  <a:lnTo>
                    <a:pt x="44533" y="79879"/>
                  </a:lnTo>
                  <a:lnTo>
                    <a:pt x="42704" y="78035"/>
                  </a:lnTo>
                  <a:lnTo>
                    <a:pt x="40861" y="76569"/>
                  </a:lnTo>
                  <a:lnTo>
                    <a:pt x="39380" y="74363"/>
                  </a:lnTo>
                  <a:lnTo>
                    <a:pt x="38277" y="72519"/>
                  </a:lnTo>
                  <a:lnTo>
                    <a:pt x="37174" y="70313"/>
                  </a:lnTo>
                  <a:lnTo>
                    <a:pt x="36071" y="68107"/>
                  </a:lnTo>
                  <a:lnTo>
                    <a:pt x="35708" y="65523"/>
                  </a:lnTo>
                  <a:lnTo>
                    <a:pt x="34967" y="63316"/>
                  </a:lnTo>
                  <a:lnTo>
                    <a:pt x="34967" y="60748"/>
                  </a:lnTo>
                  <a:lnTo>
                    <a:pt x="34967" y="58526"/>
                  </a:lnTo>
                  <a:lnTo>
                    <a:pt x="35345" y="55957"/>
                  </a:lnTo>
                  <a:lnTo>
                    <a:pt x="35708" y="53373"/>
                  </a:lnTo>
                  <a:lnTo>
                    <a:pt x="36448" y="51167"/>
                  </a:lnTo>
                  <a:lnTo>
                    <a:pt x="37551" y="48598"/>
                  </a:lnTo>
                  <a:lnTo>
                    <a:pt x="37551" y="48598"/>
                  </a:lnTo>
                  <a:lnTo>
                    <a:pt x="39017" y="46392"/>
                  </a:lnTo>
                  <a:lnTo>
                    <a:pt x="40498" y="44548"/>
                  </a:lnTo>
                  <a:lnTo>
                    <a:pt x="41964" y="42342"/>
                  </a:lnTo>
                  <a:lnTo>
                    <a:pt x="43808" y="40861"/>
                  </a:lnTo>
                  <a:lnTo>
                    <a:pt x="45636" y="39395"/>
                  </a:lnTo>
                  <a:lnTo>
                    <a:pt x="47857" y="37914"/>
                  </a:lnTo>
                  <a:lnTo>
                    <a:pt x="50064" y="36811"/>
                  </a:lnTo>
                  <a:lnTo>
                    <a:pt x="52270" y="36086"/>
                  </a:lnTo>
                  <a:lnTo>
                    <a:pt x="54476" y="35345"/>
                  </a:lnTo>
                  <a:lnTo>
                    <a:pt x="57045" y="34982"/>
                  </a:lnTo>
                  <a:lnTo>
                    <a:pt x="59267" y="34605"/>
                  </a:lnTo>
                  <a:lnTo>
                    <a:pt x="61836" y="34982"/>
                  </a:lnTo>
                  <a:lnTo>
                    <a:pt x="64420" y="34982"/>
                  </a:lnTo>
                  <a:lnTo>
                    <a:pt x="66626" y="35708"/>
                  </a:lnTo>
                  <a:lnTo>
                    <a:pt x="69195" y="36448"/>
                  </a:lnTo>
                  <a:lnTo>
                    <a:pt x="71401" y="37551"/>
                  </a:lnTo>
                  <a:lnTo>
                    <a:pt x="71401" y="37551"/>
                  </a:lnTo>
                  <a:lnTo>
                    <a:pt x="73607" y="38655"/>
                  </a:lnTo>
                  <a:lnTo>
                    <a:pt x="75829" y="40136"/>
                  </a:lnTo>
                  <a:lnTo>
                    <a:pt x="77657" y="41964"/>
                  </a:lnTo>
                  <a:lnTo>
                    <a:pt x="79501" y="43445"/>
                  </a:lnTo>
                  <a:lnTo>
                    <a:pt x="80982" y="45651"/>
                  </a:lnTo>
                  <a:lnTo>
                    <a:pt x="82085" y="47495"/>
                  </a:lnTo>
                  <a:lnTo>
                    <a:pt x="83188" y="49701"/>
                  </a:lnTo>
                  <a:lnTo>
                    <a:pt x="84291" y="51907"/>
                  </a:lnTo>
                  <a:lnTo>
                    <a:pt x="84654" y="54476"/>
                  </a:lnTo>
                  <a:lnTo>
                    <a:pt x="85017" y="56698"/>
                  </a:lnTo>
                  <a:lnTo>
                    <a:pt x="85394" y="59267"/>
                  </a:lnTo>
                  <a:lnTo>
                    <a:pt x="85394" y="61473"/>
                  </a:lnTo>
                  <a:lnTo>
                    <a:pt x="85017" y="64057"/>
                  </a:lnTo>
                  <a:lnTo>
                    <a:pt x="84654" y="66626"/>
                  </a:lnTo>
                  <a:lnTo>
                    <a:pt x="83913" y="68832"/>
                  </a:lnTo>
                  <a:lnTo>
                    <a:pt x="82810" y="71416"/>
                  </a:lnTo>
                  <a:lnTo>
                    <a:pt x="82810" y="714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292" name="Shape 292"/>
          <p:cNvSpPr/>
          <p:nvPr/>
        </p:nvSpPr>
        <p:spPr>
          <a:xfrm>
            <a:off x="5285135" y="2400121"/>
            <a:ext cx="2027454" cy="1292922"/>
          </a:xfrm>
          <a:prstGeom prst="chevron">
            <a:avLst>
              <a:gd name="adj" fmla="val 29853"/>
            </a:avLst>
          </a:prstGeom>
          <a:solidFill>
            <a:srgbClr val="3B8D6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Value</a:t>
            </a:r>
          </a:p>
        </p:txBody>
      </p:sp>
      <p:sp>
        <p:nvSpPr>
          <p:cNvPr id="293" name="Shape 293"/>
          <p:cNvSpPr/>
          <p:nvPr/>
        </p:nvSpPr>
        <p:spPr>
          <a:xfrm>
            <a:off x="6973003" y="2400121"/>
            <a:ext cx="2163317" cy="1292922"/>
          </a:xfrm>
          <a:prstGeom prst="chevron">
            <a:avLst>
              <a:gd name="adj" fmla="val 29853"/>
            </a:avLst>
          </a:prstGeom>
          <a:solidFill>
            <a:srgbClr val="165751"/>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Customers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p:nvPr>
        </p:nvSpPr>
        <p:spPr>
          <a:xfrm>
            <a:off x="4113600" y="2878750"/>
            <a:ext cx="4505699" cy="11597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114454"/>
              </a:buClr>
              <a:buSzPct val="25000"/>
              <a:buFont typeface="Roboto Slab"/>
              <a:buNone/>
            </a:pPr>
            <a:r>
              <a:rPr lang="en" sz="4800" b="1" i="0" u="none" strike="noStrike" cap="none">
                <a:solidFill>
                  <a:srgbClr val="114454"/>
                </a:solidFill>
                <a:latin typeface="Roboto Slab"/>
                <a:ea typeface="Roboto Slab"/>
                <a:cs typeface="Roboto Slab"/>
                <a:sym typeface="Roboto Slab"/>
              </a:rPr>
              <a:t>Data Analysis</a:t>
            </a:r>
          </a:p>
        </p:txBody>
      </p:sp>
      <p:sp>
        <p:nvSpPr>
          <p:cNvPr id="299" name="Shape 299"/>
          <p:cNvSpPr txBox="1">
            <a:spLocks noGrp="1"/>
          </p:cNvSpPr>
          <p:nvPr>
            <p:ph type="subTitle" idx="1"/>
          </p:nvPr>
        </p:nvSpPr>
        <p:spPr>
          <a:xfrm>
            <a:off x="4113600" y="3983050"/>
            <a:ext cx="4505699" cy="784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4BF6E"/>
              </a:buClr>
              <a:buSzPct val="25000"/>
              <a:buFont typeface="Nixie One"/>
              <a:buNone/>
            </a:pPr>
            <a:r>
              <a:rPr lang="en" sz="1800" b="1" i="0" u="none" strike="noStrike" cap="none">
                <a:solidFill>
                  <a:srgbClr val="94BF6E"/>
                </a:solidFill>
                <a:latin typeface="Nixie One"/>
                <a:ea typeface="Nixie One"/>
                <a:cs typeface="Nixie One"/>
                <a:sym typeface="Nixie One"/>
              </a:rPr>
              <a:t>Conjoint and Discrete analysis</a:t>
            </a:r>
          </a:p>
        </p:txBody>
      </p:sp>
      <p:sp>
        <p:nvSpPr>
          <p:cNvPr id="300" name="Shape 300"/>
          <p:cNvSpPr txBox="1"/>
          <p:nvPr/>
        </p:nvSpPr>
        <p:spPr>
          <a:xfrm>
            <a:off x="0" y="503350"/>
            <a:ext cx="3471299" cy="3818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18637B"/>
              </a:buClr>
              <a:buSzPct val="25000"/>
              <a:buFont typeface="Roboto Slab"/>
              <a:buNone/>
            </a:pPr>
            <a:r>
              <a:rPr lang="en" sz="20000" b="0" i="0" u="none" strike="noStrike" cap="none">
                <a:solidFill>
                  <a:srgbClr val="18637B"/>
                </a:solidFill>
                <a:latin typeface="Roboto Slab"/>
                <a:ea typeface="Roboto Slab"/>
                <a:cs typeface="Roboto Slab"/>
                <a:sym typeface="Roboto Slab"/>
              </a:rPr>
              <a:t>3</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sz="2800" dirty="0"/>
              <a:t>Data Set</a:t>
            </a:r>
          </a:p>
        </p:txBody>
      </p:sp>
      <p:sp>
        <p:nvSpPr>
          <p:cNvPr id="147" name="Shape 147"/>
          <p:cNvSpPr txBox="1">
            <a:spLocks noGrp="1"/>
          </p:cNvSpPr>
          <p:nvPr>
            <p:ph type="body" idx="1"/>
          </p:nvPr>
        </p:nvSpPr>
        <p:spPr>
          <a:xfrm>
            <a:off x="1146025" y="1767275"/>
            <a:ext cx="7540800" cy="3158699"/>
          </a:xfrm>
          <a:prstGeom prst="rect">
            <a:avLst/>
          </a:prstGeom>
        </p:spPr>
        <p:txBody>
          <a:bodyPr lIns="91425" tIns="91425" rIns="91425" bIns="91425" anchor="t" anchorCtr="0">
            <a:noAutofit/>
          </a:bodyPr>
          <a:lstStyle/>
          <a:p>
            <a:pPr marL="514350" indent="-285750">
              <a:buFont typeface="Wingdings" panose="05000000000000000000" pitchFamily="2" charset="2"/>
              <a:buChar char="§"/>
            </a:pPr>
            <a:r>
              <a:rPr lang="en" sz="1800" dirty="0"/>
              <a:t>A total of 22 questions were asked and received 112 responses.</a:t>
            </a:r>
          </a:p>
          <a:p>
            <a:pPr marL="514350" indent="-285750">
              <a:buFont typeface="Wingdings" panose="05000000000000000000" pitchFamily="2" charset="2"/>
              <a:buChar char="§"/>
            </a:pPr>
            <a:r>
              <a:rPr lang="en" sz="1800" dirty="0"/>
              <a:t>We performed conjoint analysis to obtained the customer perceived value for the iPhone SE smartphone.</a:t>
            </a:r>
          </a:p>
          <a:p>
            <a:pPr marL="514350" indent="-285750">
              <a:buFont typeface="Wingdings" panose="05000000000000000000" pitchFamily="2" charset="2"/>
              <a:buChar char="§"/>
            </a:pPr>
            <a:r>
              <a:rPr lang="en" sz="1800" dirty="0"/>
              <a:t>This helped us to calculate the market share.</a:t>
            </a:r>
          </a:p>
          <a:p>
            <a:pPr marL="514350" indent="-285750">
              <a:buFont typeface="Wingdings" panose="05000000000000000000" pitchFamily="2" charset="2"/>
              <a:buChar char="§"/>
            </a:pPr>
            <a:r>
              <a:rPr lang="en" sz="1800" dirty="0"/>
              <a:t>We found brand equity and price elasticity from Discrete choice.</a:t>
            </a:r>
          </a:p>
        </p:txBody>
      </p:sp>
      <p:grpSp>
        <p:nvGrpSpPr>
          <p:cNvPr id="148" name="Shape 148"/>
          <p:cNvGrpSpPr/>
          <p:nvPr/>
        </p:nvGrpSpPr>
        <p:grpSpPr>
          <a:xfrm>
            <a:off x="333622" y="861852"/>
            <a:ext cx="366457" cy="366436"/>
            <a:chOff x="1923675" y="1633650"/>
            <a:chExt cx="436000" cy="435975"/>
          </a:xfrm>
        </p:grpSpPr>
        <p:sp>
          <p:nvSpPr>
            <p:cNvPr id="149" name="Shape 14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86132017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sz="2800" dirty="0"/>
              <a:t>Questionnaire</a:t>
            </a:r>
          </a:p>
        </p:txBody>
      </p:sp>
      <p:grpSp>
        <p:nvGrpSpPr>
          <p:cNvPr id="148" name="Shape 148"/>
          <p:cNvGrpSpPr/>
          <p:nvPr/>
        </p:nvGrpSpPr>
        <p:grpSpPr>
          <a:xfrm>
            <a:off x="333622" y="861852"/>
            <a:ext cx="366457" cy="366436"/>
            <a:chOff x="1923675" y="1633650"/>
            <a:chExt cx="436000" cy="435975"/>
          </a:xfrm>
        </p:grpSpPr>
        <p:sp>
          <p:nvSpPr>
            <p:cNvPr id="149" name="Shape 14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p:txBody>
          <a:bodyPr/>
          <a:lstStyle/>
          <a:p>
            <a:endParaRPr lang="en-IN"/>
          </a:p>
        </p:txBody>
      </p:sp>
      <p:pic>
        <p:nvPicPr>
          <p:cNvPr id="3" name="Picture 2"/>
          <p:cNvPicPr>
            <a:picLocks noChangeAspect="1"/>
          </p:cNvPicPr>
          <p:nvPr/>
        </p:nvPicPr>
        <p:blipFill>
          <a:blip r:embed="rId3"/>
          <a:stretch>
            <a:fillRect/>
          </a:stretch>
        </p:blipFill>
        <p:spPr>
          <a:xfrm>
            <a:off x="255181" y="1559425"/>
            <a:ext cx="8888819" cy="3584075"/>
          </a:xfrm>
          <a:prstGeom prst="rect">
            <a:avLst/>
          </a:prstGeom>
        </p:spPr>
      </p:pic>
    </p:spTree>
    <p:extLst>
      <p:ext uri="{BB962C8B-B14F-4D97-AF65-F5344CB8AC3E}">
        <p14:creationId xmlns:p14="http://schemas.microsoft.com/office/powerpoint/2010/main" val="3125905990"/>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46025" y="497250"/>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t>Customer Preferences</a:t>
            </a:r>
          </a:p>
        </p:txBody>
      </p:sp>
      <p:sp>
        <p:nvSpPr>
          <p:cNvPr id="306" name="Shape 306"/>
          <p:cNvSpPr txBox="1">
            <a:spLocks noGrp="1"/>
          </p:cNvSpPr>
          <p:nvPr>
            <p:ph type="body" idx="1"/>
          </p:nvPr>
        </p:nvSpPr>
        <p:spPr>
          <a:xfrm>
            <a:off x="1146025" y="2221750"/>
            <a:ext cx="7540800" cy="2704200"/>
          </a:xfrm>
          <a:prstGeom prst="rect">
            <a:avLst/>
          </a:prstGeom>
          <a:noFill/>
          <a:ln>
            <a:noFill/>
          </a:ln>
        </p:spPr>
        <p:txBody>
          <a:bodyPr lIns="91425" tIns="91425" rIns="91425" bIns="91425" anchor="t" anchorCtr="0">
            <a:noAutofit/>
          </a:bodyPr>
          <a:lstStyle/>
          <a:p>
            <a:pPr marR="0" lvl="0" indent="0" algn="l" rtl="0">
              <a:lnSpc>
                <a:spcPct val="115000"/>
              </a:lnSpc>
              <a:spcBef>
                <a:spcPts val="0"/>
              </a:spcBef>
              <a:spcAft>
                <a:spcPts val="0"/>
              </a:spcAft>
              <a:buNone/>
            </a:pPr>
            <a:endParaRPr/>
          </a:p>
          <a:p>
            <a:pPr marR="0" lvl="0" indent="0" algn="l" rtl="0">
              <a:lnSpc>
                <a:spcPct val="115000"/>
              </a:lnSpc>
              <a:spcBef>
                <a:spcPts val="0"/>
              </a:spcBef>
              <a:spcAft>
                <a:spcPts val="0"/>
              </a:spcAft>
              <a:buNone/>
            </a:pPr>
            <a:endParaRPr/>
          </a:p>
        </p:txBody>
      </p:sp>
      <p:pic>
        <p:nvPicPr>
          <p:cNvPr id="307" name="Shape 307"/>
          <p:cNvPicPr preferRelativeResize="0"/>
          <p:nvPr/>
        </p:nvPicPr>
        <p:blipFill>
          <a:blip r:embed="rId3">
            <a:alphaModFix/>
          </a:blip>
          <a:stretch>
            <a:fillRect/>
          </a:stretch>
        </p:blipFill>
        <p:spPr>
          <a:xfrm>
            <a:off x="1420714" y="2299000"/>
            <a:ext cx="3470085" cy="2626950"/>
          </a:xfrm>
          <a:prstGeom prst="rect">
            <a:avLst/>
          </a:prstGeom>
          <a:noFill/>
          <a:ln>
            <a:noFill/>
          </a:ln>
        </p:spPr>
      </p:pic>
      <p:pic>
        <p:nvPicPr>
          <p:cNvPr id="308" name="Shape 308"/>
          <p:cNvPicPr preferRelativeResize="0"/>
          <p:nvPr/>
        </p:nvPicPr>
        <p:blipFill>
          <a:blip r:embed="rId4">
            <a:alphaModFix/>
          </a:blip>
          <a:stretch>
            <a:fillRect/>
          </a:stretch>
        </p:blipFill>
        <p:spPr>
          <a:xfrm>
            <a:off x="5045200" y="2298999"/>
            <a:ext cx="3572125" cy="27042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46025" y="497250"/>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dirty="0"/>
              <a:t>Valuation of attributes</a:t>
            </a:r>
          </a:p>
        </p:txBody>
      </p:sp>
      <p:pic>
        <p:nvPicPr>
          <p:cNvPr id="315" name="Shape 315"/>
          <p:cNvPicPr preferRelativeResize="0"/>
          <p:nvPr/>
        </p:nvPicPr>
        <p:blipFill>
          <a:blip r:embed="rId3">
            <a:alphaModFix/>
          </a:blip>
          <a:stretch>
            <a:fillRect/>
          </a:stretch>
        </p:blipFill>
        <p:spPr>
          <a:xfrm>
            <a:off x="1685858" y="1687977"/>
            <a:ext cx="5845448" cy="3262977"/>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1146025" y="497250"/>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t>Conjoint Analysis Results</a:t>
            </a:r>
          </a:p>
        </p:txBody>
      </p:sp>
      <p:sp>
        <p:nvSpPr>
          <p:cNvPr id="321" name="Shape 321"/>
          <p:cNvSpPr txBox="1">
            <a:spLocks noGrp="1"/>
          </p:cNvSpPr>
          <p:nvPr>
            <p:ph type="body" idx="1"/>
          </p:nvPr>
        </p:nvSpPr>
        <p:spPr>
          <a:xfrm>
            <a:off x="792175" y="1662425"/>
            <a:ext cx="7894500" cy="3263400"/>
          </a:xfrm>
          <a:prstGeom prst="rect">
            <a:avLst/>
          </a:prstGeom>
          <a:noFill/>
          <a:ln>
            <a:noFill/>
          </a:ln>
        </p:spPr>
        <p:txBody>
          <a:bodyPr lIns="91425" tIns="91425" rIns="91425" bIns="91425" anchor="t" anchorCtr="0">
            <a:noAutofit/>
          </a:bodyPr>
          <a:lstStyle/>
          <a:p>
            <a:pPr marR="0" lvl="0" indent="0" algn="l" rtl="0">
              <a:lnSpc>
                <a:spcPct val="115000"/>
              </a:lnSpc>
              <a:spcBef>
                <a:spcPts val="0"/>
              </a:spcBef>
              <a:spcAft>
                <a:spcPts val="0"/>
              </a:spcAft>
              <a:buNone/>
            </a:pPr>
            <a:endParaRPr/>
          </a:p>
          <a:p>
            <a:pPr marR="0" lvl="0" indent="0" algn="l" rtl="0">
              <a:lnSpc>
                <a:spcPct val="115000"/>
              </a:lnSpc>
              <a:spcBef>
                <a:spcPts val="0"/>
              </a:spcBef>
              <a:spcAft>
                <a:spcPts val="0"/>
              </a:spcAft>
              <a:buNone/>
            </a:pPr>
            <a:endParaRPr/>
          </a:p>
        </p:txBody>
      </p:sp>
      <p:pic>
        <p:nvPicPr>
          <p:cNvPr id="322" name="Shape 322"/>
          <p:cNvPicPr preferRelativeResize="0"/>
          <p:nvPr/>
        </p:nvPicPr>
        <p:blipFill>
          <a:blip r:embed="rId3">
            <a:alphaModFix/>
          </a:blip>
          <a:stretch>
            <a:fillRect/>
          </a:stretch>
        </p:blipFill>
        <p:spPr>
          <a:xfrm>
            <a:off x="4814275" y="2009900"/>
            <a:ext cx="4329725" cy="3003574"/>
          </a:xfrm>
          <a:prstGeom prst="rect">
            <a:avLst/>
          </a:prstGeom>
          <a:noFill/>
          <a:ln>
            <a:noFill/>
          </a:ln>
        </p:spPr>
      </p:pic>
      <p:pic>
        <p:nvPicPr>
          <p:cNvPr id="323" name="Shape 323"/>
          <p:cNvPicPr preferRelativeResize="0"/>
          <p:nvPr/>
        </p:nvPicPr>
        <p:blipFill>
          <a:blip r:embed="rId4">
            <a:alphaModFix/>
          </a:blip>
          <a:stretch>
            <a:fillRect/>
          </a:stretch>
        </p:blipFill>
        <p:spPr>
          <a:xfrm>
            <a:off x="249074" y="2097549"/>
            <a:ext cx="4565198" cy="29159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idx="4294967295"/>
          </p:nvPr>
        </p:nvSpPr>
        <p:spPr>
          <a:xfrm>
            <a:off x="387475" y="366857"/>
            <a:ext cx="2758800" cy="88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1800" b="1" i="0" u="none" strike="noStrike" cap="none">
                <a:solidFill>
                  <a:srgbClr val="124057"/>
                </a:solidFill>
                <a:latin typeface="Roboto Slab"/>
                <a:ea typeface="Roboto Slab"/>
                <a:cs typeface="Roboto Slab"/>
                <a:sym typeface="Roboto Slab"/>
              </a:rPr>
              <a:t>Contents</a:t>
            </a:r>
          </a:p>
        </p:txBody>
      </p:sp>
      <p:sp>
        <p:nvSpPr>
          <p:cNvPr id="112" name="Shape 112"/>
          <p:cNvSpPr/>
          <p:nvPr/>
        </p:nvSpPr>
        <p:spPr>
          <a:xfrm>
            <a:off x="3854726" y="3419880"/>
            <a:ext cx="2718299" cy="749699"/>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3854728" y="2684952"/>
            <a:ext cx="3488399" cy="749699"/>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3854726" y="1939790"/>
            <a:ext cx="2227500" cy="749699"/>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3854728" y="1189933"/>
            <a:ext cx="2554799" cy="749699"/>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993992" y="993407"/>
            <a:ext cx="882600" cy="953998"/>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17" name="Shape 117"/>
          <p:cNvSpPr/>
          <p:nvPr/>
        </p:nvSpPr>
        <p:spPr>
          <a:xfrm>
            <a:off x="2988099" y="1812268"/>
            <a:ext cx="888600" cy="880198"/>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18" name="Shape 118"/>
          <p:cNvSpPr/>
          <p:nvPr/>
        </p:nvSpPr>
        <p:spPr>
          <a:xfrm rot="10800000" flipH="1">
            <a:off x="2987916" y="2688629"/>
            <a:ext cx="888898"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19" name="Shape 119"/>
          <p:cNvSpPr/>
          <p:nvPr/>
        </p:nvSpPr>
        <p:spPr>
          <a:xfrm rot="10800000" flipH="1">
            <a:off x="2990144" y="3433056"/>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0" name="Shape 120"/>
          <p:cNvSpPr/>
          <p:nvPr/>
        </p:nvSpPr>
        <p:spPr>
          <a:xfrm rot="10800000">
            <a:off x="2118434" y="3428908"/>
            <a:ext cx="878098" cy="941698"/>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1" name="Shape 121"/>
          <p:cNvSpPr/>
          <p:nvPr/>
        </p:nvSpPr>
        <p:spPr>
          <a:xfrm flipH="1">
            <a:off x="2113976" y="1808174"/>
            <a:ext cx="882898"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2" name="Shape 122"/>
          <p:cNvSpPr/>
          <p:nvPr/>
        </p:nvSpPr>
        <p:spPr>
          <a:xfrm flipH="1">
            <a:off x="2111782" y="995454"/>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3" name="Shape 123"/>
          <p:cNvSpPr/>
          <p:nvPr/>
        </p:nvSpPr>
        <p:spPr>
          <a:xfrm rot="10800000">
            <a:off x="2117134" y="2684340"/>
            <a:ext cx="877498" cy="872098"/>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4" name="Shape 124"/>
          <p:cNvSpPr/>
          <p:nvPr/>
        </p:nvSpPr>
        <p:spPr>
          <a:xfrm>
            <a:off x="2081247" y="1094567"/>
            <a:ext cx="477599" cy="3290398"/>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411"/>
                </a:srgbClr>
              </a:gs>
              <a:gs pos="100000">
                <a:srgbClr val="FFFFFF">
                  <a:alpha val="24313"/>
                </a:srgbClr>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25" name="Shape 125"/>
          <p:cNvSpPr txBox="1"/>
          <p:nvPr/>
        </p:nvSpPr>
        <p:spPr>
          <a:xfrm>
            <a:off x="3974619" y="1335217"/>
            <a:ext cx="596699" cy="4497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2400" b="1" i="0" u="none" strike="noStrike" cap="none">
                <a:solidFill>
                  <a:srgbClr val="FFFFFF"/>
                </a:solidFill>
                <a:latin typeface="Nixie One"/>
                <a:ea typeface="Nixie One"/>
                <a:cs typeface="Nixie One"/>
                <a:sym typeface="Nixie One"/>
              </a:rPr>
              <a:t>01</a:t>
            </a:r>
          </a:p>
        </p:txBody>
      </p:sp>
      <p:cxnSp>
        <p:nvCxnSpPr>
          <p:cNvPr id="126" name="Shape 126"/>
          <p:cNvCxnSpPr/>
          <p:nvPr/>
        </p:nvCxnSpPr>
        <p:spPr>
          <a:xfrm>
            <a:off x="4571685" y="1363604"/>
            <a:ext cx="0" cy="392999"/>
          </a:xfrm>
          <a:prstGeom prst="straightConnector1">
            <a:avLst/>
          </a:prstGeom>
          <a:noFill/>
          <a:ln w="9525" cap="rnd" cmpd="sng">
            <a:solidFill>
              <a:srgbClr val="FFFFFF"/>
            </a:solidFill>
            <a:prstDash val="solid"/>
            <a:round/>
            <a:headEnd type="none" w="med" len="med"/>
            <a:tailEnd type="none" w="med" len="med"/>
          </a:ln>
        </p:spPr>
      </p:cxnSp>
      <p:sp>
        <p:nvSpPr>
          <p:cNvPr id="127" name="Shape 127"/>
          <p:cNvSpPr txBox="1"/>
          <p:nvPr/>
        </p:nvSpPr>
        <p:spPr>
          <a:xfrm>
            <a:off x="4574280" y="1348642"/>
            <a:ext cx="1454699" cy="434804"/>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Old Story</a:t>
            </a:r>
          </a:p>
          <a:p>
            <a:pPr marL="0" marR="0" lvl="0" indent="0" algn="l" rtl="0">
              <a:lnSpc>
                <a:spcPct val="100000"/>
              </a:lnSpc>
              <a:spcBef>
                <a:spcPts val="0"/>
              </a:spcBef>
              <a:spcAft>
                <a:spcPts val="0"/>
              </a:spcAft>
              <a:buClr>
                <a:srgbClr val="FFFFFF"/>
              </a:buClr>
              <a:buSzPct val="25000"/>
              <a:buFont typeface="Nixie One"/>
              <a:buNone/>
            </a:pPr>
            <a:r>
              <a:rPr lang="en" sz="1050" b="0" i="0" u="none" strike="noStrike" cap="none">
                <a:solidFill>
                  <a:srgbClr val="FFFFFF"/>
                </a:solidFill>
                <a:latin typeface="Nixie One"/>
                <a:ea typeface="Nixie One"/>
                <a:cs typeface="Nixie One"/>
                <a:sym typeface="Nixie One"/>
              </a:rPr>
              <a:t>Where does Apple stand now ?</a:t>
            </a:r>
          </a:p>
        </p:txBody>
      </p:sp>
      <p:sp>
        <p:nvSpPr>
          <p:cNvPr id="128" name="Shape 128"/>
          <p:cNvSpPr txBox="1"/>
          <p:nvPr/>
        </p:nvSpPr>
        <p:spPr>
          <a:xfrm>
            <a:off x="3974644" y="2072992"/>
            <a:ext cx="596699" cy="4497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2400" b="1" i="0" u="none" strike="noStrike" cap="none">
                <a:solidFill>
                  <a:srgbClr val="FFFFFF"/>
                </a:solidFill>
                <a:latin typeface="Nixie One"/>
                <a:ea typeface="Nixie One"/>
                <a:cs typeface="Nixie One"/>
                <a:sym typeface="Nixie One"/>
              </a:rPr>
              <a:t>02</a:t>
            </a:r>
          </a:p>
        </p:txBody>
      </p:sp>
      <p:cxnSp>
        <p:nvCxnSpPr>
          <p:cNvPr id="129" name="Shape 129"/>
          <p:cNvCxnSpPr/>
          <p:nvPr/>
        </p:nvCxnSpPr>
        <p:spPr>
          <a:xfrm>
            <a:off x="4571683" y="2101375"/>
            <a:ext cx="0" cy="392999"/>
          </a:xfrm>
          <a:prstGeom prst="straightConnector1">
            <a:avLst/>
          </a:prstGeom>
          <a:noFill/>
          <a:ln w="9525" cap="rnd" cmpd="sng">
            <a:solidFill>
              <a:srgbClr val="FFFFFF"/>
            </a:solidFill>
            <a:prstDash val="solid"/>
            <a:round/>
            <a:headEnd type="none" w="med" len="med"/>
            <a:tailEnd type="none" w="med" len="med"/>
          </a:ln>
        </p:spPr>
      </p:cxnSp>
      <p:sp>
        <p:nvSpPr>
          <p:cNvPr id="130" name="Shape 130"/>
          <p:cNvSpPr txBox="1"/>
          <p:nvPr/>
        </p:nvSpPr>
        <p:spPr>
          <a:xfrm>
            <a:off x="4553023" y="2090516"/>
            <a:ext cx="1454689" cy="521923"/>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Pricing Strategies</a:t>
            </a:r>
          </a:p>
          <a:p>
            <a:pPr marL="0" marR="0" lvl="0" indent="0" algn="l" rtl="0">
              <a:lnSpc>
                <a:spcPct val="100000"/>
              </a:lnSpc>
              <a:spcBef>
                <a:spcPts val="0"/>
              </a:spcBef>
              <a:spcAft>
                <a:spcPts val="0"/>
              </a:spcAft>
              <a:buClr>
                <a:schemeClr val="lt1"/>
              </a:buClr>
              <a:buSzPct val="25000"/>
              <a:buFont typeface="Nixie One"/>
              <a:buNone/>
            </a:pPr>
            <a:r>
              <a:rPr lang="en" sz="1050" b="0" i="0" u="none" strike="noStrike" cap="none">
                <a:solidFill>
                  <a:schemeClr val="lt1"/>
                </a:solidFill>
                <a:latin typeface="Nixie One"/>
                <a:ea typeface="Nixie One"/>
                <a:cs typeface="Nixie One"/>
                <a:sym typeface="Nixie One"/>
              </a:rPr>
              <a:t>Various strategies </a:t>
            </a:r>
          </a:p>
        </p:txBody>
      </p:sp>
      <p:sp>
        <p:nvSpPr>
          <p:cNvPr id="131" name="Shape 131"/>
          <p:cNvSpPr txBox="1"/>
          <p:nvPr/>
        </p:nvSpPr>
        <p:spPr>
          <a:xfrm>
            <a:off x="3974644" y="2832017"/>
            <a:ext cx="596699" cy="4497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2400" b="1" i="0" u="none" strike="noStrike" cap="none">
                <a:solidFill>
                  <a:srgbClr val="FFFFFF"/>
                </a:solidFill>
                <a:latin typeface="Nixie One"/>
                <a:ea typeface="Nixie One"/>
                <a:cs typeface="Nixie One"/>
                <a:sym typeface="Nixie One"/>
              </a:rPr>
              <a:t>03</a:t>
            </a:r>
          </a:p>
        </p:txBody>
      </p:sp>
      <p:cxnSp>
        <p:nvCxnSpPr>
          <p:cNvPr id="132" name="Shape 132"/>
          <p:cNvCxnSpPr/>
          <p:nvPr/>
        </p:nvCxnSpPr>
        <p:spPr>
          <a:xfrm>
            <a:off x="4571685" y="2860401"/>
            <a:ext cx="0" cy="392999"/>
          </a:xfrm>
          <a:prstGeom prst="straightConnector1">
            <a:avLst/>
          </a:prstGeom>
          <a:noFill/>
          <a:ln w="9525" cap="rnd" cmpd="sng">
            <a:solidFill>
              <a:srgbClr val="FFFFFF"/>
            </a:solidFill>
            <a:prstDash val="solid"/>
            <a:round/>
            <a:headEnd type="none" w="med" len="med"/>
            <a:tailEnd type="none" w="med" len="med"/>
          </a:ln>
        </p:spPr>
      </p:cxnSp>
      <p:sp>
        <p:nvSpPr>
          <p:cNvPr id="133" name="Shape 133"/>
          <p:cNvSpPr txBox="1"/>
          <p:nvPr/>
        </p:nvSpPr>
        <p:spPr>
          <a:xfrm>
            <a:off x="4563657" y="2775330"/>
            <a:ext cx="1656389"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Data Analysis</a:t>
            </a:r>
          </a:p>
          <a:p>
            <a:pPr marL="0" marR="0" lvl="0" indent="0" algn="l" rtl="0">
              <a:lnSpc>
                <a:spcPct val="100000"/>
              </a:lnSpc>
              <a:spcBef>
                <a:spcPts val="0"/>
              </a:spcBef>
              <a:spcAft>
                <a:spcPts val="0"/>
              </a:spcAft>
              <a:buClr>
                <a:schemeClr val="lt1"/>
              </a:buClr>
              <a:buSzPct val="25000"/>
              <a:buFont typeface="Nixie One"/>
              <a:buNone/>
            </a:pPr>
            <a:r>
              <a:rPr lang="en" sz="1050" b="0" i="0" u="none" strike="noStrike" cap="none">
                <a:solidFill>
                  <a:schemeClr val="lt1"/>
                </a:solidFill>
                <a:latin typeface="Nixie One"/>
                <a:ea typeface="Nixie One"/>
                <a:cs typeface="Nixie One"/>
                <a:sym typeface="Nixie One"/>
              </a:rPr>
              <a:t>Conjoint and discrete analysis</a:t>
            </a:r>
          </a:p>
        </p:txBody>
      </p:sp>
      <p:sp>
        <p:nvSpPr>
          <p:cNvPr id="134" name="Shape 134"/>
          <p:cNvSpPr txBox="1"/>
          <p:nvPr/>
        </p:nvSpPr>
        <p:spPr>
          <a:xfrm>
            <a:off x="3974644" y="3562617"/>
            <a:ext cx="596699" cy="4497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2400" b="1" i="0" u="none" strike="noStrike" cap="none">
                <a:solidFill>
                  <a:srgbClr val="FFFFFF"/>
                </a:solidFill>
                <a:latin typeface="Nixie One"/>
                <a:ea typeface="Nixie One"/>
                <a:cs typeface="Nixie One"/>
                <a:sym typeface="Nixie One"/>
              </a:rPr>
              <a:t>04</a:t>
            </a:r>
          </a:p>
        </p:txBody>
      </p:sp>
      <p:cxnSp>
        <p:nvCxnSpPr>
          <p:cNvPr id="135" name="Shape 135"/>
          <p:cNvCxnSpPr/>
          <p:nvPr/>
        </p:nvCxnSpPr>
        <p:spPr>
          <a:xfrm>
            <a:off x="4571682" y="3590994"/>
            <a:ext cx="0" cy="392999"/>
          </a:xfrm>
          <a:prstGeom prst="straightConnector1">
            <a:avLst/>
          </a:prstGeom>
          <a:noFill/>
          <a:ln w="9525" cap="rnd" cmpd="sng">
            <a:solidFill>
              <a:srgbClr val="FFFFFF"/>
            </a:solidFill>
            <a:prstDash val="solid"/>
            <a:round/>
            <a:headEnd type="none" w="med" len="med"/>
            <a:tailEnd type="none" w="med" len="med"/>
          </a:ln>
        </p:spPr>
      </p:cxnSp>
      <p:sp>
        <p:nvSpPr>
          <p:cNvPr id="136" name="Shape 136"/>
          <p:cNvSpPr txBox="1"/>
          <p:nvPr/>
        </p:nvSpPr>
        <p:spPr>
          <a:xfrm>
            <a:off x="4553021" y="3507164"/>
            <a:ext cx="1656392"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spcAft>
                <a:spcPts val="0"/>
              </a:spcAft>
              <a:buClr>
                <a:srgbClr val="FFFFFF"/>
              </a:buClr>
              <a:buSzPct val="25000"/>
              <a:buFont typeface="Nixie One"/>
              <a:buNone/>
            </a:pPr>
            <a:r>
              <a:rPr lang="en" sz="1400" b="1" i="0" u="none" strike="noStrike" cap="none">
                <a:solidFill>
                  <a:srgbClr val="FFFFFF"/>
                </a:solidFill>
                <a:latin typeface="Nixie One"/>
                <a:ea typeface="Nixie One"/>
                <a:cs typeface="Nixie One"/>
                <a:sym typeface="Nixie One"/>
              </a:rPr>
              <a:t>Optimal Price</a:t>
            </a:r>
          </a:p>
          <a:p>
            <a:pPr marL="0" marR="0" lvl="0" indent="0" algn="l" rtl="0">
              <a:lnSpc>
                <a:spcPct val="100000"/>
              </a:lnSpc>
              <a:spcBef>
                <a:spcPts val="0"/>
              </a:spcBef>
              <a:spcAft>
                <a:spcPts val="0"/>
              </a:spcAft>
              <a:buClr>
                <a:schemeClr val="lt1"/>
              </a:buClr>
              <a:buSzPct val="25000"/>
              <a:buFont typeface="Nixie One"/>
              <a:buNone/>
            </a:pPr>
            <a:r>
              <a:rPr lang="en" sz="1050" b="0" i="0" u="none" strike="noStrike" cap="none">
                <a:solidFill>
                  <a:schemeClr val="lt1"/>
                </a:solidFill>
                <a:latin typeface="Nixie One"/>
                <a:ea typeface="Nixie One"/>
                <a:cs typeface="Nixie One"/>
                <a:sym typeface="Nixie One"/>
              </a:rPr>
              <a:t>Our recommendation</a:t>
            </a:r>
          </a:p>
        </p:txBody>
      </p:sp>
      <p:sp>
        <p:nvSpPr>
          <p:cNvPr id="137" name="Shape 137"/>
          <p:cNvSpPr/>
          <p:nvPr/>
        </p:nvSpPr>
        <p:spPr>
          <a:xfrm flipH="1">
            <a:off x="3882823" y="1190796"/>
            <a:ext cx="91800" cy="29787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411"/>
                </a:srgbClr>
              </a:gs>
              <a:gs pos="100000">
                <a:srgbClr val="FFFFFF">
                  <a:alpha val="24313"/>
                </a:srgbClr>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138" name="Shape 138"/>
          <p:cNvSpPr/>
          <p:nvPr/>
        </p:nvSpPr>
        <p:spPr>
          <a:xfrm>
            <a:off x="3283821" y="1327388"/>
            <a:ext cx="327815" cy="286064"/>
          </a:xfrm>
          <a:custGeom>
            <a:avLst/>
            <a:gdLst/>
            <a:ahLst/>
            <a:cxnLst/>
            <a:rect l="0" t="0" r="0" b="0"/>
            <a:pathLst>
              <a:path w="120000" h="120000" fill="none" extrusionOk="0">
                <a:moveTo>
                  <a:pt x="59996" y="0"/>
                </a:moveTo>
                <a:lnTo>
                  <a:pt x="0" y="66199"/>
                </a:lnTo>
                <a:lnTo>
                  <a:pt x="18779" y="66199"/>
                </a:lnTo>
                <a:lnTo>
                  <a:pt x="18779" y="114159"/>
                </a:lnTo>
                <a:lnTo>
                  <a:pt x="18779" y="114159"/>
                </a:lnTo>
                <a:lnTo>
                  <a:pt x="18942" y="115439"/>
                </a:lnTo>
                <a:lnTo>
                  <a:pt x="19256" y="116533"/>
                </a:lnTo>
                <a:lnTo>
                  <a:pt x="19733" y="117446"/>
                </a:lnTo>
                <a:lnTo>
                  <a:pt x="20210" y="118352"/>
                </a:lnTo>
                <a:lnTo>
                  <a:pt x="21007" y="119086"/>
                </a:lnTo>
                <a:lnTo>
                  <a:pt x="21961" y="119633"/>
                </a:lnTo>
                <a:lnTo>
                  <a:pt x="22921" y="120000"/>
                </a:lnTo>
                <a:lnTo>
                  <a:pt x="23875" y="120000"/>
                </a:lnTo>
                <a:lnTo>
                  <a:pt x="48378" y="120000"/>
                </a:lnTo>
                <a:lnTo>
                  <a:pt x="48378" y="100486"/>
                </a:lnTo>
                <a:lnTo>
                  <a:pt x="48378" y="100486"/>
                </a:lnTo>
                <a:lnTo>
                  <a:pt x="48542" y="98292"/>
                </a:lnTo>
                <a:lnTo>
                  <a:pt x="49176" y="96293"/>
                </a:lnTo>
                <a:lnTo>
                  <a:pt x="49973" y="94466"/>
                </a:lnTo>
                <a:lnTo>
                  <a:pt x="51084" y="93006"/>
                </a:lnTo>
                <a:lnTo>
                  <a:pt x="52521" y="91733"/>
                </a:lnTo>
                <a:lnTo>
                  <a:pt x="53952" y="90819"/>
                </a:lnTo>
                <a:lnTo>
                  <a:pt x="55703" y="90086"/>
                </a:lnTo>
                <a:lnTo>
                  <a:pt x="57611" y="89906"/>
                </a:lnTo>
                <a:lnTo>
                  <a:pt x="62388" y="89906"/>
                </a:lnTo>
                <a:lnTo>
                  <a:pt x="62388" y="89906"/>
                </a:lnTo>
                <a:lnTo>
                  <a:pt x="64296" y="90086"/>
                </a:lnTo>
                <a:lnTo>
                  <a:pt x="66047" y="90819"/>
                </a:lnTo>
                <a:lnTo>
                  <a:pt x="67478" y="91733"/>
                </a:lnTo>
                <a:lnTo>
                  <a:pt x="68909" y="93006"/>
                </a:lnTo>
                <a:lnTo>
                  <a:pt x="70026" y="94466"/>
                </a:lnTo>
                <a:lnTo>
                  <a:pt x="70817" y="96293"/>
                </a:lnTo>
                <a:lnTo>
                  <a:pt x="71457" y="98292"/>
                </a:lnTo>
                <a:lnTo>
                  <a:pt x="71614" y="100486"/>
                </a:lnTo>
                <a:lnTo>
                  <a:pt x="71614" y="120000"/>
                </a:lnTo>
                <a:lnTo>
                  <a:pt x="96124" y="120000"/>
                </a:lnTo>
                <a:lnTo>
                  <a:pt x="96124" y="120000"/>
                </a:lnTo>
                <a:lnTo>
                  <a:pt x="97078" y="120000"/>
                </a:lnTo>
                <a:lnTo>
                  <a:pt x="98032" y="119633"/>
                </a:lnTo>
                <a:lnTo>
                  <a:pt x="98986" y="119086"/>
                </a:lnTo>
                <a:lnTo>
                  <a:pt x="99783" y="118352"/>
                </a:lnTo>
                <a:lnTo>
                  <a:pt x="100260" y="117446"/>
                </a:lnTo>
                <a:lnTo>
                  <a:pt x="100737" y="116533"/>
                </a:lnTo>
                <a:lnTo>
                  <a:pt x="101057" y="115439"/>
                </a:lnTo>
                <a:lnTo>
                  <a:pt x="101214" y="114159"/>
                </a:lnTo>
                <a:lnTo>
                  <a:pt x="101214" y="66199"/>
                </a:lnTo>
                <a:lnTo>
                  <a:pt x="119993" y="66199"/>
                </a:lnTo>
                <a:lnTo>
                  <a:pt x="59996"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9" name="Shape 139"/>
          <p:cNvGrpSpPr/>
          <p:nvPr/>
        </p:nvGrpSpPr>
        <p:grpSpPr>
          <a:xfrm>
            <a:off x="3280777" y="2145291"/>
            <a:ext cx="333901" cy="333901"/>
            <a:chOff x="5941025" y="3634400"/>
            <a:chExt cx="467649" cy="467649"/>
          </a:xfrm>
        </p:grpSpPr>
        <p:sp>
          <p:nvSpPr>
            <p:cNvPr id="140" name="Shape 140"/>
            <p:cNvSpPr/>
            <p:nvPr/>
          </p:nvSpPr>
          <p:spPr>
            <a:xfrm>
              <a:off x="5941025" y="3634400"/>
              <a:ext cx="467649" cy="467649"/>
            </a:xfrm>
            <a:custGeom>
              <a:avLst/>
              <a:gdLst/>
              <a:ahLst/>
              <a:cxnLst/>
              <a:rect l="0" t="0" r="0" b="0"/>
              <a:pathLst>
                <a:path w="120000" h="120000" fill="none" extrusionOk="0">
                  <a:moveTo>
                    <a:pt x="60000" y="6"/>
                  </a:moveTo>
                  <a:lnTo>
                    <a:pt x="60000" y="6"/>
                  </a:lnTo>
                  <a:lnTo>
                    <a:pt x="56875" y="160"/>
                  </a:lnTo>
                  <a:lnTo>
                    <a:pt x="53905" y="320"/>
                  </a:lnTo>
                  <a:lnTo>
                    <a:pt x="50935" y="789"/>
                  </a:lnTo>
                  <a:lnTo>
                    <a:pt x="47971" y="1257"/>
                  </a:lnTo>
                  <a:lnTo>
                    <a:pt x="45001" y="1879"/>
                  </a:lnTo>
                  <a:lnTo>
                    <a:pt x="42191" y="2816"/>
                  </a:lnTo>
                  <a:lnTo>
                    <a:pt x="39375" y="3752"/>
                  </a:lnTo>
                  <a:lnTo>
                    <a:pt x="36719" y="4695"/>
                  </a:lnTo>
                  <a:lnTo>
                    <a:pt x="34063" y="5940"/>
                  </a:lnTo>
                  <a:lnTo>
                    <a:pt x="31408" y="7351"/>
                  </a:lnTo>
                  <a:lnTo>
                    <a:pt x="28906" y="8756"/>
                  </a:lnTo>
                  <a:lnTo>
                    <a:pt x="26410" y="10315"/>
                  </a:lnTo>
                  <a:lnTo>
                    <a:pt x="24062" y="12034"/>
                  </a:lnTo>
                  <a:lnTo>
                    <a:pt x="21875" y="13753"/>
                  </a:lnTo>
                  <a:lnTo>
                    <a:pt x="19687" y="15627"/>
                  </a:lnTo>
                  <a:lnTo>
                    <a:pt x="17660" y="17660"/>
                  </a:lnTo>
                  <a:lnTo>
                    <a:pt x="15627" y="19694"/>
                  </a:lnTo>
                  <a:lnTo>
                    <a:pt x="13753" y="21881"/>
                  </a:lnTo>
                  <a:lnTo>
                    <a:pt x="12034" y="24069"/>
                  </a:lnTo>
                  <a:lnTo>
                    <a:pt x="10315" y="26410"/>
                  </a:lnTo>
                  <a:lnTo>
                    <a:pt x="8756" y="28912"/>
                  </a:lnTo>
                  <a:lnTo>
                    <a:pt x="7345" y="31408"/>
                  </a:lnTo>
                  <a:lnTo>
                    <a:pt x="5940" y="34063"/>
                  </a:lnTo>
                  <a:lnTo>
                    <a:pt x="4689" y="36719"/>
                  </a:lnTo>
                  <a:lnTo>
                    <a:pt x="3752" y="39375"/>
                  </a:lnTo>
                  <a:lnTo>
                    <a:pt x="2816" y="42191"/>
                  </a:lnTo>
                  <a:lnTo>
                    <a:pt x="1879" y="45001"/>
                  </a:lnTo>
                  <a:lnTo>
                    <a:pt x="1257" y="47971"/>
                  </a:lnTo>
                  <a:lnTo>
                    <a:pt x="789" y="50941"/>
                  </a:lnTo>
                  <a:lnTo>
                    <a:pt x="314" y="53905"/>
                  </a:lnTo>
                  <a:lnTo>
                    <a:pt x="160" y="56875"/>
                  </a:lnTo>
                  <a:lnTo>
                    <a:pt x="6" y="60000"/>
                  </a:lnTo>
                  <a:lnTo>
                    <a:pt x="6" y="60000"/>
                  </a:lnTo>
                  <a:lnTo>
                    <a:pt x="160" y="63124"/>
                  </a:lnTo>
                  <a:lnTo>
                    <a:pt x="314" y="66094"/>
                  </a:lnTo>
                  <a:lnTo>
                    <a:pt x="789" y="69064"/>
                  </a:lnTo>
                  <a:lnTo>
                    <a:pt x="1257" y="72034"/>
                  </a:lnTo>
                  <a:lnTo>
                    <a:pt x="1879" y="74998"/>
                  </a:lnTo>
                  <a:lnTo>
                    <a:pt x="2816" y="77814"/>
                  </a:lnTo>
                  <a:lnTo>
                    <a:pt x="3752" y="80624"/>
                  </a:lnTo>
                  <a:lnTo>
                    <a:pt x="4689" y="83280"/>
                  </a:lnTo>
                  <a:lnTo>
                    <a:pt x="5940" y="85936"/>
                  </a:lnTo>
                  <a:lnTo>
                    <a:pt x="7345" y="88591"/>
                  </a:lnTo>
                  <a:lnTo>
                    <a:pt x="8756" y="91093"/>
                  </a:lnTo>
                  <a:lnTo>
                    <a:pt x="10315" y="93595"/>
                  </a:lnTo>
                  <a:lnTo>
                    <a:pt x="12034" y="95937"/>
                  </a:lnTo>
                  <a:lnTo>
                    <a:pt x="13753" y="98124"/>
                  </a:lnTo>
                  <a:lnTo>
                    <a:pt x="15627" y="100312"/>
                  </a:lnTo>
                  <a:lnTo>
                    <a:pt x="17660" y="102339"/>
                  </a:lnTo>
                  <a:lnTo>
                    <a:pt x="19687" y="104372"/>
                  </a:lnTo>
                  <a:lnTo>
                    <a:pt x="21875" y="106246"/>
                  </a:lnTo>
                  <a:lnTo>
                    <a:pt x="24062" y="107965"/>
                  </a:lnTo>
                  <a:lnTo>
                    <a:pt x="26410" y="109684"/>
                  </a:lnTo>
                  <a:lnTo>
                    <a:pt x="28906" y="111249"/>
                  </a:lnTo>
                  <a:lnTo>
                    <a:pt x="31408" y="112654"/>
                  </a:lnTo>
                  <a:lnTo>
                    <a:pt x="34063" y="114059"/>
                  </a:lnTo>
                  <a:lnTo>
                    <a:pt x="36719" y="115310"/>
                  </a:lnTo>
                  <a:lnTo>
                    <a:pt x="39375" y="116247"/>
                  </a:lnTo>
                  <a:lnTo>
                    <a:pt x="42191" y="117183"/>
                  </a:lnTo>
                  <a:lnTo>
                    <a:pt x="45001" y="118120"/>
                  </a:lnTo>
                  <a:lnTo>
                    <a:pt x="47971" y="118749"/>
                  </a:lnTo>
                  <a:lnTo>
                    <a:pt x="50935" y="119217"/>
                  </a:lnTo>
                  <a:lnTo>
                    <a:pt x="53905" y="119685"/>
                  </a:lnTo>
                  <a:lnTo>
                    <a:pt x="56875" y="119839"/>
                  </a:lnTo>
                  <a:lnTo>
                    <a:pt x="60000" y="120000"/>
                  </a:lnTo>
                  <a:lnTo>
                    <a:pt x="60000" y="120000"/>
                  </a:lnTo>
                  <a:lnTo>
                    <a:pt x="63124" y="119839"/>
                  </a:lnTo>
                  <a:lnTo>
                    <a:pt x="66094" y="119685"/>
                  </a:lnTo>
                  <a:lnTo>
                    <a:pt x="69064" y="119217"/>
                  </a:lnTo>
                  <a:lnTo>
                    <a:pt x="72028" y="118749"/>
                  </a:lnTo>
                  <a:lnTo>
                    <a:pt x="74998" y="118120"/>
                  </a:lnTo>
                  <a:lnTo>
                    <a:pt x="77814" y="117183"/>
                  </a:lnTo>
                  <a:lnTo>
                    <a:pt x="80624" y="116247"/>
                  </a:lnTo>
                  <a:lnTo>
                    <a:pt x="83280" y="115310"/>
                  </a:lnTo>
                  <a:lnTo>
                    <a:pt x="85936" y="114059"/>
                  </a:lnTo>
                  <a:lnTo>
                    <a:pt x="88591" y="112654"/>
                  </a:lnTo>
                  <a:lnTo>
                    <a:pt x="91093" y="111249"/>
                  </a:lnTo>
                  <a:lnTo>
                    <a:pt x="93589" y="109684"/>
                  </a:lnTo>
                  <a:lnTo>
                    <a:pt x="95937" y="107965"/>
                  </a:lnTo>
                  <a:lnTo>
                    <a:pt x="98124" y="106246"/>
                  </a:lnTo>
                  <a:lnTo>
                    <a:pt x="100312" y="104372"/>
                  </a:lnTo>
                  <a:lnTo>
                    <a:pt x="102339" y="102339"/>
                  </a:lnTo>
                  <a:lnTo>
                    <a:pt x="104372" y="100312"/>
                  </a:lnTo>
                  <a:lnTo>
                    <a:pt x="106246" y="98124"/>
                  </a:lnTo>
                  <a:lnTo>
                    <a:pt x="107965" y="95937"/>
                  </a:lnTo>
                  <a:lnTo>
                    <a:pt x="109684" y="93595"/>
                  </a:lnTo>
                  <a:lnTo>
                    <a:pt x="111243" y="91093"/>
                  </a:lnTo>
                  <a:lnTo>
                    <a:pt x="112654" y="88591"/>
                  </a:lnTo>
                  <a:lnTo>
                    <a:pt x="114059" y="85936"/>
                  </a:lnTo>
                  <a:lnTo>
                    <a:pt x="115310" y="83280"/>
                  </a:lnTo>
                  <a:lnTo>
                    <a:pt x="116247" y="80624"/>
                  </a:lnTo>
                  <a:lnTo>
                    <a:pt x="117183" y="77814"/>
                  </a:lnTo>
                  <a:lnTo>
                    <a:pt x="118120" y="74998"/>
                  </a:lnTo>
                  <a:lnTo>
                    <a:pt x="118749" y="72034"/>
                  </a:lnTo>
                  <a:lnTo>
                    <a:pt x="119217" y="69064"/>
                  </a:lnTo>
                  <a:lnTo>
                    <a:pt x="119685" y="66094"/>
                  </a:lnTo>
                  <a:lnTo>
                    <a:pt x="119839" y="63124"/>
                  </a:lnTo>
                  <a:lnTo>
                    <a:pt x="119993" y="60000"/>
                  </a:lnTo>
                  <a:lnTo>
                    <a:pt x="119993" y="60000"/>
                  </a:lnTo>
                  <a:lnTo>
                    <a:pt x="119839" y="56875"/>
                  </a:lnTo>
                  <a:lnTo>
                    <a:pt x="119685" y="53905"/>
                  </a:lnTo>
                  <a:lnTo>
                    <a:pt x="119217" y="50941"/>
                  </a:lnTo>
                  <a:lnTo>
                    <a:pt x="118749" y="47971"/>
                  </a:lnTo>
                  <a:lnTo>
                    <a:pt x="118120" y="45001"/>
                  </a:lnTo>
                  <a:lnTo>
                    <a:pt x="117183" y="42191"/>
                  </a:lnTo>
                  <a:lnTo>
                    <a:pt x="116247" y="39375"/>
                  </a:lnTo>
                  <a:lnTo>
                    <a:pt x="115310" y="36719"/>
                  </a:lnTo>
                  <a:lnTo>
                    <a:pt x="114059" y="34063"/>
                  </a:lnTo>
                  <a:lnTo>
                    <a:pt x="112654" y="31408"/>
                  </a:lnTo>
                  <a:lnTo>
                    <a:pt x="111243" y="28912"/>
                  </a:lnTo>
                  <a:lnTo>
                    <a:pt x="109684" y="26410"/>
                  </a:lnTo>
                  <a:lnTo>
                    <a:pt x="107965" y="24069"/>
                  </a:lnTo>
                  <a:lnTo>
                    <a:pt x="106246" y="21881"/>
                  </a:lnTo>
                  <a:lnTo>
                    <a:pt x="104372" y="19694"/>
                  </a:lnTo>
                  <a:lnTo>
                    <a:pt x="102339" y="17660"/>
                  </a:lnTo>
                  <a:lnTo>
                    <a:pt x="100312" y="15627"/>
                  </a:lnTo>
                  <a:lnTo>
                    <a:pt x="98124" y="13753"/>
                  </a:lnTo>
                  <a:lnTo>
                    <a:pt x="95937" y="12034"/>
                  </a:lnTo>
                  <a:lnTo>
                    <a:pt x="93589" y="10315"/>
                  </a:lnTo>
                  <a:lnTo>
                    <a:pt x="91093" y="8756"/>
                  </a:lnTo>
                  <a:lnTo>
                    <a:pt x="88591" y="7351"/>
                  </a:lnTo>
                  <a:lnTo>
                    <a:pt x="85936" y="5940"/>
                  </a:lnTo>
                  <a:lnTo>
                    <a:pt x="83280" y="4695"/>
                  </a:lnTo>
                  <a:lnTo>
                    <a:pt x="80624" y="3752"/>
                  </a:lnTo>
                  <a:lnTo>
                    <a:pt x="77814" y="2816"/>
                  </a:lnTo>
                  <a:lnTo>
                    <a:pt x="74998" y="1879"/>
                  </a:lnTo>
                  <a:lnTo>
                    <a:pt x="72028" y="1257"/>
                  </a:lnTo>
                  <a:lnTo>
                    <a:pt x="69064" y="789"/>
                  </a:lnTo>
                  <a:lnTo>
                    <a:pt x="66094" y="320"/>
                  </a:lnTo>
                  <a:lnTo>
                    <a:pt x="63124" y="160"/>
                  </a:lnTo>
                  <a:lnTo>
                    <a:pt x="60000" y="6"/>
                  </a:lnTo>
                  <a:lnTo>
                    <a:pt x="60000" y="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1" name="Shape 141"/>
            <p:cNvSpPr/>
            <p:nvPr/>
          </p:nvSpPr>
          <p:spPr>
            <a:xfrm>
              <a:off x="6211975" y="3753150"/>
              <a:ext cx="19524" cy="18900"/>
            </a:xfrm>
            <a:custGeom>
              <a:avLst/>
              <a:gdLst/>
              <a:ahLst/>
              <a:cxnLst/>
              <a:rect l="0" t="0" r="0" b="0"/>
              <a:pathLst>
                <a:path w="120000" h="120000" fill="none" extrusionOk="0">
                  <a:moveTo>
                    <a:pt x="89884" y="0"/>
                  </a:moveTo>
                  <a:lnTo>
                    <a:pt x="89884" y="0"/>
                  </a:lnTo>
                  <a:lnTo>
                    <a:pt x="101101" y="3809"/>
                  </a:lnTo>
                  <a:lnTo>
                    <a:pt x="108629" y="7777"/>
                  </a:lnTo>
                  <a:lnTo>
                    <a:pt x="116158" y="19365"/>
                  </a:lnTo>
                  <a:lnTo>
                    <a:pt x="119846" y="30952"/>
                  </a:lnTo>
                  <a:lnTo>
                    <a:pt x="119846" y="30952"/>
                  </a:lnTo>
                  <a:lnTo>
                    <a:pt x="116158" y="42539"/>
                  </a:lnTo>
                  <a:lnTo>
                    <a:pt x="108629" y="61904"/>
                  </a:lnTo>
                  <a:lnTo>
                    <a:pt x="101101" y="77301"/>
                  </a:lnTo>
                  <a:lnTo>
                    <a:pt x="89884" y="88888"/>
                  </a:lnTo>
                  <a:lnTo>
                    <a:pt x="89884" y="88888"/>
                  </a:lnTo>
                  <a:lnTo>
                    <a:pt x="74980" y="100476"/>
                  </a:lnTo>
                  <a:lnTo>
                    <a:pt x="59923" y="112063"/>
                  </a:lnTo>
                  <a:lnTo>
                    <a:pt x="45019" y="119841"/>
                  </a:lnTo>
                  <a:lnTo>
                    <a:pt x="30115" y="119841"/>
                  </a:lnTo>
                  <a:lnTo>
                    <a:pt x="30115" y="119841"/>
                  </a:lnTo>
                  <a:lnTo>
                    <a:pt x="18745" y="119841"/>
                  </a:lnTo>
                  <a:lnTo>
                    <a:pt x="11370" y="112063"/>
                  </a:lnTo>
                  <a:lnTo>
                    <a:pt x="3841" y="100476"/>
                  </a:lnTo>
                  <a:lnTo>
                    <a:pt x="153" y="88888"/>
                  </a:lnTo>
                  <a:lnTo>
                    <a:pt x="153" y="88888"/>
                  </a:lnTo>
                  <a:lnTo>
                    <a:pt x="3841" y="77301"/>
                  </a:lnTo>
                  <a:lnTo>
                    <a:pt x="11370" y="61904"/>
                  </a:lnTo>
                  <a:lnTo>
                    <a:pt x="18745" y="42539"/>
                  </a:lnTo>
                  <a:lnTo>
                    <a:pt x="30115" y="30952"/>
                  </a:lnTo>
                  <a:lnTo>
                    <a:pt x="30115" y="30952"/>
                  </a:lnTo>
                  <a:lnTo>
                    <a:pt x="45019" y="19365"/>
                  </a:lnTo>
                  <a:lnTo>
                    <a:pt x="59923" y="7777"/>
                  </a:lnTo>
                  <a:lnTo>
                    <a:pt x="74980" y="3809"/>
                  </a:lnTo>
                  <a:lnTo>
                    <a:pt x="89884" y="0"/>
                  </a:lnTo>
                  <a:lnTo>
                    <a:pt x="8988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2" name="Shape 142"/>
            <p:cNvSpPr/>
            <p:nvPr/>
          </p:nvSpPr>
          <p:spPr>
            <a:xfrm>
              <a:off x="5943475" y="3695900"/>
              <a:ext cx="177800" cy="351350"/>
            </a:xfrm>
            <a:custGeom>
              <a:avLst/>
              <a:gdLst/>
              <a:ahLst/>
              <a:cxnLst/>
              <a:rect l="0" t="0" r="0" b="0"/>
              <a:pathLst>
                <a:path w="120000" h="120000" fill="none" extrusionOk="0">
                  <a:moveTo>
                    <a:pt x="43565" y="6660"/>
                  </a:moveTo>
                  <a:lnTo>
                    <a:pt x="43565" y="6660"/>
                  </a:lnTo>
                  <a:lnTo>
                    <a:pt x="46434" y="6660"/>
                  </a:lnTo>
                  <a:lnTo>
                    <a:pt x="46434" y="6660"/>
                  </a:lnTo>
                  <a:lnTo>
                    <a:pt x="50551" y="6660"/>
                  </a:lnTo>
                  <a:lnTo>
                    <a:pt x="54246" y="7078"/>
                  </a:lnTo>
                  <a:lnTo>
                    <a:pt x="57131" y="7496"/>
                  </a:lnTo>
                  <a:lnTo>
                    <a:pt x="59173" y="8120"/>
                  </a:lnTo>
                  <a:lnTo>
                    <a:pt x="59173" y="8120"/>
                  </a:lnTo>
                  <a:lnTo>
                    <a:pt x="60826" y="8743"/>
                  </a:lnTo>
                  <a:lnTo>
                    <a:pt x="62463" y="8948"/>
                  </a:lnTo>
                  <a:lnTo>
                    <a:pt x="64116" y="8743"/>
                  </a:lnTo>
                  <a:lnTo>
                    <a:pt x="65753" y="8120"/>
                  </a:lnTo>
                  <a:lnTo>
                    <a:pt x="65753" y="8120"/>
                  </a:lnTo>
                  <a:lnTo>
                    <a:pt x="66985" y="7496"/>
                  </a:lnTo>
                  <a:lnTo>
                    <a:pt x="69043" y="7078"/>
                  </a:lnTo>
                  <a:lnTo>
                    <a:pt x="70680" y="6660"/>
                  </a:lnTo>
                  <a:lnTo>
                    <a:pt x="71912" y="6660"/>
                  </a:lnTo>
                  <a:lnTo>
                    <a:pt x="71912" y="6660"/>
                  </a:lnTo>
                  <a:lnTo>
                    <a:pt x="73970" y="6241"/>
                  </a:lnTo>
                  <a:lnTo>
                    <a:pt x="76029" y="5618"/>
                  </a:lnTo>
                  <a:lnTo>
                    <a:pt x="78897" y="4585"/>
                  </a:lnTo>
                  <a:lnTo>
                    <a:pt x="81782" y="3330"/>
                  </a:lnTo>
                  <a:lnTo>
                    <a:pt x="81782" y="3330"/>
                  </a:lnTo>
                  <a:lnTo>
                    <a:pt x="85073" y="2083"/>
                  </a:lnTo>
                  <a:lnTo>
                    <a:pt x="89173" y="1050"/>
                  </a:lnTo>
                  <a:lnTo>
                    <a:pt x="93290" y="418"/>
                  </a:lnTo>
                  <a:lnTo>
                    <a:pt x="97812" y="8"/>
                  </a:lnTo>
                  <a:lnTo>
                    <a:pt x="97812" y="8"/>
                  </a:lnTo>
                  <a:lnTo>
                    <a:pt x="99448" y="213"/>
                  </a:lnTo>
                  <a:lnTo>
                    <a:pt x="101102" y="418"/>
                  </a:lnTo>
                  <a:lnTo>
                    <a:pt x="101912" y="631"/>
                  </a:lnTo>
                  <a:lnTo>
                    <a:pt x="102739" y="1050"/>
                  </a:lnTo>
                  <a:lnTo>
                    <a:pt x="102739" y="1460"/>
                  </a:lnTo>
                  <a:lnTo>
                    <a:pt x="102739" y="2083"/>
                  </a:lnTo>
                  <a:lnTo>
                    <a:pt x="101912" y="2706"/>
                  </a:lnTo>
                  <a:lnTo>
                    <a:pt x="101102" y="3330"/>
                  </a:lnTo>
                  <a:lnTo>
                    <a:pt x="101102" y="3330"/>
                  </a:lnTo>
                  <a:lnTo>
                    <a:pt x="98622" y="4790"/>
                  </a:lnTo>
                  <a:lnTo>
                    <a:pt x="97390" y="6036"/>
                  </a:lnTo>
                  <a:lnTo>
                    <a:pt x="96985" y="7283"/>
                  </a:lnTo>
                  <a:lnTo>
                    <a:pt x="97390" y="7906"/>
                  </a:lnTo>
                  <a:lnTo>
                    <a:pt x="97812" y="8120"/>
                  </a:lnTo>
                  <a:lnTo>
                    <a:pt x="97812" y="8120"/>
                  </a:lnTo>
                  <a:lnTo>
                    <a:pt x="99043" y="8948"/>
                  </a:lnTo>
                  <a:lnTo>
                    <a:pt x="99853" y="9776"/>
                  </a:lnTo>
                  <a:lnTo>
                    <a:pt x="100680" y="10613"/>
                  </a:lnTo>
                  <a:lnTo>
                    <a:pt x="101102" y="11441"/>
                  </a:lnTo>
                  <a:lnTo>
                    <a:pt x="101102" y="11441"/>
                  </a:lnTo>
                  <a:lnTo>
                    <a:pt x="100680" y="12278"/>
                  </a:lnTo>
                  <a:lnTo>
                    <a:pt x="99853" y="13106"/>
                  </a:lnTo>
                  <a:lnTo>
                    <a:pt x="99043" y="13943"/>
                  </a:lnTo>
                  <a:lnTo>
                    <a:pt x="97812" y="14771"/>
                  </a:lnTo>
                  <a:lnTo>
                    <a:pt x="97812" y="14771"/>
                  </a:lnTo>
                  <a:lnTo>
                    <a:pt x="96985" y="14976"/>
                  </a:lnTo>
                  <a:lnTo>
                    <a:pt x="96158" y="14976"/>
                  </a:lnTo>
                  <a:lnTo>
                    <a:pt x="93695" y="14976"/>
                  </a:lnTo>
                  <a:lnTo>
                    <a:pt x="90826" y="14148"/>
                  </a:lnTo>
                  <a:lnTo>
                    <a:pt x="87941" y="13106"/>
                  </a:lnTo>
                  <a:lnTo>
                    <a:pt x="87941" y="13106"/>
                  </a:lnTo>
                  <a:lnTo>
                    <a:pt x="85478" y="11859"/>
                  </a:lnTo>
                  <a:lnTo>
                    <a:pt x="82609" y="11236"/>
                  </a:lnTo>
                  <a:lnTo>
                    <a:pt x="80129" y="11031"/>
                  </a:lnTo>
                  <a:lnTo>
                    <a:pt x="79319" y="11236"/>
                  </a:lnTo>
                  <a:lnTo>
                    <a:pt x="78492" y="11441"/>
                  </a:lnTo>
                  <a:lnTo>
                    <a:pt x="78492" y="11441"/>
                  </a:lnTo>
                  <a:lnTo>
                    <a:pt x="76856" y="12064"/>
                  </a:lnTo>
                  <a:lnTo>
                    <a:pt x="75202" y="12688"/>
                  </a:lnTo>
                  <a:lnTo>
                    <a:pt x="73565" y="12901"/>
                  </a:lnTo>
                  <a:lnTo>
                    <a:pt x="71912" y="13106"/>
                  </a:lnTo>
                  <a:lnTo>
                    <a:pt x="71912" y="13106"/>
                  </a:lnTo>
                  <a:lnTo>
                    <a:pt x="69448" y="13311"/>
                  </a:lnTo>
                  <a:lnTo>
                    <a:pt x="68217" y="13524"/>
                  </a:lnTo>
                  <a:lnTo>
                    <a:pt x="67390" y="13943"/>
                  </a:lnTo>
                  <a:lnTo>
                    <a:pt x="67390" y="13943"/>
                  </a:lnTo>
                  <a:lnTo>
                    <a:pt x="66580" y="14148"/>
                  </a:lnTo>
                  <a:lnTo>
                    <a:pt x="65348" y="14353"/>
                  </a:lnTo>
                  <a:lnTo>
                    <a:pt x="62463" y="14771"/>
                  </a:lnTo>
                  <a:lnTo>
                    <a:pt x="62463" y="14771"/>
                  </a:lnTo>
                  <a:lnTo>
                    <a:pt x="60826" y="14771"/>
                  </a:lnTo>
                  <a:lnTo>
                    <a:pt x="59173" y="15189"/>
                  </a:lnTo>
                  <a:lnTo>
                    <a:pt x="57536" y="15599"/>
                  </a:lnTo>
                  <a:lnTo>
                    <a:pt x="55883" y="16223"/>
                  </a:lnTo>
                  <a:lnTo>
                    <a:pt x="55883" y="16223"/>
                  </a:lnTo>
                  <a:lnTo>
                    <a:pt x="55478" y="16641"/>
                  </a:lnTo>
                  <a:lnTo>
                    <a:pt x="55478" y="17264"/>
                  </a:lnTo>
                  <a:lnTo>
                    <a:pt x="55478" y="18306"/>
                  </a:lnTo>
                  <a:lnTo>
                    <a:pt x="57131" y="19758"/>
                  </a:lnTo>
                  <a:lnTo>
                    <a:pt x="59173" y="21218"/>
                  </a:lnTo>
                  <a:lnTo>
                    <a:pt x="59173" y="21218"/>
                  </a:lnTo>
                  <a:lnTo>
                    <a:pt x="60826" y="21841"/>
                  </a:lnTo>
                  <a:lnTo>
                    <a:pt x="62463" y="22046"/>
                  </a:lnTo>
                  <a:lnTo>
                    <a:pt x="64116" y="22259"/>
                  </a:lnTo>
                  <a:lnTo>
                    <a:pt x="66158" y="22259"/>
                  </a:lnTo>
                  <a:lnTo>
                    <a:pt x="68217" y="22046"/>
                  </a:lnTo>
                  <a:lnTo>
                    <a:pt x="69870" y="21636"/>
                  </a:lnTo>
                  <a:lnTo>
                    <a:pt x="71912" y="21013"/>
                  </a:lnTo>
                  <a:lnTo>
                    <a:pt x="73565" y="20389"/>
                  </a:lnTo>
                  <a:lnTo>
                    <a:pt x="73565" y="20389"/>
                  </a:lnTo>
                  <a:lnTo>
                    <a:pt x="76856" y="18724"/>
                  </a:lnTo>
                  <a:lnTo>
                    <a:pt x="80129" y="17478"/>
                  </a:lnTo>
                  <a:lnTo>
                    <a:pt x="83014" y="16641"/>
                  </a:lnTo>
                  <a:lnTo>
                    <a:pt x="85073" y="16223"/>
                  </a:lnTo>
                  <a:lnTo>
                    <a:pt x="85073" y="16223"/>
                  </a:lnTo>
                  <a:lnTo>
                    <a:pt x="86304" y="16436"/>
                  </a:lnTo>
                  <a:lnTo>
                    <a:pt x="87114" y="16854"/>
                  </a:lnTo>
                  <a:lnTo>
                    <a:pt x="87941" y="17264"/>
                  </a:lnTo>
                  <a:lnTo>
                    <a:pt x="87941" y="17888"/>
                  </a:lnTo>
                  <a:lnTo>
                    <a:pt x="87941" y="17888"/>
                  </a:lnTo>
                  <a:lnTo>
                    <a:pt x="88346" y="18511"/>
                  </a:lnTo>
                  <a:lnTo>
                    <a:pt x="89173" y="19134"/>
                  </a:lnTo>
                  <a:lnTo>
                    <a:pt x="90000" y="19348"/>
                  </a:lnTo>
                  <a:lnTo>
                    <a:pt x="91231" y="19553"/>
                  </a:lnTo>
                  <a:lnTo>
                    <a:pt x="91231" y="19553"/>
                  </a:lnTo>
                  <a:lnTo>
                    <a:pt x="92868" y="19758"/>
                  </a:lnTo>
                  <a:lnTo>
                    <a:pt x="94521" y="19971"/>
                  </a:lnTo>
                  <a:lnTo>
                    <a:pt x="96158" y="20594"/>
                  </a:lnTo>
                  <a:lnTo>
                    <a:pt x="97812" y="21218"/>
                  </a:lnTo>
                  <a:lnTo>
                    <a:pt x="97812" y="21218"/>
                  </a:lnTo>
                  <a:lnTo>
                    <a:pt x="98622" y="21841"/>
                  </a:lnTo>
                  <a:lnTo>
                    <a:pt x="99043" y="22883"/>
                  </a:lnTo>
                  <a:lnTo>
                    <a:pt x="98622" y="23711"/>
                  </a:lnTo>
                  <a:lnTo>
                    <a:pt x="97812" y="24334"/>
                  </a:lnTo>
                  <a:lnTo>
                    <a:pt x="97812" y="24334"/>
                  </a:lnTo>
                  <a:lnTo>
                    <a:pt x="96158" y="24958"/>
                  </a:lnTo>
                  <a:lnTo>
                    <a:pt x="94521" y="25581"/>
                  </a:lnTo>
                  <a:lnTo>
                    <a:pt x="92868" y="25999"/>
                  </a:lnTo>
                  <a:lnTo>
                    <a:pt x="91231" y="25999"/>
                  </a:lnTo>
                  <a:lnTo>
                    <a:pt x="91231" y="25999"/>
                  </a:lnTo>
                  <a:lnTo>
                    <a:pt x="89595" y="26204"/>
                  </a:lnTo>
                  <a:lnTo>
                    <a:pt x="87114" y="27041"/>
                  </a:lnTo>
                  <a:lnTo>
                    <a:pt x="84246" y="28083"/>
                  </a:lnTo>
                  <a:lnTo>
                    <a:pt x="81782" y="29329"/>
                  </a:lnTo>
                  <a:lnTo>
                    <a:pt x="81782" y="29329"/>
                  </a:lnTo>
                  <a:lnTo>
                    <a:pt x="78897" y="30576"/>
                  </a:lnTo>
                  <a:lnTo>
                    <a:pt x="76029" y="31618"/>
                  </a:lnTo>
                  <a:lnTo>
                    <a:pt x="73970" y="32241"/>
                  </a:lnTo>
                  <a:lnTo>
                    <a:pt x="71912" y="32446"/>
                  </a:lnTo>
                  <a:lnTo>
                    <a:pt x="71912" y="32446"/>
                  </a:lnTo>
                  <a:lnTo>
                    <a:pt x="69870" y="32864"/>
                  </a:lnTo>
                  <a:lnTo>
                    <a:pt x="66985" y="33906"/>
                  </a:lnTo>
                  <a:lnTo>
                    <a:pt x="62868" y="35562"/>
                  </a:lnTo>
                  <a:lnTo>
                    <a:pt x="58768" y="37646"/>
                  </a:lnTo>
                  <a:lnTo>
                    <a:pt x="53014" y="40557"/>
                  </a:lnTo>
                  <a:lnTo>
                    <a:pt x="53014" y="40557"/>
                  </a:lnTo>
                  <a:lnTo>
                    <a:pt x="50956" y="41386"/>
                  </a:lnTo>
                  <a:lnTo>
                    <a:pt x="48492" y="42427"/>
                  </a:lnTo>
                  <a:lnTo>
                    <a:pt x="43143" y="44092"/>
                  </a:lnTo>
                  <a:lnTo>
                    <a:pt x="38217" y="45134"/>
                  </a:lnTo>
                  <a:lnTo>
                    <a:pt x="35753" y="45339"/>
                  </a:lnTo>
                  <a:lnTo>
                    <a:pt x="33695" y="45552"/>
                  </a:lnTo>
                  <a:lnTo>
                    <a:pt x="33695" y="45552"/>
                  </a:lnTo>
                  <a:lnTo>
                    <a:pt x="29595" y="45552"/>
                  </a:lnTo>
                  <a:lnTo>
                    <a:pt x="25899" y="45962"/>
                  </a:lnTo>
                  <a:lnTo>
                    <a:pt x="23014" y="46586"/>
                  </a:lnTo>
                  <a:lnTo>
                    <a:pt x="20956" y="47209"/>
                  </a:lnTo>
                  <a:lnTo>
                    <a:pt x="20956" y="47209"/>
                  </a:lnTo>
                  <a:lnTo>
                    <a:pt x="19724" y="47832"/>
                  </a:lnTo>
                  <a:lnTo>
                    <a:pt x="18492" y="48669"/>
                  </a:lnTo>
                  <a:lnTo>
                    <a:pt x="17665" y="49497"/>
                  </a:lnTo>
                  <a:lnTo>
                    <a:pt x="17665" y="50334"/>
                  </a:lnTo>
                  <a:lnTo>
                    <a:pt x="17665" y="50334"/>
                  </a:lnTo>
                  <a:lnTo>
                    <a:pt x="17665" y="51162"/>
                  </a:lnTo>
                  <a:lnTo>
                    <a:pt x="18492" y="51999"/>
                  </a:lnTo>
                  <a:lnTo>
                    <a:pt x="19724" y="52827"/>
                  </a:lnTo>
                  <a:lnTo>
                    <a:pt x="20956" y="53655"/>
                  </a:lnTo>
                  <a:lnTo>
                    <a:pt x="20956" y="53655"/>
                  </a:lnTo>
                  <a:lnTo>
                    <a:pt x="22187" y="54279"/>
                  </a:lnTo>
                  <a:lnTo>
                    <a:pt x="23841" y="54697"/>
                  </a:lnTo>
                  <a:lnTo>
                    <a:pt x="25899" y="55115"/>
                  </a:lnTo>
                  <a:lnTo>
                    <a:pt x="27131" y="55115"/>
                  </a:lnTo>
                  <a:lnTo>
                    <a:pt x="27131" y="55115"/>
                  </a:lnTo>
                  <a:lnTo>
                    <a:pt x="29173" y="55534"/>
                  </a:lnTo>
                  <a:lnTo>
                    <a:pt x="31653" y="56362"/>
                  </a:lnTo>
                  <a:lnTo>
                    <a:pt x="34926" y="57609"/>
                  </a:lnTo>
                  <a:lnTo>
                    <a:pt x="38638" y="59274"/>
                  </a:lnTo>
                  <a:lnTo>
                    <a:pt x="38638" y="59274"/>
                  </a:lnTo>
                  <a:lnTo>
                    <a:pt x="41912" y="60939"/>
                  </a:lnTo>
                  <a:lnTo>
                    <a:pt x="45202" y="62185"/>
                  </a:lnTo>
                  <a:lnTo>
                    <a:pt x="47665" y="63014"/>
                  </a:lnTo>
                  <a:lnTo>
                    <a:pt x="49724" y="63227"/>
                  </a:lnTo>
                  <a:lnTo>
                    <a:pt x="49724" y="63227"/>
                  </a:lnTo>
                  <a:lnTo>
                    <a:pt x="52187" y="63014"/>
                  </a:lnTo>
                  <a:lnTo>
                    <a:pt x="53419" y="62809"/>
                  </a:lnTo>
                  <a:lnTo>
                    <a:pt x="54651" y="62604"/>
                  </a:lnTo>
                  <a:lnTo>
                    <a:pt x="54651" y="62604"/>
                  </a:lnTo>
                  <a:lnTo>
                    <a:pt x="55478" y="62185"/>
                  </a:lnTo>
                  <a:lnTo>
                    <a:pt x="57536" y="61980"/>
                  </a:lnTo>
                  <a:lnTo>
                    <a:pt x="60000" y="61767"/>
                  </a:lnTo>
                  <a:lnTo>
                    <a:pt x="62463" y="61767"/>
                  </a:lnTo>
                  <a:lnTo>
                    <a:pt x="62463" y="61767"/>
                  </a:lnTo>
                  <a:lnTo>
                    <a:pt x="65348" y="61767"/>
                  </a:lnTo>
                  <a:lnTo>
                    <a:pt x="67812" y="62185"/>
                  </a:lnTo>
                  <a:lnTo>
                    <a:pt x="70275" y="62604"/>
                  </a:lnTo>
                  <a:lnTo>
                    <a:pt x="71912" y="63432"/>
                  </a:lnTo>
                  <a:lnTo>
                    <a:pt x="71912" y="63432"/>
                  </a:lnTo>
                  <a:lnTo>
                    <a:pt x="73565" y="64055"/>
                  </a:lnTo>
                  <a:lnTo>
                    <a:pt x="75202" y="64474"/>
                  </a:lnTo>
                  <a:lnTo>
                    <a:pt x="76856" y="64892"/>
                  </a:lnTo>
                  <a:lnTo>
                    <a:pt x="78492" y="64892"/>
                  </a:lnTo>
                  <a:lnTo>
                    <a:pt x="78492" y="64892"/>
                  </a:lnTo>
                  <a:lnTo>
                    <a:pt x="80129" y="65302"/>
                  </a:lnTo>
                  <a:lnTo>
                    <a:pt x="82609" y="65925"/>
                  </a:lnTo>
                  <a:lnTo>
                    <a:pt x="85478" y="66967"/>
                  </a:lnTo>
                  <a:lnTo>
                    <a:pt x="87941" y="68214"/>
                  </a:lnTo>
                  <a:lnTo>
                    <a:pt x="87941" y="68214"/>
                  </a:lnTo>
                  <a:lnTo>
                    <a:pt x="90826" y="69460"/>
                  </a:lnTo>
                  <a:lnTo>
                    <a:pt x="93695" y="70502"/>
                  </a:lnTo>
                  <a:lnTo>
                    <a:pt x="96158" y="71125"/>
                  </a:lnTo>
                  <a:lnTo>
                    <a:pt x="97812" y="71339"/>
                  </a:lnTo>
                  <a:lnTo>
                    <a:pt x="97812" y="71339"/>
                  </a:lnTo>
                  <a:lnTo>
                    <a:pt x="99043" y="71544"/>
                  </a:lnTo>
                  <a:lnTo>
                    <a:pt x="101102" y="71962"/>
                  </a:lnTo>
                  <a:lnTo>
                    <a:pt x="102739" y="72372"/>
                  </a:lnTo>
                  <a:lnTo>
                    <a:pt x="103970" y="72995"/>
                  </a:lnTo>
                  <a:lnTo>
                    <a:pt x="103970" y="72995"/>
                  </a:lnTo>
                  <a:lnTo>
                    <a:pt x="105607" y="73618"/>
                  </a:lnTo>
                  <a:lnTo>
                    <a:pt x="107260" y="74242"/>
                  </a:lnTo>
                  <a:lnTo>
                    <a:pt x="108897" y="74455"/>
                  </a:lnTo>
                  <a:lnTo>
                    <a:pt x="110551" y="74660"/>
                  </a:lnTo>
                  <a:lnTo>
                    <a:pt x="110551" y="74660"/>
                  </a:lnTo>
                  <a:lnTo>
                    <a:pt x="112187" y="74874"/>
                  </a:lnTo>
                  <a:lnTo>
                    <a:pt x="113841" y="75078"/>
                  </a:lnTo>
                  <a:lnTo>
                    <a:pt x="115478" y="75702"/>
                  </a:lnTo>
                  <a:lnTo>
                    <a:pt x="117114" y="76325"/>
                  </a:lnTo>
                  <a:lnTo>
                    <a:pt x="117114" y="76325"/>
                  </a:lnTo>
                  <a:lnTo>
                    <a:pt x="118346" y="77153"/>
                  </a:lnTo>
                  <a:lnTo>
                    <a:pt x="119173" y="77990"/>
                  </a:lnTo>
                  <a:lnTo>
                    <a:pt x="120000" y="78818"/>
                  </a:lnTo>
                  <a:lnTo>
                    <a:pt x="120000" y="79442"/>
                  </a:lnTo>
                  <a:lnTo>
                    <a:pt x="120000" y="79442"/>
                  </a:lnTo>
                  <a:lnTo>
                    <a:pt x="120000" y="80278"/>
                  </a:lnTo>
                  <a:lnTo>
                    <a:pt x="119173" y="81107"/>
                  </a:lnTo>
                  <a:lnTo>
                    <a:pt x="118346" y="81943"/>
                  </a:lnTo>
                  <a:lnTo>
                    <a:pt x="117114" y="82772"/>
                  </a:lnTo>
                  <a:lnTo>
                    <a:pt x="117114" y="82772"/>
                  </a:lnTo>
                  <a:lnTo>
                    <a:pt x="115883" y="83600"/>
                  </a:lnTo>
                  <a:lnTo>
                    <a:pt x="114651" y="84437"/>
                  </a:lnTo>
                  <a:lnTo>
                    <a:pt x="113841" y="85265"/>
                  </a:lnTo>
                  <a:lnTo>
                    <a:pt x="113841" y="86102"/>
                  </a:lnTo>
                  <a:lnTo>
                    <a:pt x="113841" y="86102"/>
                  </a:lnTo>
                  <a:lnTo>
                    <a:pt x="113419" y="86930"/>
                  </a:lnTo>
                  <a:lnTo>
                    <a:pt x="111782" y="88177"/>
                  </a:lnTo>
                  <a:lnTo>
                    <a:pt x="109724" y="89423"/>
                  </a:lnTo>
                  <a:lnTo>
                    <a:pt x="107260" y="90883"/>
                  </a:lnTo>
                  <a:lnTo>
                    <a:pt x="107260" y="90883"/>
                  </a:lnTo>
                  <a:lnTo>
                    <a:pt x="104797" y="92335"/>
                  </a:lnTo>
                  <a:lnTo>
                    <a:pt x="102739" y="93590"/>
                  </a:lnTo>
                  <a:lnTo>
                    <a:pt x="101507" y="94837"/>
                  </a:lnTo>
                  <a:lnTo>
                    <a:pt x="101102" y="95665"/>
                  </a:lnTo>
                  <a:lnTo>
                    <a:pt x="101102" y="95665"/>
                  </a:lnTo>
                  <a:lnTo>
                    <a:pt x="100275" y="96706"/>
                  </a:lnTo>
                  <a:lnTo>
                    <a:pt x="99043" y="97953"/>
                  </a:lnTo>
                  <a:lnTo>
                    <a:pt x="96985" y="99200"/>
                  </a:lnTo>
                  <a:lnTo>
                    <a:pt x="94521" y="100660"/>
                  </a:lnTo>
                  <a:lnTo>
                    <a:pt x="94521" y="100660"/>
                  </a:lnTo>
                  <a:lnTo>
                    <a:pt x="92058" y="101906"/>
                  </a:lnTo>
                  <a:lnTo>
                    <a:pt x="90000" y="103358"/>
                  </a:lnTo>
                  <a:lnTo>
                    <a:pt x="88768" y="104605"/>
                  </a:lnTo>
                  <a:lnTo>
                    <a:pt x="87941" y="105441"/>
                  </a:lnTo>
                  <a:lnTo>
                    <a:pt x="87941" y="105441"/>
                  </a:lnTo>
                  <a:lnTo>
                    <a:pt x="87536" y="106270"/>
                  </a:lnTo>
                  <a:lnTo>
                    <a:pt x="86709" y="107311"/>
                  </a:lnTo>
                  <a:lnTo>
                    <a:pt x="85073" y="108558"/>
                  </a:lnTo>
                  <a:lnTo>
                    <a:pt x="83419" y="109600"/>
                  </a:lnTo>
                  <a:lnTo>
                    <a:pt x="83419" y="109600"/>
                  </a:lnTo>
                  <a:lnTo>
                    <a:pt x="81361" y="110641"/>
                  </a:lnTo>
                  <a:lnTo>
                    <a:pt x="79724" y="111674"/>
                  </a:lnTo>
                  <a:lnTo>
                    <a:pt x="78897" y="112716"/>
                  </a:lnTo>
                  <a:lnTo>
                    <a:pt x="78492" y="113553"/>
                  </a:lnTo>
                  <a:lnTo>
                    <a:pt x="78492" y="113553"/>
                  </a:lnTo>
                  <a:lnTo>
                    <a:pt x="78897" y="115004"/>
                  </a:lnTo>
                  <a:lnTo>
                    <a:pt x="79319" y="115628"/>
                  </a:lnTo>
                  <a:lnTo>
                    <a:pt x="80129" y="116046"/>
                  </a:lnTo>
                  <a:lnTo>
                    <a:pt x="80129" y="116046"/>
                  </a:lnTo>
                  <a:lnTo>
                    <a:pt x="80551" y="116465"/>
                  </a:lnTo>
                  <a:lnTo>
                    <a:pt x="81361" y="117088"/>
                  </a:lnTo>
                  <a:lnTo>
                    <a:pt x="81782" y="118539"/>
                  </a:lnTo>
                  <a:lnTo>
                    <a:pt x="81782" y="118539"/>
                  </a:lnTo>
                  <a:lnTo>
                    <a:pt x="81361" y="119163"/>
                  </a:lnTo>
                  <a:lnTo>
                    <a:pt x="80551" y="119581"/>
                  </a:lnTo>
                  <a:lnTo>
                    <a:pt x="79724" y="120000"/>
                  </a:lnTo>
                  <a:lnTo>
                    <a:pt x="78492" y="120000"/>
                  </a:lnTo>
                  <a:lnTo>
                    <a:pt x="78492" y="120000"/>
                  </a:lnTo>
                  <a:lnTo>
                    <a:pt x="76856" y="120000"/>
                  </a:lnTo>
                  <a:lnTo>
                    <a:pt x="75202" y="119581"/>
                  </a:lnTo>
                  <a:lnTo>
                    <a:pt x="73565" y="119163"/>
                  </a:lnTo>
                  <a:lnTo>
                    <a:pt x="71912" y="118539"/>
                  </a:lnTo>
                  <a:lnTo>
                    <a:pt x="71912" y="118539"/>
                  </a:lnTo>
                  <a:lnTo>
                    <a:pt x="70680" y="117498"/>
                  </a:lnTo>
                  <a:lnTo>
                    <a:pt x="69870" y="116251"/>
                  </a:lnTo>
                  <a:lnTo>
                    <a:pt x="69043" y="115004"/>
                  </a:lnTo>
                  <a:lnTo>
                    <a:pt x="69043" y="113553"/>
                  </a:lnTo>
                  <a:lnTo>
                    <a:pt x="69043" y="113553"/>
                  </a:lnTo>
                  <a:lnTo>
                    <a:pt x="68622" y="112298"/>
                  </a:lnTo>
                  <a:lnTo>
                    <a:pt x="67812" y="110846"/>
                  </a:lnTo>
                  <a:lnTo>
                    <a:pt x="66985" y="109600"/>
                  </a:lnTo>
                  <a:lnTo>
                    <a:pt x="65753" y="108763"/>
                  </a:lnTo>
                  <a:lnTo>
                    <a:pt x="65753" y="108763"/>
                  </a:lnTo>
                  <a:lnTo>
                    <a:pt x="64926" y="108353"/>
                  </a:lnTo>
                  <a:lnTo>
                    <a:pt x="64521" y="107516"/>
                  </a:lnTo>
                  <a:lnTo>
                    <a:pt x="63290" y="105441"/>
                  </a:lnTo>
                  <a:lnTo>
                    <a:pt x="62868" y="102940"/>
                  </a:lnTo>
                  <a:lnTo>
                    <a:pt x="62463" y="100037"/>
                  </a:lnTo>
                  <a:lnTo>
                    <a:pt x="62463" y="97953"/>
                  </a:lnTo>
                  <a:lnTo>
                    <a:pt x="62463" y="97953"/>
                  </a:lnTo>
                  <a:lnTo>
                    <a:pt x="62463" y="96493"/>
                  </a:lnTo>
                  <a:lnTo>
                    <a:pt x="61636" y="94837"/>
                  </a:lnTo>
                  <a:lnTo>
                    <a:pt x="61231" y="93376"/>
                  </a:lnTo>
                  <a:lnTo>
                    <a:pt x="60000" y="91711"/>
                  </a:lnTo>
                  <a:lnTo>
                    <a:pt x="58768" y="90260"/>
                  </a:lnTo>
                  <a:lnTo>
                    <a:pt x="57536" y="89013"/>
                  </a:lnTo>
                  <a:lnTo>
                    <a:pt x="55883" y="87767"/>
                  </a:lnTo>
                  <a:lnTo>
                    <a:pt x="54651" y="86930"/>
                  </a:lnTo>
                  <a:lnTo>
                    <a:pt x="54651" y="86930"/>
                  </a:lnTo>
                  <a:lnTo>
                    <a:pt x="51377" y="85060"/>
                  </a:lnTo>
                  <a:lnTo>
                    <a:pt x="48897" y="83395"/>
                  </a:lnTo>
                  <a:lnTo>
                    <a:pt x="47260" y="82148"/>
                  </a:lnTo>
                  <a:lnTo>
                    <a:pt x="46434" y="81107"/>
                  </a:lnTo>
                  <a:lnTo>
                    <a:pt x="46434" y="81107"/>
                  </a:lnTo>
                  <a:lnTo>
                    <a:pt x="46029" y="79860"/>
                  </a:lnTo>
                  <a:lnTo>
                    <a:pt x="45624" y="79237"/>
                  </a:lnTo>
                  <a:lnTo>
                    <a:pt x="44797" y="78818"/>
                  </a:lnTo>
                  <a:lnTo>
                    <a:pt x="44797" y="78818"/>
                  </a:lnTo>
                  <a:lnTo>
                    <a:pt x="44392" y="78195"/>
                  </a:lnTo>
                  <a:lnTo>
                    <a:pt x="43565" y="77153"/>
                  </a:lnTo>
                  <a:lnTo>
                    <a:pt x="43565" y="75907"/>
                  </a:lnTo>
                  <a:lnTo>
                    <a:pt x="43143" y="74660"/>
                  </a:lnTo>
                  <a:lnTo>
                    <a:pt x="43143" y="74660"/>
                  </a:lnTo>
                  <a:lnTo>
                    <a:pt x="43565" y="73413"/>
                  </a:lnTo>
                  <a:lnTo>
                    <a:pt x="43565" y="72167"/>
                  </a:lnTo>
                  <a:lnTo>
                    <a:pt x="44392" y="71125"/>
                  </a:lnTo>
                  <a:lnTo>
                    <a:pt x="44797" y="70707"/>
                  </a:lnTo>
                  <a:lnTo>
                    <a:pt x="44797" y="70707"/>
                  </a:lnTo>
                  <a:lnTo>
                    <a:pt x="45624" y="70083"/>
                  </a:lnTo>
                  <a:lnTo>
                    <a:pt x="46029" y="69674"/>
                  </a:lnTo>
                  <a:lnTo>
                    <a:pt x="46434" y="68214"/>
                  </a:lnTo>
                  <a:lnTo>
                    <a:pt x="46434" y="68214"/>
                  </a:lnTo>
                  <a:lnTo>
                    <a:pt x="46029" y="66762"/>
                  </a:lnTo>
                  <a:lnTo>
                    <a:pt x="45624" y="66139"/>
                  </a:lnTo>
                  <a:lnTo>
                    <a:pt x="44797" y="65720"/>
                  </a:lnTo>
                  <a:lnTo>
                    <a:pt x="44797" y="65720"/>
                  </a:lnTo>
                  <a:lnTo>
                    <a:pt x="43970" y="65515"/>
                  </a:lnTo>
                  <a:lnTo>
                    <a:pt x="42739" y="65097"/>
                  </a:lnTo>
                  <a:lnTo>
                    <a:pt x="39870" y="64892"/>
                  </a:lnTo>
                  <a:lnTo>
                    <a:pt x="39870" y="64892"/>
                  </a:lnTo>
                  <a:lnTo>
                    <a:pt x="38217" y="64679"/>
                  </a:lnTo>
                  <a:lnTo>
                    <a:pt x="35753" y="64055"/>
                  </a:lnTo>
                  <a:lnTo>
                    <a:pt x="33290" y="63014"/>
                  </a:lnTo>
                  <a:lnTo>
                    <a:pt x="30404" y="61767"/>
                  </a:lnTo>
                  <a:lnTo>
                    <a:pt x="30404" y="61767"/>
                  </a:lnTo>
                  <a:lnTo>
                    <a:pt x="27536" y="60520"/>
                  </a:lnTo>
                  <a:lnTo>
                    <a:pt x="25073" y="59479"/>
                  </a:lnTo>
                  <a:lnTo>
                    <a:pt x="22609" y="58650"/>
                  </a:lnTo>
                  <a:lnTo>
                    <a:pt x="20956" y="58445"/>
                  </a:lnTo>
                  <a:lnTo>
                    <a:pt x="20956" y="58445"/>
                  </a:lnTo>
                  <a:lnTo>
                    <a:pt x="18914" y="58027"/>
                  </a:lnTo>
                  <a:lnTo>
                    <a:pt x="15624" y="56985"/>
                  </a:lnTo>
                  <a:lnTo>
                    <a:pt x="11912" y="55534"/>
                  </a:lnTo>
                  <a:lnTo>
                    <a:pt x="7812" y="53655"/>
                  </a:lnTo>
                  <a:lnTo>
                    <a:pt x="7812" y="53655"/>
                  </a:lnTo>
                  <a:lnTo>
                    <a:pt x="2885" y="50539"/>
                  </a:lnTo>
                  <a:lnTo>
                    <a:pt x="0" y="48669"/>
                  </a:lnTo>
                  <a:lnTo>
                    <a:pt x="0" y="48669"/>
                  </a:lnTo>
                  <a:lnTo>
                    <a:pt x="0" y="488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3" name="Shape 143"/>
            <p:cNvSpPr/>
            <p:nvPr/>
          </p:nvSpPr>
          <p:spPr>
            <a:xfrm>
              <a:off x="6128575" y="3695900"/>
              <a:ext cx="86474" cy="47524"/>
            </a:xfrm>
            <a:custGeom>
              <a:avLst/>
              <a:gdLst/>
              <a:ahLst/>
              <a:cxnLst/>
              <a:rect l="0" t="0" r="0" b="0"/>
              <a:pathLst>
                <a:path w="120000" h="120000" fill="none" extrusionOk="0">
                  <a:moveTo>
                    <a:pt x="70147" y="84587"/>
                  </a:moveTo>
                  <a:lnTo>
                    <a:pt x="70147" y="84587"/>
                  </a:lnTo>
                  <a:lnTo>
                    <a:pt x="66747" y="89195"/>
                  </a:lnTo>
                  <a:lnTo>
                    <a:pt x="63382" y="93803"/>
                  </a:lnTo>
                  <a:lnTo>
                    <a:pt x="59982" y="95381"/>
                  </a:lnTo>
                  <a:lnTo>
                    <a:pt x="56617" y="96896"/>
                  </a:lnTo>
                  <a:lnTo>
                    <a:pt x="56617" y="96896"/>
                  </a:lnTo>
                  <a:lnTo>
                    <a:pt x="54084" y="96896"/>
                  </a:lnTo>
                  <a:lnTo>
                    <a:pt x="50685" y="99989"/>
                  </a:lnTo>
                  <a:lnTo>
                    <a:pt x="46487" y="104597"/>
                  </a:lnTo>
                  <a:lnTo>
                    <a:pt x="43954" y="109205"/>
                  </a:lnTo>
                  <a:lnTo>
                    <a:pt x="43954" y="109205"/>
                  </a:lnTo>
                  <a:lnTo>
                    <a:pt x="40555" y="113813"/>
                  </a:lnTo>
                  <a:lnTo>
                    <a:pt x="37189" y="116906"/>
                  </a:lnTo>
                  <a:lnTo>
                    <a:pt x="33790" y="119936"/>
                  </a:lnTo>
                  <a:lnTo>
                    <a:pt x="30424" y="119936"/>
                  </a:lnTo>
                  <a:lnTo>
                    <a:pt x="30424" y="119936"/>
                  </a:lnTo>
                  <a:lnTo>
                    <a:pt x="27025" y="119936"/>
                  </a:lnTo>
                  <a:lnTo>
                    <a:pt x="23660" y="116906"/>
                  </a:lnTo>
                  <a:lnTo>
                    <a:pt x="20294" y="113813"/>
                  </a:lnTo>
                  <a:lnTo>
                    <a:pt x="17762" y="109205"/>
                  </a:lnTo>
                  <a:lnTo>
                    <a:pt x="17762" y="109205"/>
                  </a:lnTo>
                  <a:lnTo>
                    <a:pt x="15195" y="103082"/>
                  </a:lnTo>
                  <a:lnTo>
                    <a:pt x="14362" y="96896"/>
                  </a:lnTo>
                  <a:lnTo>
                    <a:pt x="15195" y="90773"/>
                  </a:lnTo>
                  <a:lnTo>
                    <a:pt x="17762" y="84587"/>
                  </a:lnTo>
                  <a:lnTo>
                    <a:pt x="17762" y="84587"/>
                  </a:lnTo>
                  <a:lnTo>
                    <a:pt x="20294" y="78463"/>
                  </a:lnTo>
                  <a:lnTo>
                    <a:pt x="21960" y="72277"/>
                  </a:lnTo>
                  <a:lnTo>
                    <a:pt x="23660" y="66154"/>
                  </a:lnTo>
                  <a:lnTo>
                    <a:pt x="23660" y="60031"/>
                  </a:lnTo>
                  <a:lnTo>
                    <a:pt x="23660" y="60031"/>
                  </a:lnTo>
                  <a:lnTo>
                    <a:pt x="22827" y="50752"/>
                  </a:lnTo>
                  <a:lnTo>
                    <a:pt x="21960" y="46144"/>
                  </a:lnTo>
                  <a:lnTo>
                    <a:pt x="20294" y="43114"/>
                  </a:lnTo>
                  <a:lnTo>
                    <a:pt x="20294" y="43114"/>
                  </a:lnTo>
                  <a:lnTo>
                    <a:pt x="18594" y="40021"/>
                  </a:lnTo>
                  <a:lnTo>
                    <a:pt x="16062" y="38506"/>
                  </a:lnTo>
                  <a:lnTo>
                    <a:pt x="10997" y="36927"/>
                  </a:lnTo>
                  <a:lnTo>
                    <a:pt x="10997" y="36927"/>
                  </a:lnTo>
                  <a:lnTo>
                    <a:pt x="5065" y="35412"/>
                  </a:lnTo>
                  <a:lnTo>
                    <a:pt x="2532" y="32319"/>
                  </a:lnTo>
                  <a:lnTo>
                    <a:pt x="832" y="30804"/>
                  </a:lnTo>
                  <a:lnTo>
                    <a:pt x="832" y="30804"/>
                  </a:lnTo>
                  <a:lnTo>
                    <a:pt x="0" y="27711"/>
                  </a:lnTo>
                  <a:lnTo>
                    <a:pt x="832" y="23103"/>
                  </a:lnTo>
                  <a:lnTo>
                    <a:pt x="1699" y="18495"/>
                  </a:lnTo>
                  <a:lnTo>
                    <a:pt x="4232" y="12372"/>
                  </a:lnTo>
                  <a:lnTo>
                    <a:pt x="4232" y="12372"/>
                  </a:lnTo>
                  <a:lnTo>
                    <a:pt x="5932" y="10794"/>
                  </a:lnTo>
                  <a:lnTo>
                    <a:pt x="9297" y="7764"/>
                  </a:lnTo>
                  <a:lnTo>
                    <a:pt x="17762" y="4671"/>
                  </a:lnTo>
                  <a:lnTo>
                    <a:pt x="27892" y="1578"/>
                  </a:lnTo>
                  <a:lnTo>
                    <a:pt x="39722" y="63"/>
                  </a:lnTo>
                  <a:lnTo>
                    <a:pt x="87042" y="63"/>
                  </a:lnTo>
                  <a:lnTo>
                    <a:pt x="87042" y="63"/>
                  </a:lnTo>
                  <a:lnTo>
                    <a:pt x="98872" y="1578"/>
                  </a:lnTo>
                  <a:lnTo>
                    <a:pt x="109002" y="3093"/>
                  </a:lnTo>
                  <a:lnTo>
                    <a:pt x="115767" y="4671"/>
                  </a:lnTo>
                  <a:lnTo>
                    <a:pt x="119132" y="6186"/>
                  </a:lnTo>
                  <a:lnTo>
                    <a:pt x="119132" y="6186"/>
                  </a:lnTo>
                  <a:lnTo>
                    <a:pt x="119965" y="7764"/>
                  </a:lnTo>
                  <a:lnTo>
                    <a:pt x="119132" y="10794"/>
                  </a:lnTo>
                  <a:lnTo>
                    <a:pt x="116600" y="20010"/>
                  </a:lnTo>
                  <a:lnTo>
                    <a:pt x="112367" y="30804"/>
                  </a:lnTo>
                  <a:lnTo>
                    <a:pt x="106470" y="43114"/>
                  </a:lnTo>
                  <a:lnTo>
                    <a:pt x="106470" y="43114"/>
                  </a:lnTo>
                  <a:lnTo>
                    <a:pt x="99705" y="53845"/>
                  </a:lnTo>
                  <a:lnTo>
                    <a:pt x="92940" y="63061"/>
                  </a:lnTo>
                  <a:lnTo>
                    <a:pt x="87042" y="70762"/>
                  </a:lnTo>
                  <a:lnTo>
                    <a:pt x="83642" y="72277"/>
                  </a:lnTo>
                  <a:lnTo>
                    <a:pt x="83642" y="72277"/>
                  </a:lnTo>
                  <a:lnTo>
                    <a:pt x="80277" y="73855"/>
                  </a:lnTo>
                  <a:lnTo>
                    <a:pt x="76877" y="75370"/>
                  </a:lnTo>
                  <a:lnTo>
                    <a:pt x="73512" y="79978"/>
                  </a:lnTo>
                  <a:lnTo>
                    <a:pt x="70147" y="84587"/>
                  </a:lnTo>
                  <a:lnTo>
                    <a:pt x="70147" y="8458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6357500" y="3940075"/>
              <a:ext cx="18900" cy="34725"/>
            </a:xfrm>
            <a:custGeom>
              <a:avLst/>
              <a:gdLst/>
              <a:ahLst/>
              <a:cxnLst/>
              <a:rect l="0" t="0" r="0" b="0"/>
              <a:pathLst>
                <a:path w="120000" h="120000" fill="none" extrusionOk="0">
                  <a:moveTo>
                    <a:pt x="92857" y="58920"/>
                  </a:moveTo>
                  <a:lnTo>
                    <a:pt x="92857" y="58920"/>
                  </a:lnTo>
                  <a:lnTo>
                    <a:pt x="81269" y="67300"/>
                  </a:lnTo>
                  <a:lnTo>
                    <a:pt x="69682" y="75766"/>
                  </a:lnTo>
                  <a:lnTo>
                    <a:pt x="61904" y="84146"/>
                  </a:lnTo>
                  <a:lnTo>
                    <a:pt x="61904" y="92613"/>
                  </a:lnTo>
                  <a:lnTo>
                    <a:pt x="61904" y="92613"/>
                  </a:lnTo>
                  <a:lnTo>
                    <a:pt x="58095" y="105226"/>
                  </a:lnTo>
                  <a:lnTo>
                    <a:pt x="50317" y="111533"/>
                  </a:lnTo>
                  <a:lnTo>
                    <a:pt x="46507" y="117840"/>
                  </a:lnTo>
                  <a:lnTo>
                    <a:pt x="46507" y="117840"/>
                  </a:lnTo>
                  <a:lnTo>
                    <a:pt x="38730" y="119913"/>
                  </a:lnTo>
                  <a:lnTo>
                    <a:pt x="30952" y="119913"/>
                  </a:lnTo>
                  <a:lnTo>
                    <a:pt x="23333" y="119913"/>
                  </a:lnTo>
                  <a:lnTo>
                    <a:pt x="15555" y="117840"/>
                  </a:lnTo>
                  <a:lnTo>
                    <a:pt x="15555" y="117840"/>
                  </a:lnTo>
                  <a:lnTo>
                    <a:pt x="11746" y="111533"/>
                  </a:lnTo>
                  <a:lnTo>
                    <a:pt x="3968" y="100993"/>
                  </a:lnTo>
                  <a:lnTo>
                    <a:pt x="3968" y="88380"/>
                  </a:lnTo>
                  <a:lnTo>
                    <a:pt x="158" y="75766"/>
                  </a:lnTo>
                  <a:lnTo>
                    <a:pt x="158" y="75766"/>
                  </a:lnTo>
                  <a:lnTo>
                    <a:pt x="3968" y="60993"/>
                  </a:lnTo>
                  <a:lnTo>
                    <a:pt x="15555" y="46306"/>
                  </a:lnTo>
                  <a:lnTo>
                    <a:pt x="27142" y="31533"/>
                  </a:lnTo>
                  <a:lnTo>
                    <a:pt x="46507" y="18920"/>
                  </a:lnTo>
                  <a:lnTo>
                    <a:pt x="46507" y="18920"/>
                  </a:lnTo>
                  <a:lnTo>
                    <a:pt x="65873" y="10539"/>
                  </a:lnTo>
                  <a:lnTo>
                    <a:pt x="81269" y="4233"/>
                  </a:lnTo>
                  <a:lnTo>
                    <a:pt x="96666" y="0"/>
                  </a:lnTo>
                  <a:lnTo>
                    <a:pt x="108253" y="2073"/>
                  </a:lnTo>
                  <a:lnTo>
                    <a:pt x="108253" y="2073"/>
                  </a:lnTo>
                  <a:lnTo>
                    <a:pt x="112222" y="6306"/>
                  </a:lnTo>
                  <a:lnTo>
                    <a:pt x="116031" y="12613"/>
                  </a:lnTo>
                  <a:lnTo>
                    <a:pt x="120000" y="27386"/>
                  </a:lnTo>
                  <a:lnTo>
                    <a:pt x="120000" y="27386"/>
                  </a:lnTo>
                  <a:lnTo>
                    <a:pt x="120000" y="33693"/>
                  </a:lnTo>
                  <a:lnTo>
                    <a:pt x="112222" y="42073"/>
                  </a:lnTo>
                  <a:lnTo>
                    <a:pt x="104444" y="52613"/>
                  </a:lnTo>
                  <a:lnTo>
                    <a:pt x="92857" y="58920"/>
                  </a:lnTo>
                  <a:lnTo>
                    <a:pt x="92857" y="5892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p:nvPr/>
          </p:nvSpPr>
          <p:spPr>
            <a:xfrm>
              <a:off x="6202850" y="3720875"/>
              <a:ext cx="204000" cy="278874"/>
            </a:xfrm>
            <a:custGeom>
              <a:avLst/>
              <a:gdLst/>
              <a:ahLst/>
              <a:cxnLst/>
              <a:rect l="0" t="0" r="0" b="0"/>
              <a:pathLst>
                <a:path w="120000" h="120000" fill="none" extrusionOk="0">
                  <a:moveTo>
                    <a:pt x="119985" y="51356"/>
                  </a:moveTo>
                  <a:lnTo>
                    <a:pt x="119985" y="51356"/>
                  </a:lnTo>
                  <a:lnTo>
                    <a:pt x="111750" y="50571"/>
                  </a:lnTo>
                  <a:lnTo>
                    <a:pt x="107102" y="50043"/>
                  </a:lnTo>
                  <a:lnTo>
                    <a:pt x="104941" y="49516"/>
                  </a:lnTo>
                  <a:lnTo>
                    <a:pt x="104941" y="49516"/>
                  </a:lnTo>
                  <a:lnTo>
                    <a:pt x="104235" y="49258"/>
                  </a:lnTo>
                  <a:lnTo>
                    <a:pt x="103161" y="49000"/>
                  </a:lnTo>
                  <a:lnTo>
                    <a:pt x="100647" y="48731"/>
                  </a:lnTo>
                  <a:lnTo>
                    <a:pt x="100647" y="48731"/>
                  </a:lnTo>
                  <a:lnTo>
                    <a:pt x="99220" y="48473"/>
                  </a:lnTo>
                  <a:lnTo>
                    <a:pt x="97779" y="47946"/>
                  </a:lnTo>
                  <a:lnTo>
                    <a:pt x="96352" y="47429"/>
                  </a:lnTo>
                  <a:lnTo>
                    <a:pt x="94911" y="46644"/>
                  </a:lnTo>
                  <a:lnTo>
                    <a:pt x="94911" y="46644"/>
                  </a:lnTo>
                  <a:lnTo>
                    <a:pt x="93838" y="45848"/>
                  </a:lnTo>
                  <a:lnTo>
                    <a:pt x="92764" y="45332"/>
                  </a:lnTo>
                  <a:lnTo>
                    <a:pt x="91691" y="45332"/>
                  </a:lnTo>
                  <a:lnTo>
                    <a:pt x="90985" y="45590"/>
                  </a:lnTo>
                  <a:lnTo>
                    <a:pt x="90985" y="45590"/>
                  </a:lnTo>
                  <a:lnTo>
                    <a:pt x="90617" y="46117"/>
                  </a:lnTo>
                  <a:lnTo>
                    <a:pt x="90617" y="46902"/>
                  </a:lnTo>
                  <a:lnTo>
                    <a:pt x="91338" y="47688"/>
                  </a:lnTo>
                  <a:lnTo>
                    <a:pt x="92411" y="48731"/>
                  </a:lnTo>
                  <a:lnTo>
                    <a:pt x="92411" y="48731"/>
                  </a:lnTo>
                  <a:lnTo>
                    <a:pt x="93485" y="49516"/>
                  </a:lnTo>
                  <a:lnTo>
                    <a:pt x="94911" y="50043"/>
                  </a:lnTo>
                  <a:lnTo>
                    <a:pt x="96705" y="50571"/>
                  </a:lnTo>
                  <a:lnTo>
                    <a:pt x="97779" y="50571"/>
                  </a:lnTo>
                  <a:lnTo>
                    <a:pt x="97779" y="50571"/>
                  </a:lnTo>
                  <a:lnTo>
                    <a:pt x="99220" y="50829"/>
                  </a:lnTo>
                  <a:lnTo>
                    <a:pt x="100647" y="51356"/>
                  </a:lnTo>
                  <a:lnTo>
                    <a:pt x="102088" y="51883"/>
                  </a:lnTo>
                  <a:lnTo>
                    <a:pt x="103514" y="52668"/>
                  </a:lnTo>
                  <a:lnTo>
                    <a:pt x="103514" y="52668"/>
                  </a:lnTo>
                  <a:lnTo>
                    <a:pt x="103867" y="53185"/>
                  </a:lnTo>
                  <a:lnTo>
                    <a:pt x="104235" y="53712"/>
                  </a:lnTo>
                  <a:lnTo>
                    <a:pt x="103867" y="55282"/>
                  </a:lnTo>
                  <a:lnTo>
                    <a:pt x="102441" y="57122"/>
                  </a:lnTo>
                  <a:lnTo>
                    <a:pt x="100647" y="58951"/>
                  </a:lnTo>
                  <a:lnTo>
                    <a:pt x="100647" y="58951"/>
                  </a:lnTo>
                  <a:lnTo>
                    <a:pt x="98147" y="60521"/>
                  </a:lnTo>
                  <a:lnTo>
                    <a:pt x="96000" y="61834"/>
                  </a:lnTo>
                  <a:lnTo>
                    <a:pt x="93838" y="62619"/>
                  </a:lnTo>
                  <a:lnTo>
                    <a:pt x="92411" y="62888"/>
                  </a:lnTo>
                  <a:lnTo>
                    <a:pt x="92411" y="62888"/>
                  </a:lnTo>
                  <a:lnTo>
                    <a:pt x="89897" y="63146"/>
                  </a:lnTo>
                  <a:lnTo>
                    <a:pt x="88823" y="63404"/>
                  </a:lnTo>
                  <a:lnTo>
                    <a:pt x="88117" y="63931"/>
                  </a:lnTo>
                  <a:lnTo>
                    <a:pt x="88117" y="63931"/>
                  </a:lnTo>
                  <a:lnTo>
                    <a:pt x="87397" y="64190"/>
                  </a:lnTo>
                  <a:lnTo>
                    <a:pt x="86676" y="64458"/>
                  </a:lnTo>
                  <a:lnTo>
                    <a:pt x="85970" y="64190"/>
                  </a:lnTo>
                  <a:lnTo>
                    <a:pt x="85250" y="63931"/>
                  </a:lnTo>
                  <a:lnTo>
                    <a:pt x="85250" y="63931"/>
                  </a:lnTo>
                  <a:lnTo>
                    <a:pt x="84897" y="63404"/>
                  </a:lnTo>
                  <a:lnTo>
                    <a:pt x="84176" y="62619"/>
                  </a:lnTo>
                  <a:lnTo>
                    <a:pt x="83808" y="60790"/>
                  </a:lnTo>
                  <a:lnTo>
                    <a:pt x="83808" y="60790"/>
                  </a:lnTo>
                  <a:lnTo>
                    <a:pt x="83455" y="59736"/>
                  </a:lnTo>
                  <a:lnTo>
                    <a:pt x="82382" y="58165"/>
                  </a:lnTo>
                  <a:lnTo>
                    <a:pt x="80588" y="56595"/>
                  </a:lnTo>
                  <a:lnTo>
                    <a:pt x="78441" y="54766"/>
                  </a:lnTo>
                  <a:lnTo>
                    <a:pt x="78441" y="54766"/>
                  </a:lnTo>
                  <a:lnTo>
                    <a:pt x="76294" y="52926"/>
                  </a:lnTo>
                  <a:lnTo>
                    <a:pt x="74500" y="51356"/>
                  </a:lnTo>
                  <a:lnTo>
                    <a:pt x="73073" y="49785"/>
                  </a:lnTo>
                  <a:lnTo>
                    <a:pt x="72705" y="48731"/>
                  </a:lnTo>
                  <a:lnTo>
                    <a:pt x="72705" y="48731"/>
                  </a:lnTo>
                  <a:lnTo>
                    <a:pt x="72705" y="47946"/>
                  </a:lnTo>
                  <a:lnTo>
                    <a:pt x="72352" y="47429"/>
                  </a:lnTo>
                  <a:lnTo>
                    <a:pt x="72000" y="47429"/>
                  </a:lnTo>
                  <a:lnTo>
                    <a:pt x="71279" y="47688"/>
                  </a:lnTo>
                  <a:lnTo>
                    <a:pt x="71279" y="47688"/>
                  </a:lnTo>
                  <a:lnTo>
                    <a:pt x="70926" y="48215"/>
                  </a:lnTo>
                  <a:lnTo>
                    <a:pt x="70205" y="49000"/>
                  </a:lnTo>
                  <a:lnTo>
                    <a:pt x="69852" y="50571"/>
                  </a:lnTo>
                  <a:lnTo>
                    <a:pt x="69852" y="50571"/>
                  </a:lnTo>
                  <a:lnTo>
                    <a:pt x="70205" y="51614"/>
                  </a:lnTo>
                  <a:lnTo>
                    <a:pt x="71279" y="52926"/>
                  </a:lnTo>
                  <a:lnTo>
                    <a:pt x="72352" y="54497"/>
                  </a:lnTo>
                  <a:lnTo>
                    <a:pt x="74147" y="55809"/>
                  </a:lnTo>
                  <a:lnTo>
                    <a:pt x="74147" y="55809"/>
                  </a:lnTo>
                  <a:lnTo>
                    <a:pt x="75573" y="57122"/>
                  </a:lnTo>
                  <a:lnTo>
                    <a:pt x="77014" y="58424"/>
                  </a:lnTo>
                  <a:lnTo>
                    <a:pt x="78088" y="59736"/>
                  </a:lnTo>
                  <a:lnTo>
                    <a:pt x="78441" y="60790"/>
                  </a:lnTo>
                  <a:lnTo>
                    <a:pt x="78441" y="60790"/>
                  </a:lnTo>
                  <a:lnTo>
                    <a:pt x="78441" y="61834"/>
                  </a:lnTo>
                  <a:lnTo>
                    <a:pt x="79161" y="62888"/>
                  </a:lnTo>
                  <a:lnTo>
                    <a:pt x="79882" y="63931"/>
                  </a:lnTo>
                  <a:lnTo>
                    <a:pt x="80955" y="64975"/>
                  </a:lnTo>
                  <a:lnTo>
                    <a:pt x="80955" y="64975"/>
                  </a:lnTo>
                  <a:lnTo>
                    <a:pt x="82735" y="65760"/>
                  </a:lnTo>
                  <a:lnTo>
                    <a:pt x="84897" y="66287"/>
                  </a:lnTo>
                  <a:lnTo>
                    <a:pt x="87044" y="66814"/>
                  </a:lnTo>
                  <a:lnTo>
                    <a:pt x="89544" y="67073"/>
                  </a:lnTo>
                  <a:lnTo>
                    <a:pt x="89544" y="67073"/>
                  </a:lnTo>
                  <a:lnTo>
                    <a:pt x="91691" y="67073"/>
                  </a:lnTo>
                  <a:lnTo>
                    <a:pt x="93485" y="67600"/>
                  </a:lnTo>
                  <a:lnTo>
                    <a:pt x="94558" y="68127"/>
                  </a:lnTo>
                  <a:lnTo>
                    <a:pt x="94911" y="68643"/>
                  </a:lnTo>
                  <a:lnTo>
                    <a:pt x="94911" y="69170"/>
                  </a:lnTo>
                  <a:lnTo>
                    <a:pt x="94911" y="69170"/>
                  </a:lnTo>
                  <a:lnTo>
                    <a:pt x="94558" y="70214"/>
                  </a:lnTo>
                  <a:lnTo>
                    <a:pt x="92764" y="72311"/>
                  </a:lnTo>
                  <a:lnTo>
                    <a:pt x="89897" y="74667"/>
                  </a:lnTo>
                  <a:lnTo>
                    <a:pt x="86676" y="77292"/>
                  </a:lnTo>
                  <a:lnTo>
                    <a:pt x="86676" y="77292"/>
                  </a:lnTo>
                  <a:lnTo>
                    <a:pt x="83455" y="79917"/>
                  </a:lnTo>
                  <a:lnTo>
                    <a:pt x="80955" y="82789"/>
                  </a:lnTo>
                  <a:lnTo>
                    <a:pt x="78794" y="85414"/>
                  </a:lnTo>
                  <a:lnTo>
                    <a:pt x="78441" y="86458"/>
                  </a:lnTo>
                  <a:lnTo>
                    <a:pt x="78441" y="87512"/>
                  </a:lnTo>
                  <a:lnTo>
                    <a:pt x="78441" y="87512"/>
                  </a:lnTo>
                  <a:lnTo>
                    <a:pt x="78441" y="89082"/>
                  </a:lnTo>
                  <a:lnTo>
                    <a:pt x="78794" y="90653"/>
                  </a:lnTo>
                  <a:lnTo>
                    <a:pt x="79161" y="91707"/>
                  </a:lnTo>
                  <a:lnTo>
                    <a:pt x="79882" y="92493"/>
                  </a:lnTo>
                  <a:lnTo>
                    <a:pt x="79882" y="92493"/>
                  </a:lnTo>
                  <a:lnTo>
                    <a:pt x="80235" y="93009"/>
                  </a:lnTo>
                  <a:lnTo>
                    <a:pt x="80588" y="93794"/>
                  </a:lnTo>
                  <a:lnTo>
                    <a:pt x="80955" y="95634"/>
                  </a:lnTo>
                  <a:lnTo>
                    <a:pt x="80955" y="95634"/>
                  </a:lnTo>
                  <a:lnTo>
                    <a:pt x="80588" y="96677"/>
                  </a:lnTo>
                  <a:lnTo>
                    <a:pt x="79161" y="98517"/>
                  </a:lnTo>
                  <a:lnTo>
                    <a:pt x="77014" y="100614"/>
                  </a:lnTo>
                  <a:lnTo>
                    <a:pt x="74147" y="102701"/>
                  </a:lnTo>
                  <a:lnTo>
                    <a:pt x="74147" y="102701"/>
                  </a:lnTo>
                  <a:lnTo>
                    <a:pt x="71279" y="104799"/>
                  </a:lnTo>
                  <a:lnTo>
                    <a:pt x="69132" y="106897"/>
                  </a:lnTo>
                  <a:lnTo>
                    <a:pt x="67691" y="108736"/>
                  </a:lnTo>
                  <a:lnTo>
                    <a:pt x="66985" y="109780"/>
                  </a:lnTo>
                  <a:lnTo>
                    <a:pt x="66985" y="109780"/>
                  </a:lnTo>
                  <a:lnTo>
                    <a:pt x="66617" y="111092"/>
                  </a:lnTo>
                  <a:lnTo>
                    <a:pt x="65544" y="112663"/>
                  </a:lnTo>
                  <a:lnTo>
                    <a:pt x="63764" y="114233"/>
                  </a:lnTo>
                  <a:lnTo>
                    <a:pt x="61602" y="116073"/>
                  </a:lnTo>
                  <a:lnTo>
                    <a:pt x="61602" y="116073"/>
                  </a:lnTo>
                  <a:lnTo>
                    <a:pt x="59102" y="117644"/>
                  </a:lnTo>
                  <a:lnTo>
                    <a:pt x="56955" y="118945"/>
                  </a:lnTo>
                  <a:lnTo>
                    <a:pt x="54808" y="119741"/>
                  </a:lnTo>
                  <a:lnTo>
                    <a:pt x="53014" y="119999"/>
                  </a:lnTo>
                  <a:lnTo>
                    <a:pt x="53014" y="119999"/>
                  </a:lnTo>
                  <a:lnTo>
                    <a:pt x="51941" y="119999"/>
                  </a:lnTo>
                  <a:lnTo>
                    <a:pt x="50500" y="119472"/>
                  </a:lnTo>
                  <a:lnTo>
                    <a:pt x="49073" y="118945"/>
                  </a:lnTo>
                  <a:lnTo>
                    <a:pt x="47647" y="118160"/>
                  </a:lnTo>
                  <a:lnTo>
                    <a:pt x="47647" y="118160"/>
                  </a:lnTo>
                  <a:lnTo>
                    <a:pt x="46573" y="117116"/>
                  </a:lnTo>
                  <a:lnTo>
                    <a:pt x="45485" y="116073"/>
                  </a:lnTo>
                  <a:lnTo>
                    <a:pt x="45132" y="115019"/>
                  </a:lnTo>
                  <a:lnTo>
                    <a:pt x="44779" y="113975"/>
                  </a:lnTo>
                  <a:lnTo>
                    <a:pt x="44779" y="113975"/>
                  </a:lnTo>
                  <a:lnTo>
                    <a:pt x="44411" y="112136"/>
                  </a:lnTo>
                  <a:lnTo>
                    <a:pt x="44058" y="111350"/>
                  </a:lnTo>
                  <a:lnTo>
                    <a:pt x="43338" y="110823"/>
                  </a:lnTo>
                  <a:lnTo>
                    <a:pt x="43338" y="110823"/>
                  </a:lnTo>
                  <a:lnTo>
                    <a:pt x="42985" y="110307"/>
                  </a:lnTo>
                  <a:lnTo>
                    <a:pt x="42264" y="109522"/>
                  </a:lnTo>
                  <a:lnTo>
                    <a:pt x="41911" y="107951"/>
                  </a:lnTo>
                  <a:lnTo>
                    <a:pt x="41911" y="107951"/>
                  </a:lnTo>
                  <a:lnTo>
                    <a:pt x="41558" y="106112"/>
                  </a:lnTo>
                  <a:lnTo>
                    <a:pt x="41191" y="105326"/>
                  </a:lnTo>
                  <a:lnTo>
                    <a:pt x="40470" y="104799"/>
                  </a:lnTo>
                  <a:lnTo>
                    <a:pt x="40470" y="104799"/>
                  </a:lnTo>
                  <a:lnTo>
                    <a:pt x="40117" y="104014"/>
                  </a:lnTo>
                  <a:lnTo>
                    <a:pt x="39764" y="102970"/>
                  </a:lnTo>
                  <a:lnTo>
                    <a:pt x="39397" y="101400"/>
                  </a:lnTo>
                  <a:lnTo>
                    <a:pt x="39044" y="99560"/>
                  </a:lnTo>
                  <a:lnTo>
                    <a:pt x="39044" y="99560"/>
                  </a:lnTo>
                  <a:lnTo>
                    <a:pt x="39397" y="97990"/>
                  </a:lnTo>
                  <a:lnTo>
                    <a:pt x="39764" y="96419"/>
                  </a:lnTo>
                  <a:lnTo>
                    <a:pt x="40117" y="95376"/>
                  </a:lnTo>
                  <a:lnTo>
                    <a:pt x="40470" y="94580"/>
                  </a:lnTo>
                  <a:lnTo>
                    <a:pt x="40470" y="94580"/>
                  </a:lnTo>
                  <a:lnTo>
                    <a:pt x="41191" y="94063"/>
                  </a:lnTo>
                  <a:lnTo>
                    <a:pt x="41558" y="93278"/>
                  </a:lnTo>
                  <a:lnTo>
                    <a:pt x="41911" y="91438"/>
                  </a:lnTo>
                  <a:lnTo>
                    <a:pt x="41911" y="91438"/>
                  </a:lnTo>
                  <a:lnTo>
                    <a:pt x="41558" y="90395"/>
                  </a:lnTo>
                  <a:lnTo>
                    <a:pt x="40838" y="89082"/>
                  </a:lnTo>
                  <a:lnTo>
                    <a:pt x="39397" y="87770"/>
                  </a:lnTo>
                  <a:lnTo>
                    <a:pt x="37970" y="86458"/>
                  </a:lnTo>
                  <a:lnTo>
                    <a:pt x="37970" y="86458"/>
                  </a:lnTo>
                  <a:lnTo>
                    <a:pt x="36176" y="84887"/>
                  </a:lnTo>
                  <a:lnTo>
                    <a:pt x="34750" y="83058"/>
                  </a:lnTo>
                  <a:lnTo>
                    <a:pt x="34029" y="80961"/>
                  </a:lnTo>
                  <a:lnTo>
                    <a:pt x="33676" y="79132"/>
                  </a:lnTo>
                  <a:lnTo>
                    <a:pt x="33676" y="79132"/>
                  </a:lnTo>
                  <a:lnTo>
                    <a:pt x="33676" y="77550"/>
                  </a:lnTo>
                  <a:lnTo>
                    <a:pt x="33308" y="75980"/>
                  </a:lnTo>
                  <a:lnTo>
                    <a:pt x="32602" y="74936"/>
                  </a:lnTo>
                  <a:lnTo>
                    <a:pt x="32235" y="74151"/>
                  </a:lnTo>
                  <a:lnTo>
                    <a:pt x="32235" y="74151"/>
                  </a:lnTo>
                  <a:lnTo>
                    <a:pt x="31529" y="73624"/>
                  </a:lnTo>
                  <a:lnTo>
                    <a:pt x="30455" y="73366"/>
                  </a:lnTo>
                  <a:lnTo>
                    <a:pt x="27941" y="73097"/>
                  </a:lnTo>
                  <a:lnTo>
                    <a:pt x="27941" y="73097"/>
                  </a:lnTo>
                  <a:lnTo>
                    <a:pt x="25794" y="73366"/>
                  </a:lnTo>
                  <a:lnTo>
                    <a:pt x="24720" y="73624"/>
                  </a:lnTo>
                  <a:lnTo>
                    <a:pt x="24000" y="74151"/>
                  </a:lnTo>
                  <a:lnTo>
                    <a:pt x="24000" y="74151"/>
                  </a:lnTo>
                  <a:lnTo>
                    <a:pt x="22926" y="74667"/>
                  </a:lnTo>
                  <a:lnTo>
                    <a:pt x="21132" y="74936"/>
                  </a:lnTo>
                  <a:lnTo>
                    <a:pt x="18985" y="75194"/>
                  </a:lnTo>
                  <a:lnTo>
                    <a:pt x="16838" y="75194"/>
                  </a:lnTo>
                  <a:lnTo>
                    <a:pt x="16838" y="75194"/>
                  </a:lnTo>
                  <a:lnTo>
                    <a:pt x="14338" y="74936"/>
                  </a:lnTo>
                  <a:lnTo>
                    <a:pt x="11470" y="73882"/>
                  </a:lnTo>
                  <a:lnTo>
                    <a:pt x="8250" y="72580"/>
                  </a:lnTo>
                  <a:lnTo>
                    <a:pt x="5735" y="71010"/>
                  </a:lnTo>
                  <a:lnTo>
                    <a:pt x="5735" y="71010"/>
                  </a:lnTo>
                  <a:lnTo>
                    <a:pt x="4661" y="70214"/>
                  </a:lnTo>
                  <a:lnTo>
                    <a:pt x="3588" y="68912"/>
                  </a:lnTo>
                  <a:lnTo>
                    <a:pt x="1794" y="65760"/>
                  </a:lnTo>
                  <a:lnTo>
                    <a:pt x="720" y="62361"/>
                  </a:lnTo>
                  <a:lnTo>
                    <a:pt x="0" y="58951"/>
                  </a:lnTo>
                  <a:lnTo>
                    <a:pt x="0" y="58951"/>
                  </a:lnTo>
                  <a:lnTo>
                    <a:pt x="367" y="57122"/>
                  </a:lnTo>
                  <a:lnTo>
                    <a:pt x="720" y="55282"/>
                  </a:lnTo>
                  <a:lnTo>
                    <a:pt x="2161" y="51614"/>
                  </a:lnTo>
                  <a:lnTo>
                    <a:pt x="3235" y="49785"/>
                  </a:lnTo>
                  <a:lnTo>
                    <a:pt x="4308" y="48215"/>
                  </a:lnTo>
                  <a:lnTo>
                    <a:pt x="5735" y="46644"/>
                  </a:lnTo>
                  <a:lnTo>
                    <a:pt x="7161" y="45590"/>
                  </a:lnTo>
                  <a:lnTo>
                    <a:pt x="7161" y="45590"/>
                  </a:lnTo>
                  <a:lnTo>
                    <a:pt x="10029" y="43492"/>
                  </a:lnTo>
                  <a:lnTo>
                    <a:pt x="12897" y="41922"/>
                  </a:lnTo>
                  <a:lnTo>
                    <a:pt x="15411" y="40878"/>
                  </a:lnTo>
                  <a:lnTo>
                    <a:pt x="16838" y="40351"/>
                  </a:lnTo>
                  <a:lnTo>
                    <a:pt x="16838" y="40351"/>
                  </a:lnTo>
                  <a:lnTo>
                    <a:pt x="19352" y="40093"/>
                  </a:lnTo>
                  <a:lnTo>
                    <a:pt x="20426" y="39824"/>
                  </a:lnTo>
                  <a:lnTo>
                    <a:pt x="21132" y="39307"/>
                  </a:lnTo>
                  <a:lnTo>
                    <a:pt x="21132" y="39307"/>
                  </a:lnTo>
                  <a:lnTo>
                    <a:pt x="22205" y="39038"/>
                  </a:lnTo>
                  <a:lnTo>
                    <a:pt x="23647" y="38780"/>
                  </a:lnTo>
                  <a:lnTo>
                    <a:pt x="25794" y="38522"/>
                  </a:lnTo>
                  <a:lnTo>
                    <a:pt x="27941" y="38522"/>
                  </a:lnTo>
                  <a:lnTo>
                    <a:pt x="27941" y="38522"/>
                  </a:lnTo>
                  <a:lnTo>
                    <a:pt x="30455" y="38522"/>
                  </a:lnTo>
                  <a:lnTo>
                    <a:pt x="32955" y="39038"/>
                  </a:lnTo>
                  <a:lnTo>
                    <a:pt x="34750" y="39566"/>
                  </a:lnTo>
                  <a:lnTo>
                    <a:pt x="36544" y="40351"/>
                  </a:lnTo>
                  <a:lnTo>
                    <a:pt x="36544" y="40351"/>
                  </a:lnTo>
                  <a:lnTo>
                    <a:pt x="37617" y="41136"/>
                  </a:lnTo>
                  <a:lnTo>
                    <a:pt x="39044" y="41922"/>
                  </a:lnTo>
                  <a:lnTo>
                    <a:pt x="40838" y="42449"/>
                  </a:lnTo>
                  <a:lnTo>
                    <a:pt x="41911" y="42449"/>
                  </a:lnTo>
                  <a:lnTo>
                    <a:pt x="41911" y="42449"/>
                  </a:lnTo>
                  <a:lnTo>
                    <a:pt x="44411" y="42707"/>
                  </a:lnTo>
                  <a:lnTo>
                    <a:pt x="45485" y="43234"/>
                  </a:lnTo>
                  <a:lnTo>
                    <a:pt x="46205" y="43492"/>
                  </a:lnTo>
                  <a:lnTo>
                    <a:pt x="46205" y="43492"/>
                  </a:lnTo>
                  <a:lnTo>
                    <a:pt x="46926" y="43761"/>
                  </a:lnTo>
                  <a:lnTo>
                    <a:pt x="47647" y="44019"/>
                  </a:lnTo>
                  <a:lnTo>
                    <a:pt x="48352" y="43761"/>
                  </a:lnTo>
                  <a:lnTo>
                    <a:pt x="49073" y="43492"/>
                  </a:lnTo>
                  <a:lnTo>
                    <a:pt x="49073" y="43492"/>
                  </a:lnTo>
                  <a:lnTo>
                    <a:pt x="49794" y="43234"/>
                  </a:lnTo>
                  <a:lnTo>
                    <a:pt x="50867" y="42707"/>
                  </a:lnTo>
                  <a:lnTo>
                    <a:pt x="53014" y="42449"/>
                  </a:lnTo>
                  <a:lnTo>
                    <a:pt x="53014" y="42449"/>
                  </a:lnTo>
                  <a:lnTo>
                    <a:pt x="55514" y="42707"/>
                  </a:lnTo>
                  <a:lnTo>
                    <a:pt x="56588" y="43234"/>
                  </a:lnTo>
                  <a:lnTo>
                    <a:pt x="57308" y="43492"/>
                  </a:lnTo>
                  <a:lnTo>
                    <a:pt x="57308" y="43492"/>
                  </a:lnTo>
                  <a:lnTo>
                    <a:pt x="58382" y="44019"/>
                  </a:lnTo>
                  <a:lnTo>
                    <a:pt x="59823" y="44277"/>
                  </a:lnTo>
                  <a:lnTo>
                    <a:pt x="61970" y="44546"/>
                  </a:lnTo>
                  <a:lnTo>
                    <a:pt x="64470" y="44546"/>
                  </a:lnTo>
                  <a:lnTo>
                    <a:pt x="64470" y="44546"/>
                  </a:lnTo>
                  <a:lnTo>
                    <a:pt x="66617" y="44546"/>
                  </a:lnTo>
                  <a:lnTo>
                    <a:pt x="68779" y="44277"/>
                  </a:lnTo>
                  <a:lnTo>
                    <a:pt x="70205" y="44019"/>
                  </a:lnTo>
                  <a:lnTo>
                    <a:pt x="71279" y="43492"/>
                  </a:lnTo>
                  <a:lnTo>
                    <a:pt x="71279" y="43492"/>
                  </a:lnTo>
                  <a:lnTo>
                    <a:pt x="72000" y="42976"/>
                  </a:lnTo>
                  <a:lnTo>
                    <a:pt x="72352" y="42180"/>
                  </a:lnTo>
                  <a:lnTo>
                    <a:pt x="72705" y="40351"/>
                  </a:lnTo>
                  <a:lnTo>
                    <a:pt x="72705" y="40351"/>
                  </a:lnTo>
                  <a:lnTo>
                    <a:pt x="72705" y="40093"/>
                  </a:lnTo>
                  <a:lnTo>
                    <a:pt x="72352" y="39566"/>
                  </a:lnTo>
                  <a:lnTo>
                    <a:pt x="70926" y="39038"/>
                  </a:lnTo>
                  <a:lnTo>
                    <a:pt x="69132" y="38522"/>
                  </a:lnTo>
                  <a:lnTo>
                    <a:pt x="66985" y="38522"/>
                  </a:lnTo>
                  <a:lnTo>
                    <a:pt x="66985" y="38522"/>
                  </a:lnTo>
                  <a:lnTo>
                    <a:pt x="64838" y="38253"/>
                  </a:lnTo>
                  <a:lnTo>
                    <a:pt x="62323" y="37726"/>
                  </a:lnTo>
                  <a:lnTo>
                    <a:pt x="60176" y="37210"/>
                  </a:lnTo>
                  <a:lnTo>
                    <a:pt x="58750" y="36424"/>
                  </a:lnTo>
                  <a:lnTo>
                    <a:pt x="58750" y="36424"/>
                  </a:lnTo>
                  <a:lnTo>
                    <a:pt x="57308" y="35639"/>
                  </a:lnTo>
                  <a:lnTo>
                    <a:pt x="55882" y="34854"/>
                  </a:lnTo>
                  <a:lnTo>
                    <a:pt x="54441" y="34585"/>
                  </a:lnTo>
                  <a:lnTo>
                    <a:pt x="53014" y="34327"/>
                  </a:lnTo>
                  <a:lnTo>
                    <a:pt x="53014" y="34327"/>
                  </a:lnTo>
                  <a:lnTo>
                    <a:pt x="51941" y="34058"/>
                  </a:lnTo>
                  <a:lnTo>
                    <a:pt x="50500" y="33800"/>
                  </a:lnTo>
                  <a:lnTo>
                    <a:pt x="49073" y="33014"/>
                  </a:lnTo>
                  <a:lnTo>
                    <a:pt x="47647" y="32229"/>
                  </a:lnTo>
                  <a:lnTo>
                    <a:pt x="47647" y="32229"/>
                  </a:lnTo>
                  <a:lnTo>
                    <a:pt x="46573" y="31444"/>
                  </a:lnTo>
                  <a:lnTo>
                    <a:pt x="45132" y="31186"/>
                  </a:lnTo>
                  <a:lnTo>
                    <a:pt x="44058" y="30917"/>
                  </a:lnTo>
                  <a:lnTo>
                    <a:pt x="43338" y="31186"/>
                  </a:lnTo>
                  <a:lnTo>
                    <a:pt x="43338" y="31186"/>
                  </a:lnTo>
                  <a:lnTo>
                    <a:pt x="42632" y="31444"/>
                  </a:lnTo>
                  <a:lnTo>
                    <a:pt x="41558" y="31444"/>
                  </a:lnTo>
                  <a:lnTo>
                    <a:pt x="40470" y="30917"/>
                  </a:lnTo>
                  <a:lnTo>
                    <a:pt x="39044" y="30131"/>
                  </a:lnTo>
                  <a:lnTo>
                    <a:pt x="39044" y="30131"/>
                  </a:lnTo>
                  <a:lnTo>
                    <a:pt x="37970" y="29604"/>
                  </a:lnTo>
                  <a:lnTo>
                    <a:pt x="36897" y="29088"/>
                  </a:lnTo>
                  <a:lnTo>
                    <a:pt x="35823" y="29088"/>
                  </a:lnTo>
                  <a:lnTo>
                    <a:pt x="35102" y="29088"/>
                  </a:lnTo>
                  <a:lnTo>
                    <a:pt x="35102" y="29088"/>
                  </a:lnTo>
                  <a:lnTo>
                    <a:pt x="34382" y="29604"/>
                  </a:lnTo>
                  <a:lnTo>
                    <a:pt x="33308" y="29873"/>
                  </a:lnTo>
                  <a:lnTo>
                    <a:pt x="30808" y="30131"/>
                  </a:lnTo>
                  <a:lnTo>
                    <a:pt x="30808" y="30131"/>
                  </a:lnTo>
                  <a:lnTo>
                    <a:pt x="29367" y="30658"/>
                  </a:lnTo>
                  <a:lnTo>
                    <a:pt x="27220" y="31444"/>
                  </a:lnTo>
                  <a:lnTo>
                    <a:pt x="24720" y="32756"/>
                  </a:lnTo>
                  <a:lnTo>
                    <a:pt x="22573" y="34327"/>
                  </a:lnTo>
                  <a:lnTo>
                    <a:pt x="22573" y="34327"/>
                  </a:lnTo>
                  <a:lnTo>
                    <a:pt x="20058" y="35897"/>
                  </a:lnTo>
                  <a:lnTo>
                    <a:pt x="17558" y="37210"/>
                  </a:lnTo>
                  <a:lnTo>
                    <a:pt x="15764" y="37995"/>
                  </a:lnTo>
                  <a:lnTo>
                    <a:pt x="13970" y="38522"/>
                  </a:lnTo>
                  <a:lnTo>
                    <a:pt x="13970" y="38522"/>
                  </a:lnTo>
                  <a:lnTo>
                    <a:pt x="11823" y="37995"/>
                  </a:lnTo>
                  <a:lnTo>
                    <a:pt x="10750" y="37726"/>
                  </a:lnTo>
                  <a:lnTo>
                    <a:pt x="10029" y="37468"/>
                  </a:lnTo>
                  <a:lnTo>
                    <a:pt x="10029" y="37468"/>
                  </a:lnTo>
                  <a:lnTo>
                    <a:pt x="9323" y="36941"/>
                  </a:lnTo>
                  <a:lnTo>
                    <a:pt x="8955" y="36155"/>
                  </a:lnTo>
                  <a:lnTo>
                    <a:pt x="8602" y="34327"/>
                  </a:lnTo>
                  <a:lnTo>
                    <a:pt x="8602" y="34327"/>
                  </a:lnTo>
                  <a:lnTo>
                    <a:pt x="8955" y="32487"/>
                  </a:lnTo>
                  <a:lnTo>
                    <a:pt x="9323" y="31702"/>
                  </a:lnTo>
                  <a:lnTo>
                    <a:pt x="10029" y="31186"/>
                  </a:lnTo>
                  <a:lnTo>
                    <a:pt x="10029" y="31186"/>
                  </a:lnTo>
                  <a:lnTo>
                    <a:pt x="10750" y="30917"/>
                  </a:lnTo>
                  <a:lnTo>
                    <a:pt x="12544" y="30658"/>
                  </a:lnTo>
                  <a:lnTo>
                    <a:pt x="14691" y="30400"/>
                  </a:lnTo>
                  <a:lnTo>
                    <a:pt x="16838" y="30131"/>
                  </a:lnTo>
                  <a:lnTo>
                    <a:pt x="16838" y="30131"/>
                  </a:lnTo>
                  <a:lnTo>
                    <a:pt x="18985" y="30131"/>
                  </a:lnTo>
                  <a:lnTo>
                    <a:pt x="20779" y="29604"/>
                  </a:lnTo>
                  <a:lnTo>
                    <a:pt x="21852" y="29088"/>
                  </a:lnTo>
                  <a:lnTo>
                    <a:pt x="22205" y="28561"/>
                  </a:lnTo>
                  <a:lnTo>
                    <a:pt x="22573" y="28303"/>
                  </a:lnTo>
                  <a:lnTo>
                    <a:pt x="22573" y="28303"/>
                  </a:lnTo>
                  <a:lnTo>
                    <a:pt x="21852" y="26463"/>
                  </a:lnTo>
                  <a:lnTo>
                    <a:pt x="21500" y="25678"/>
                  </a:lnTo>
                  <a:lnTo>
                    <a:pt x="21132" y="25151"/>
                  </a:lnTo>
                  <a:lnTo>
                    <a:pt x="21132" y="25151"/>
                  </a:lnTo>
                  <a:lnTo>
                    <a:pt x="20426" y="24634"/>
                  </a:lnTo>
                  <a:lnTo>
                    <a:pt x="20426" y="24107"/>
                  </a:lnTo>
                  <a:lnTo>
                    <a:pt x="20426" y="23580"/>
                  </a:lnTo>
                  <a:lnTo>
                    <a:pt x="21132" y="23064"/>
                  </a:lnTo>
                  <a:lnTo>
                    <a:pt x="21132" y="23064"/>
                  </a:lnTo>
                  <a:lnTo>
                    <a:pt x="21852" y="22795"/>
                  </a:lnTo>
                  <a:lnTo>
                    <a:pt x="22926" y="22268"/>
                  </a:lnTo>
                  <a:lnTo>
                    <a:pt x="25073" y="22009"/>
                  </a:lnTo>
                  <a:lnTo>
                    <a:pt x="25073" y="22009"/>
                  </a:lnTo>
                  <a:lnTo>
                    <a:pt x="26514" y="22009"/>
                  </a:lnTo>
                  <a:lnTo>
                    <a:pt x="27941" y="21482"/>
                  </a:lnTo>
                  <a:lnTo>
                    <a:pt x="29367" y="20697"/>
                  </a:lnTo>
                  <a:lnTo>
                    <a:pt x="30808" y="19912"/>
                  </a:lnTo>
                  <a:lnTo>
                    <a:pt x="30808" y="19912"/>
                  </a:lnTo>
                  <a:lnTo>
                    <a:pt x="31882" y="19126"/>
                  </a:lnTo>
                  <a:lnTo>
                    <a:pt x="32955" y="18083"/>
                  </a:lnTo>
                  <a:lnTo>
                    <a:pt x="33308" y="16770"/>
                  </a:lnTo>
                  <a:lnTo>
                    <a:pt x="33676" y="15985"/>
                  </a:lnTo>
                  <a:lnTo>
                    <a:pt x="33676" y="15985"/>
                  </a:lnTo>
                  <a:lnTo>
                    <a:pt x="33308" y="14146"/>
                  </a:lnTo>
                  <a:lnTo>
                    <a:pt x="32602" y="13360"/>
                  </a:lnTo>
                  <a:lnTo>
                    <a:pt x="32235" y="12844"/>
                  </a:lnTo>
                  <a:lnTo>
                    <a:pt x="32235" y="12844"/>
                  </a:lnTo>
                  <a:lnTo>
                    <a:pt x="32235" y="12575"/>
                  </a:lnTo>
                  <a:lnTo>
                    <a:pt x="32235" y="12059"/>
                  </a:lnTo>
                  <a:lnTo>
                    <a:pt x="33308" y="10746"/>
                  </a:lnTo>
                  <a:lnTo>
                    <a:pt x="35102" y="8907"/>
                  </a:lnTo>
                  <a:lnTo>
                    <a:pt x="37970" y="6820"/>
                  </a:lnTo>
                  <a:lnTo>
                    <a:pt x="37970" y="6820"/>
                  </a:lnTo>
                  <a:lnTo>
                    <a:pt x="39397" y="5766"/>
                  </a:lnTo>
                  <a:lnTo>
                    <a:pt x="41558" y="4722"/>
                  </a:lnTo>
                  <a:lnTo>
                    <a:pt x="43705" y="3937"/>
                  </a:lnTo>
                  <a:lnTo>
                    <a:pt x="46205" y="3151"/>
                  </a:lnTo>
                  <a:lnTo>
                    <a:pt x="51220" y="2097"/>
                  </a:lnTo>
                  <a:lnTo>
                    <a:pt x="53735" y="1839"/>
                  </a:lnTo>
                  <a:lnTo>
                    <a:pt x="55882" y="1570"/>
                  </a:lnTo>
                  <a:lnTo>
                    <a:pt x="55882" y="1570"/>
                  </a:lnTo>
                  <a:lnTo>
                    <a:pt x="60529" y="1839"/>
                  </a:lnTo>
                  <a:lnTo>
                    <a:pt x="64117" y="1839"/>
                  </a:lnTo>
                  <a:lnTo>
                    <a:pt x="66985" y="2366"/>
                  </a:lnTo>
                  <a:lnTo>
                    <a:pt x="68411" y="2624"/>
                  </a:lnTo>
                  <a:lnTo>
                    <a:pt x="68411" y="2624"/>
                  </a:lnTo>
                  <a:lnTo>
                    <a:pt x="69132" y="2883"/>
                  </a:lnTo>
                  <a:lnTo>
                    <a:pt x="69852" y="3151"/>
                  </a:lnTo>
                  <a:lnTo>
                    <a:pt x="70558" y="2883"/>
                  </a:lnTo>
                  <a:lnTo>
                    <a:pt x="71279" y="2624"/>
                  </a:lnTo>
                  <a:lnTo>
                    <a:pt x="71279" y="2624"/>
                  </a:lnTo>
                  <a:lnTo>
                    <a:pt x="73794" y="2097"/>
                  </a:lnTo>
                  <a:lnTo>
                    <a:pt x="79514" y="1312"/>
                  </a:lnTo>
                  <a:lnTo>
                    <a:pt x="85602" y="268"/>
                  </a:lnTo>
                  <a:lnTo>
                    <a:pt x="9026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46" name="Shape 146"/>
          <p:cNvGrpSpPr/>
          <p:nvPr/>
        </p:nvGrpSpPr>
        <p:grpSpPr>
          <a:xfrm>
            <a:off x="3262953" y="2925385"/>
            <a:ext cx="369547" cy="274764"/>
            <a:chOff x="5247525" y="3007275"/>
            <a:chExt cx="517574" cy="384824"/>
          </a:xfrm>
        </p:grpSpPr>
        <p:sp>
          <p:nvSpPr>
            <p:cNvPr id="147" name="Shape 147"/>
            <p:cNvSpPr/>
            <p:nvPr/>
          </p:nvSpPr>
          <p:spPr>
            <a:xfrm>
              <a:off x="5247525" y="3007275"/>
              <a:ext cx="348900" cy="348900"/>
            </a:xfrm>
            <a:custGeom>
              <a:avLst/>
              <a:gdLst/>
              <a:ahLst/>
              <a:cxnLst/>
              <a:rect l="0" t="0" r="0" b="0"/>
              <a:pathLst>
                <a:path w="120000" h="120000" fill="none" extrusionOk="0">
                  <a:moveTo>
                    <a:pt x="114557" y="49630"/>
                  </a:moveTo>
                  <a:lnTo>
                    <a:pt x="101986" y="48374"/>
                  </a:lnTo>
                  <a:lnTo>
                    <a:pt x="101986" y="48374"/>
                  </a:lnTo>
                  <a:lnTo>
                    <a:pt x="101358" y="45864"/>
                  </a:lnTo>
                  <a:lnTo>
                    <a:pt x="100318" y="43353"/>
                  </a:lnTo>
                  <a:lnTo>
                    <a:pt x="99269" y="40842"/>
                  </a:lnTo>
                  <a:lnTo>
                    <a:pt x="98013" y="38538"/>
                  </a:lnTo>
                  <a:lnTo>
                    <a:pt x="105760" y="28693"/>
                  </a:lnTo>
                  <a:lnTo>
                    <a:pt x="105760" y="28693"/>
                  </a:lnTo>
                  <a:lnTo>
                    <a:pt x="106388" y="27858"/>
                  </a:lnTo>
                  <a:lnTo>
                    <a:pt x="106809" y="26809"/>
                  </a:lnTo>
                  <a:lnTo>
                    <a:pt x="107016" y="25760"/>
                  </a:lnTo>
                  <a:lnTo>
                    <a:pt x="107016" y="24505"/>
                  </a:lnTo>
                  <a:lnTo>
                    <a:pt x="106809" y="23456"/>
                  </a:lnTo>
                  <a:lnTo>
                    <a:pt x="106595" y="22407"/>
                  </a:lnTo>
                  <a:lnTo>
                    <a:pt x="105967" y="21367"/>
                  </a:lnTo>
                  <a:lnTo>
                    <a:pt x="105339" y="20524"/>
                  </a:lnTo>
                  <a:lnTo>
                    <a:pt x="99475" y="14660"/>
                  </a:lnTo>
                  <a:lnTo>
                    <a:pt x="99475" y="14660"/>
                  </a:lnTo>
                  <a:lnTo>
                    <a:pt x="98641" y="14032"/>
                  </a:lnTo>
                  <a:lnTo>
                    <a:pt x="97592" y="13404"/>
                  </a:lnTo>
                  <a:lnTo>
                    <a:pt x="96543" y="12983"/>
                  </a:lnTo>
                  <a:lnTo>
                    <a:pt x="95494" y="12983"/>
                  </a:lnTo>
                  <a:lnTo>
                    <a:pt x="94239" y="12983"/>
                  </a:lnTo>
                  <a:lnTo>
                    <a:pt x="93190" y="13198"/>
                  </a:lnTo>
                  <a:lnTo>
                    <a:pt x="92149" y="13611"/>
                  </a:lnTo>
                  <a:lnTo>
                    <a:pt x="91306" y="14239"/>
                  </a:lnTo>
                  <a:lnTo>
                    <a:pt x="81470" y="21994"/>
                  </a:lnTo>
                  <a:lnTo>
                    <a:pt x="81470" y="21994"/>
                  </a:lnTo>
                  <a:lnTo>
                    <a:pt x="79165" y="20730"/>
                  </a:lnTo>
                  <a:lnTo>
                    <a:pt x="76646" y="19690"/>
                  </a:lnTo>
                  <a:lnTo>
                    <a:pt x="74135" y="18641"/>
                  </a:lnTo>
                  <a:lnTo>
                    <a:pt x="71625" y="17798"/>
                  </a:lnTo>
                  <a:lnTo>
                    <a:pt x="70154" y="5451"/>
                  </a:lnTo>
                  <a:lnTo>
                    <a:pt x="70154" y="5451"/>
                  </a:lnTo>
                  <a:lnTo>
                    <a:pt x="69948" y="4402"/>
                  </a:lnTo>
                  <a:lnTo>
                    <a:pt x="69527" y="3353"/>
                  </a:lnTo>
                  <a:lnTo>
                    <a:pt x="68899" y="2519"/>
                  </a:lnTo>
                  <a:lnTo>
                    <a:pt x="68271" y="1676"/>
                  </a:lnTo>
                  <a:lnTo>
                    <a:pt x="67222" y="1049"/>
                  </a:lnTo>
                  <a:lnTo>
                    <a:pt x="66388" y="421"/>
                  </a:lnTo>
                  <a:lnTo>
                    <a:pt x="65133" y="214"/>
                  </a:lnTo>
                  <a:lnTo>
                    <a:pt x="64084" y="0"/>
                  </a:lnTo>
                  <a:lnTo>
                    <a:pt x="55709" y="0"/>
                  </a:lnTo>
                  <a:lnTo>
                    <a:pt x="55709" y="0"/>
                  </a:lnTo>
                  <a:lnTo>
                    <a:pt x="54660" y="214"/>
                  </a:lnTo>
                  <a:lnTo>
                    <a:pt x="53611" y="421"/>
                  </a:lnTo>
                  <a:lnTo>
                    <a:pt x="52570" y="1049"/>
                  </a:lnTo>
                  <a:lnTo>
                    <a:pt x="51728" y="1676"/>
                  </a:lnTo>
                  <a:lnTo>
                    <a:pt x="50894" y="2519"/>
                  </a:lnTo>
                  <a:lnTo>
                    <a:pt x="50266" y="3353"/>
                  </a:lnTo>
                  <a:lnTo>
                    <a:pt x="49845" y="4402"/>
                  </a:lnTo>
                  <a:lnTo>
                    <a:pt x="49638" y="5451"/>
                  </a:lnTo>
                  <a:lnTo>
                    <a:pt x="48168" y="17798"/>
                  </a:lnTo>
                  <a:lnTo>
                    <a:pt x="48168" y="17798"/>
                  </a:lnTo>
                  <a:lnTo>
                    <a:pt x="45657" y="18641"/>
                  </a:lnTo>
                  <a:lnTo>
                    <a:pt x="43147" y="19690"/>
                  </a:lnTo>
                  <a:lnTo>
                    <a:pt x="40842" y="20730"/>
                  </a:lnTo>
                  <a:lnTo>
                    <a:pt x="38538" y="21994"/>
                  </a:lnTo>
                  <a:lnTo>
                    <a:pt x="28693" y="14239"/>
                  </a:lnTo>
                  <a:lnTo>
                    <a:pt x="28693" y="14239"/>
                  </a:lnTo>
                  <a:lnTo>
                    <a:pt x="27644" y="13611"/>
                  </a:lnTo>
                  <a:lnTo>
                    <a:pt x="26603" y="13198"/>
                  </a:lnTo>
                  <a:lnTo>
                    <a:pt x="25554" y="12983"/>
                  </a:lnTo>
                  <a:lnTo>
                    <a:pt x="24505" y="12983"/>
                  </a:lnTo>
                  <a:lnTo>
                    <a:pt x="23456" y="12983"/>
                  </a:lnTo>
                  <a:lnTo>
                    <a:pt x="22201" y="13404"/>
                  </a:lnTo>
                  <a:lnTo>
                    <a:pt x="21367" y="14032"/>
                  </a:lnTo>
                  <a:lnTo>
                    <a:pt x="20524" y="14660"/>
                  </a:lnTo>
                  <a:lnTo>
                    <a:pt x="14660" y="20524"/>
                  </a:lnTo>
                  <a:lnTo>
                    <a:pt x="14660" y="20524"/>
                  </a:lnTo>
                  <a:lnTo>
                    <a:pt x="13826" y="21367"/>
                  </a:lnTo>
                  <a:lnTo>
                    <a:pt x="13404" y="22407"/>
                  </a:lnTo>
                  <a:lnTo>
                    <a:pt x="12992" y="23456"/>
                  </a:lnTo>
                  <a:lnTo>
                    <a:pt x="12777" y="24505"/>
                  </a:lnTo>
                  <a:lnTo>
                    <a:pt x="12777" y="25760"/>
                  </a:lnTo>
                  <a:lnTo>
                    <a:pt x="12992" y="26809"/>
                  </a:lnTo>
                  <a:lnTo>
                    <a:pt x="13404" y="27858"/>
                  </a:lnTo>
                  <a:lnTo>
                    <a:pt x="14032" y="28693"/>
                  </a:lnTo>
                  <a:lnTo>
                    <a:pt x="21779" y="38538"/>
                  </a:lnTo>
                  <a:lnTo>
                    <a:pt x="21779" y="38538"/>
                  </a:lnTo>
                  <a:lnTo>
                    <a:pt x="20524" y="40842"/>
                  </a:lnTo>
                  <a:lnTo>
                    <a:pt x="19484" y="43353"/>
                  </a:lnTo>
                  <a:lnTo>
                    <a:pt x="18641" y="45864"/>
                  </a:lnTo>
                  <a:lnTo>
                    <a:pt x="17807" y="48374"/>
                  </a:lnTo>
                  <a:lnTo>
                    <a:pt x="5451" y="49630"/>
                  </a:lnTo>
                  <a:lnTo>
                    <a:pt x="5451" y="49630"/>
                  </a:lnTo>
                  <a:lnTo>
                    <a:pt x="4402" y="50051"/>
                  </a:lnTo>
                  <a:lnTo>
                    <a:pt x="3353" y="50472"/>
                  </a:lnTo>
                  <a:lnTo>
                    <a:pt x="2304" y="51100"/>
                  </a:lnTo>
                  <a:lnTo>
                    <a:pt x="1470" y="51728"/>
                  </a:lnTo>
                  <a:lnTo>
                    <a:pt x="842" y="52777"/>
                  </a:lnTo>
                  <a:lnTo>
                    <a:pt x="421" y="53611"/>
                  </a:lnTo>
                  <a:lnTo>
                    <a:pt x="8" y="54866"/>
                  </a:lnTo>
                  <a:lnTo>
                    <a:pt x="8" y="55915"/>
                  </a:lnTo>
                  <a:lnTo>
                    <a:pt x="8" y="64084"/>
                  </a:lnTo>
                  <a:lnTo>
                    <a:pt x="8" y="64084"/>
                  </a:lnTo>
                  <a:lnTo>
                    <a:pt x="8" y="65339"/>
                  </a:lnTo>
                  <a:lnTo>
                    <a:pt x="421" y="66388"/>
                  </a:lnTo>
                  <a:lnTo>
                    <a:pt x="842" y="67437"/>
                  </a:lnTo>
                  <a:lnTo>
                    <a:pt x="1470" y="68271"/>
                  </a:lnTo>
                  <a:lnTo>
                    <a:pt x="2304" y="69105"/>
                  </a:lnTo>
                  <a:lnTo>
                    <a:pt x="3353" y="69742"/>
                  </a:lnTo>
                  <a:lnTo>
                    <a:pt x="4402" y="70154"/>
                  </a:lnTo>
                  <a:lnTo>
                    <a:pt x="5451" y="70369"/>
                  </a:lnTo>
                  <a:lnTo>
                    <a:pt x="17807" y="71831"/>
                  </a:lnTo>
                  <a:lnTo>
                    <a:pt x="17807" y="71831"/>
                  </a:lnTo>
                  <a:lnTo>
                    <a:pt x="18641" y="74342"/>
                  </a:lnTo>
                  <a:lnTo>
                    <a:pt x="19484" y="76646"/>
                  </a:lnTo>
                  <a:lnTo>
                    <a:pt x="20524" y="79157"/>
                  </a:lnTo>
                  <a:lnTo>
                    <a:pt x="21779" y="81461"/>
                  </a:lnTo>
                  <a:lnTo>
                    <a:pt x="14032" y="91306"/>
                  </a:lnTo>
                  <a:lnTo>
                    <a:pt x="14032" y="91306"/>
                  </a:lnTo>
                  <a:lnTo>
                    <a:pt x="13404" y="92355"/>
                  </a:lnTo>
                  <a:lnTo>
                    <a:pt x="12992" y="93404"/>
                  </a:lnTo>
                  <a:lnTo>
                    <a:pt x="12777" y="94445"/>
                  </a:lnTo>
                  <a:lnTo>
                    <a:pt x="12777" y="95494"/>
                  </a:lnTo>
                  <a:lnTo>
                    <a:pt x="12992" y="96543"/>
                  </a:lnTo>
                  <a:lnTo>
                    <a:pt x="13404" y="97592"/>
                  </a:lnTo>
                  <a:lnTo>
                    <a:pt x="13826" y="98641"/>
                  </a:lnTo>
                  <a:lnTo>
                    <a:pt x="14660" y="99475"/>
                  </a:lnTo>
                  <a:lnTo>
                    <a:pt x="20524" y="105339"/>
                  </a:lnTo>
                  <a:lnTo>
                    <a:pt x="20524" y="105339"/>
                  </a:lnTo>
                  <a:lnTo>
                    <a:pt x="21367" y="106173"/>
                  </a:lnTo>
                  <a:lnTo>
                    <a:pt x="22201" y="106595"/>
                  </a:lnTo>
                  <a:lnTo>
                    <a:pt x="23456" y="107016"/>
                  </a:lnTo>
                  <a:lnTo>
                    <a:pt x="24505" y="107222"/>
                  </a:lnTo>
                  <a:lnTo>
                    <a:pt x="25554" y="107222"/>
                  </a:lnTo>
                  <a:lnTo>
                    <a:pt x="26603" y="106801"/>
                  </a:lnTo>
                  <a:lnTo>
                    <a:pt x="27644" y="106388"/>
                  </a:lnTo>
                  <a:lnTo>
                    <a:pt x="28693" y="105967"/>
                  </a:lnTo>
                  <a:lnTo>
                    <a:pt x="38538" y="98220"/>
                  </a:lnTo>
                  <a:lnTo>
                    <a:pt x="38538" y="98220"/>
                  </a:lnTo>
                  <a:lnTo>
                    <a:pt x="40842" y="99269"/>
                  </a:lnTo>
                  <a:lnTo>
                    <a:pt x="43147" y="100524"/>
                  </a:lnTo>
                  <a:lnTo>
                    <a:pt x="45657" y="101358"/>
                  </a:lnTo>
                  <a:lnTo>
                    <a:pt x="48168" y="102201"/>
                  </a:lnTo>
                  <a:lnTo>
                    <a:pt x="49638" y="114548"/>
                  </a:lnTo>
                  <a:lnTo>
                    <a:pt x="49638" y="114548"/>
                  </a:lnTo>
                  <a:lnTo>
                    <a:pt x="49845" y="115597"/>
                  </a:lnTo>
                  <a:lnTo>
                    <a:pt x="50266" y="116646"/>
                  </a:lnTo>
                  <a:lnTo>
                    <a:pt x="50894" y="117695"/>
                  </a:lnTo>
                  <a:lnTo>
                    <a:pt x="51728" y="118529"/>
                  </a:lnTo>
                  <a:lnTo>
                    <a:pt x="52570" y="119157"/>
                  </a:lnTo>
                  <a:lnTo>
                    <a:pt x="53611" y="119578"/>
                  </a:lnTo>
                  <a:lnTo>
                    <a:pt x="54660" y="120000"/>
                  </a:lnTo>
                  <a:lnTo>
                    <a:pt x="55709" y="120000"/>
                  </a:lnTo>
                  <a:lnTo>
                    <a:pt x="64084" y="120000"/>
                  </a:lnTo>
                  <a:lnTo>
                    <a:pt x="64084" y="120000"/>
                  </a:lnTo>
                  <a:lnTo>
                    <a:pt x="65133" y="120000"/>
                  </a:lnTo>
                  <a:lnTo>
                    <a:pt x="66388" y="119578"/>
                  </a:lnTo>
                  <a:lnTo>
                    <a:pt x="67222" y="119157"/>
                  </a:lnTo>
                  <a:lnTo>
                    <a:pt x="68271" y="118529"/>
                  </a:lnTo>
                  <a:lnTo>
                    <a:pt x="68899" y="117695"/>
                  </a:lnTo>
                  <a:lnTo>
                    <a:pt x="69527" y="116646"/>
                  </a:lnTo>
                  <a:lnTo>
                    <a:pt x="69948" y="115597"/>
                  </a:lnTo>
                  <a:lnTo>
                    <a:pt x="70154" y="114548"/>
                  </a:lnTo>
                  <a:lnTo>
                    <a:pt x="71625" y="102201"/>
                  </a:lnTo>
                  <a:lnTo>
                    <a:pt x="71625" y="102201"/>
                  </a:lnTo>
                  <a:lnTo>
                    <a:pt x="74135" y="101358"/>
                  </a:lnTo>
                  <a:lnTo>
                    <a:pt x="76646" y="100524"/>
                  </a:lnTo>
                  <a:lnTo>
                    <a:pt x="79165" y="99269"/>
                  </a:lnTo>
                  <a:lnTo>
                    <a:pt x="81470" y="98220"/>
                  </a:lnTo>
                  <a:lnTo>
                    <a:pt x="91306" y="105967"/>
                  </a:lnTo>
                  <a:lnTo>
                    <a:pt x="91306" y="105967"/>
                  </a:lnTo>
                  <a:lnTo>
                    <a:pt x="92149" y="106388"/>
                  </a:lnTo>
                  <a:lnTo>
                    <a:pt x="93190" y="106801"/>
                  </a:lnTo>
                  <a:lnTo>
                    <a:pt x="94239" y="107222"/>
                  </a:lnTo>
                  <a:lnTo>
                    <a:pt x="95494" y="107222"/>
                  </a:lnTo>
                  <a:lnTo>
                    <a:pt x="96543" y="107016"/>
                  </a:lnTo>
                  <a:lnTo>
                    <a:pt x="97592" y="106595"/>
                  </a:lnTo>
                  <a:lnTo>
                    <a:pt x="98641" y="106173"/>
                  </a:lnTo>
                  <a:lnTo>
                    <a:pt x="99475" y="105339"/>
                  </a:lnTo>
                  <a:lnTo>
                    <a:pt x="105339" y="99475"/>
                  </a:lnTo>
                  <a:lnTo>
                    <a:pt x="105339" y="99475"/>
                  </a:lnTo>
                  <a:lnTo>
                    <a:pt x="105967" y="98641"/>
                  </a:lnTo>
                  <a:lnTo>
                    <a:pt x="106595" y="97592"/>
                  </a:lnTo>
                  <a:lnTo>
                    <a:pt x="106809" y="96543"/>
                  </a:lnTo>
                  <a:lnTo>
                    <a:pt x="107016" y="95494"/>
                  </a:lnTo>
                  <a:lnTo>
                    <a:pt x="107016" y="94445"/>
                  </a:lnTo>
                  <a:lnTo>
                    <a:pt x="106809" y="93404"/>
                  </a:lnTo>
                  <a:lnTo>
                    <a:pt x="106388" y="92355"/>
                  </a:lnTo>
                  <a:lnTo>
                    <a:pt x="105760" y="91306"/>
                  </a:lnTo>
                  <a:lnTo>
                    <a:pt x="98013" y="81461"/>
                  </a:lnTo>
                  <a:lnTo>
                    <a:pt x="98013" y="81461"/>
                  </a:lnTo>
                  <a:lnTo>
                    <a:pt x="99269" y="79157"/>
                  </a:lnTo>
                  <a:lnTo>
                    <a:pt x="100318" y="76646"/>
                  </a:lnTo>
                  <a:lnTo>
                    <a:pt x="101358" y="74342"/>
                  </a:lnTo>
                  <a:lnTo>
                    <a:pt x="101986" y="71831"/>
                  </a:lnTo>
                  <a:lnTo>
                    <a:pt x="114557" y="70369"/>
                  </a:lnTo>
                  <a:lnTo>
                    <a:pt x="114557" y="70369"/>
                  </a:lnTo>
                  <a:lnTo>
                    <a:pt x="115597" y="70154"/>
                  </a:lnTo>
                  <a:lnTo>
                    <a:pt x="116646" y="69742"/>
                  </a:lnTo>
                  <a:lnTo>
                    <a:pt x="117489" y="69105"/>
                  </a:lnTo>
                  <a:lnTo>
                    <a:pt x="118323" y="68271"/>
                  </a:lnTo>
                  <a:lnTo>
                    <a:pt x="118950" y="67437"/>
                  </a:lnTo>
                  <a:lnTo>
                    <a:pt x="119578" y="66388"/>
                  </a:lnTo>
                  <a:lnTo>
                    <a:pt x="119793" y="65339"/>
                  </a:lnTo>
                  <a:lnTo>
                    <a:pt x="120000" y="64084"/>
                  </a:lnTo>
                  <a:lnTo>
                    <a:pt x="120000" y="55915"/>
                  </a:lnTo>
                  <a:lnTo>
                    <a:pt x="120000" y="55915"/>
                  </a:lnTo>
                  <a:lnTo>
                    <a:pt x="119793" y="54866"/>
                  </a:lnTo>
                  <a:lnTo>
                    <a:pt x="119578" y="53611"/>
                  </a:lnTo>
                  <a:lnTo>
                    <a:pt x="118950" y="52777"/>
                  </a:lnTo>
                  <a:lnTo>
                    <a:pt x="118323" y="51728"/>
                  </a:lnTo>
                  <a:lnTo>
                    <a:pt x="117489" y="51100"/>
                  </a:lnTo>
                  <a:lnTo>
                    <a:pt x="116646" y="50472"/>
                  </a:lnTo>
                  <a:lnTo>
                    <a:pt x="115597" y="50051"/>
                  </a:lnTo>
                  <a:lnTo>
                    <a:pt x="114557" y="49630"/>
                  </a:lnTo>
                  <a:lnTo>
                    <a:pt x="114557" y="49630"/>
                  </a:lnTo>
                  <a:close/>
                  <a:moveTo>
                    <a:pt x="73714" y="73929"/>
                  </a:moveTo>
                  <a:lnTo>
                    <a:pt x="73714" y="73929"/>
                  </a:lnTo>
                  <a:lnTo>
                    <a:pt x="72252" y="75184"/>
                  </a:lnTo>
                  <a:lnTo>
                    <a:pt x="70782" y="76440"/>
                  </a:lnTo>
                  <a:lnTo>
                    <a:pt x="69114" y="77274"/>
                  </a:lnTo>
                  <a:lnTo>
                    <a:pt x="67222" y="78116"/>
                  </a:lnTo>
                  <a:lnTo>
                    <a:pt x="65554" y="78744"/>
                  </a:lnTo>
                  <a:lnTo>
                    <a:pt x="63662" y="79157"/>
                  </a:lnTo>
                  <a:lnTo>
                    <a:pt x="61779" y="79372"/>
                  </a:lnTo>
                  <a:lnTo>
                    <a:pt x="59896" y="79578"/>
                  </a:lnTo>
                  <a:lnTo>
                    <a:pt x="58013" y="79372"/>
                  </a:lnTo>
                  <a:lnTo>
                    <a:pt x="56130" y="79157"/>
                  </a:lnTo>
                  <a:lnTo>
                    <a:pt x="54453" y="78744"/>
                  </a:lnTo>
                  <a:lnTo>
                    <a:pt x="52570" y="78116"/>
                  </a:lnTo>
                  <a:lnTo>
                    <a:pt x="50894" y="77274"/>
                  </a:lnTo>
                  <a:lnTo>
                    <a:pt x="49217" y="76440"/>
                  </a:lnTo>
                  <a:lnTo>
                    <a:pt x="47540" y="75184"/>
                  </a:lnTo>
                  <a:lnTo>
                    <a:pt x="46079" y="73929"/>
                  </a:lnTo>
                  <a:lnTo>
                    <a:pt x="46079" y="73929"/>
                  </a:lnTo>
                  <a:lnTo>
                    <a:pt x="44815" y="72459"/>
                  </a:lnTo>
                  <a:lnTo>
                    <a:pt x="43559" y="70782"/>
                  </a:lnTo>
                  <a:lnTo>
                    <a:pt x="42725" y="69105"/>
                  </a:lnTo>
                  <a:lnTo>
                    <a:pt x="41883" y="67437"/>
                  </a:lnTo>
                  <a:lnTo>
                    <a:pt x="41255" y="65546"/>
                  </a:lnTo>
                  <a:lnTo>
                    <a:pt x="40842" y="63662"/>
                  </a:lnTo>
                  <a:lnTo>
                    <a:pt x="40421" y="61986"/>
                  </a:lnTo>
                  <a:lnTo>
                    <a:pt x="40421" y="60103"/>
                  </a:lnTo>
                  <a:lnTo>
                    <a:pt x="40421" y="58220"/>
                  </a:lnTo>
                  <a:lnTo>
                    <a:pt x="40842" y="56337"/>
                  </a:lnTo>
                  <a:lnTo>
                    <a:pt x="41255" y="54453"/>
                  </a:lnTo>
                  <a:lnTo>
                    <a:pt x="41883" y="52777"/>
                  </a:lnTo>
                  <a:lnTo>
                    <a:pt x="42725" y="50894"/>
                  </a:lnTo>
                  <a:lnTo>
                    <a:pt x="43559" y="49217"/>
                  </a:lnTo>
                  <a:lnTo>
                    <a:pt x="44815" y="47747"/>
                  </a:lnTo>
                  <a:lnTo>
                    <a:pt x="46079" y="46285"/>
                  </a:lnTo>
                  <a:lnTo>
                    <a:pt x="46079" y="46285"/>
                  </a:lnTo>
                  <a:lnTo>
                    <a:pt x="47540" y="44815"/>
                  </a:lnTo>
                  <a:lnTo>
                    <a:pt x="49217" y="43774"/>
                  </a:lnTo>
                  <a:lnTo>
                    <a:pt x="50894" y="42725"/>
                  </a:lnTo>
                  <a:lnTo>
                    <a:pt x="52570" y="41883"/>
                  </a:lnTo>
                  <a:lnTo>
                    <a:pt x="54453" y="41255"/>
                  </a:lnTo>
                  <a:lnTo>
                    <a:pt x="56130" y="40842"/>
                  </a:lnTo>
                  <a:lnTo>
                    <a:pt x="58013" y="40627"/>
                  </a:lnTo>
                  <a:lnTo>
                    <a:pt x="59896" y="40421"/>
                  </a:lnTo>
                  <a:lnTo>
                    <a:pt x="61779" y="40627"/>
                  </a:lnTo>
                  <a:lnTo>
                    <a:pt x="63662" y="40842"/>
                  </a:lnTo>
                  <a:lnTo>
                    <a:pt x="65554" y="41255"/>
                  </a:lnTo>
                  <a:lnTo>
                    <a:pt x="67222" y="41883"/>
                  </a:lnTo>
                  <a:lnTo>
                    <a:pt x="69114" y="42725"/>
                  </a:lnTo>
                  <a:lnTo>
                    <a:pt x="70782" y="43774"/>
                  </a:lnTo>
                  <a:lnTo>
                    <a:pt x="72252" y="44815"/>
                  </a:lnTo>
                  <a:lnTo>
                    <a:pt x="73714" y="46285"/>
                  </a:lnTo>
                  <a:lnTo>
                    <a:pt x="73714" y="46285"/>
                  </a:lnTo>
                  <a:lnTo>
                    <a:pt x="75184" y="47747"/>
                  </a:lnTo>
                  <a:lnTo>
                    <a:pt x="76233" y="49217"/>
                  </a:lnTo>
                  <a:lnTo>
                    <a:pt x="77274" y="50894"/>
                  </a:lnTo>
                  <a:lnTo>
                    <a:pt x="78116" y="52777"/>
                  </a:lnTo>
                  <a:lnTo>
                    <a:pt x="78744" y="54453"/>
                  </a:lnTo>
                  <a:lnTo>
                    <a:pt x="79165" y="56337"/>
                  </a:lnTo>
                  <a:lnTo>
                    <a:pt x="79372" y="58220"/>
                  </a:lnTo>
                  <a:lnTo>
                    <a:pt x="79372" y="60103"/>
                  </a:lnTo>
                  <a:lnTo>
                    <a:pt x="79372" y="61986"/>
                  </a:lnTo>
                  <a:lnTo>
                    <a:pt x="79165" y="63662"/>
                  </a:lnTo>
                  <a:lnTo>
                    <a:pt x="78744" y="65546"/>
                  </a:lnTo>
                  <a:lnTo>
                    <a:pt x="78116" y="67437"/>
                  </a:lnTo>
                  <a:lnTo>
                    <a:pt x="77274" y="69105"/>
                  </a:lnTo>
                  <a:lnTo>
                    <a:pt x="76233" y="70782"/>
                  </a:lnTo>
                  <a:lnTo>
                    <a:pt x="75184" y="72459"/>
                  </a:lnTo>
                  <a:lnTo>
                    <a:pt x="73714" y="73929"/>
                  </a:lnTo>
                  <a:lnTo>
                    <a:pt x="73714" y="739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8" name="Shape 148"/>
            <p:cNvSpPr/>
            <p:nvPr/>
          </p:nvSpPr>
          <p:spPr>
            <a:xfrm>
              <a:off x="5566575" y="3193575"/>
              <a:ext cx="198524" cy="198524"/>
            </a:xfrm>
            <a:custGeom>
              <a:avLst/>
              <a:gdLst/>
              <a:ahLst/>
              <a:cxnLst/>
              <a:rect l="0" t="0" r="0" b="0"/>
              <a:pathLst>
                <a:path w="120000" h="120000" fill="none" extrusionOk="0">
                  <a:moveTo>
                    <a:pt x="109678" y="32398"/>
                  </a:moveTo>
                  <a:lnTo>
                    <a:pt x="92754" y="36086"/>
                  </a:lnTo>
                  <a:lnTo>
                    <a:pt x="92754" y="36086"/>
                  </a:lnTo>
                  <a:lnTo>
                    <a:pt x="90910" y="33502"/>
                  </a:lnTo>
                  <a:lnTo>
                    <a:pt x="88704" y="31295"/>
                  </a:lnTo>
                  <a:lnTo>
                    <a:pt x="94597" y="14733"/>
                  </a:lnTo>
                  <a:lnTo>
                    <a:pt x="94597" y="14733"/>
                  </a:lnTo>
                  <a:lnTo>
                    <a:pt x="94960" y="13630"/>
                  </a:lnTo>
                  <a:lnTo>
                    <a:pt x="94960" y="12527"/>
                  </a:lnTo>
                  <a:lnTo>
                    <a:pt x="94597" y="10321"/>
                  </a:lnTo>
                  <a:lnTo>
                    <a:pt x="93116" y="8477"/>
                  </a:lnTo>
                  <a:lnTo>
                    <a:pt x="92391" y="7374"/>
                  </a:lnTo>
                  <a:lnTo>
                    <a:pt x="91650" y="7011"/>
                  </a:lnTo>
                  <a:lnTo>
                    <a:pt x="83913" y="2961"/>
                  </a:lnTo>
                  <a:lnTo>
                    <a:pt x="83913" y="2961"/>
                  </a:lnTo>
                  <a:lnTo>
                    <a:pt x="82810" y="2584"/>
                  </a:lnTo>
                  <a:lnTo>
                    <a:pt x="81707" y="2584"/>
                  </a:lnTo>
                  <a:lnTo>
                    <a:pt x="79501" y="2584"/>
                  </a:lnTo>
                  <a:lnTo>
                    <a:pt x="77295" y="3687"/>
                  </a:lnTo>
                  <a:lnTo>
                    <a:pt x="76554" y="4427"/>
                  </a:lnTo>
                  <a:lnTo>
                    <a:pt x="75829" y="5168"/>
                  </a:lnTo>
                  <a:lnTo>
                    <a:pt x="66248" y="19886"/>
                  </a:lnTo>
                  <a:lnTo>
                    <a:pt x="66248" y="19886"/>
                  </a:lnTo>
                  <a:lnTo>
                    <a:pt x="62939" y="19523"/>
                  </a:lnTo>
                  <a:lnTo>
                    <a:pt x="59992" y="19523"/>
                  </a:lnTo>
                  <a:lnTo>
                    <a:pt x="52633" y="3687"/>
                  </a:lnTo>
                  <a:lnTo>
                    <a:pt x="52633" y="3687"/>
                  </a:lnTo>
                  <a:lnTo>
                    <a:pt x="51907" y="2584"/>
                  </a:lnTo>
                  <a:lnTo>
                    <a:pt x="51167" y="1858"/>
                  </a:lnTo>
                  <a:lnTo>
                    <a:pt x="49323" y="755"/>
                  </a:lnTo>
                  <a:lnTo>
                    <a:pt x="47117" y="15"/>
                  </a:lnTo>
                  <a:lnTo>
                    <a:pt x="46014" y="15"/>
                  </a:lnTo>
                  <a:lnTo>
                    <a:pt x="44911" y="377"/>
                  </a:lnTo>
                  <a:lnTo>
                    <a:pt x="36811" y="2961"/>
                  </a:lnTo>
                  <a:lnTo>
                    <a:pt x="36811" y="2961"/>
                  </a:lnTo>
                  <a:lnTo>
                    <a:pt x="35708" y="3324"/>
                  </a:lnTo>
                  <a:lnTo>
                    <a:pt x="34605" y="4064"/>
                  </a:lnTo>
                  <a:lnTo>
                    <a:pt x="33124" y="5908"/>
                  </a:lnTo>
                  <a:lnTo>
                    <a:pt x="32398" y="8114"/>
                  </a:lnTo>
                  <a:lnTo>
                    <a:pt x="32398" y="9217"/>
                  </a:lnTo>
                  <a:lnTo>
                    <a:pt x="32398" y="10321"/>
                  </a:lnTo>
                  <a:lnTo>
                    <a:pt x="36071" y="27623"/>
                  </a:lnTo>
                  <a:lnTo>
                    <a:pt x="36071" y="27623"/>
                  </a:lnTo>
                  <a:lnTo>
                    <a:pt x="33502" y="29452"/>
                  </a:lnTo>
                  <a:lnTo>
                    <a:pt x="31295" y="31658"/>
                  </a:lnTo>
                  <a:lnTo>
                    <a:pt x="15096" y="25402"/>
                  </a:lnTo>
                  <a:lnTo>
                    <a:pt x="15096" y="25402"/>
                  </a:lnTo>
                  <a:lnTo>
                    <a:pt x="13993" y="25402"/>
                  </a:lnTo>
                  <a:lnTo>
                    <a:pt x="12527" y="25039"/>
                  </a:lnTo>
                  <a:lnTo>
                    <a:pt x="10306" y="25780"/>
                  </a:lnTo>
                  <a:lnTo>
                    <a:pt x="8477" y="26883"/>
                  </a:lnTo>
                  <a:lnTo>
                    <a:pt x="7737" y="27623"/>
                  </a:lnTo>
                  <a:lnTo>
                    <a:pt x="6996" y="28726"/>
                  </a:lnTo>
                  <a:lnTo>
                    <a:pt x="3324" y="36086"/>
                  </a:lnTo>
                  <a:lnTo>
                    <a:pt x="3324" y="36086"/>
                  </a:lnTo>
                  <a:lnTo>
                    <a:pt x="2946" y="37189"/>
                  </a:lnTo>
                  <a:lnTo>
                    <a:pt x="2584" y="38292"/>
                  </a:lnTo>
                  <a:lnTo>
                    <a:pt x="2946" y="40861"/>
                  </a:lnTo>
                  <a:lnTo>
                    <a:pt x="3687" y="42704"/>
                  </a:lnTo>
                  <a:lnTo>
                    <a:pt x="4427" y="43808"/>
                  </a:lnTo>
                  <a:lnTo>
                    <a:pt x="5530" y="44548"/>
                  </a:lnTo>
                  <a:lnTo>
                    <a:pt x="20249" y="54114"/>
                  </a:lnTo>
                  <a:lnTo>
                    <a:pt x="20249" y="54114"/>
                  </a:lnTo>
                  <a:lnTo>
                    <a:pt x="19886" y="57060"/>
                  </a:lnTo>
                  <a:lnTo>
                    <a:pt x="19508" y="60370"/>
                  </a:lnTo>
                  <a:lnTo>
                    <a:pt x="3687" y="67729"/>
                  </a:lnTo>
                  <a:lnTo>
                    <a:pt x="3687" y="67729"/>
                  </a:lnTo>
                  <a:lnTo>
                    <a:pt x="2946" y="68107"/>
                  </a:lnTo>
                  <a:lnTo>
                    <a:pt x="1843" y="68832"/>
                  </a:lnTo>
                  <a:lnTo>
                    <a:pt x="740" y="71038"/>
                  </a:lnTo>
                  <a:lnTo>
                    <a:pt x="0" y="73260"/>
                  </a:lnTo>
                  <a:lnTo>
                    <a:pt x="377" y="74363"/>
                  </a:lnTo>
                  <a:lnTo>
                    <a:pt x="377" y="75466"/>
                  </a:lnTo>
                  <a:lnTo>
                    <a:pt x="3324" y="83566"/>
                  </a:lnTo>
                  <a:lnTo>
                    <a:pt x="3324" y="83566"/>
                  </a:lnTo>
                  <a:lnTo>
                    <a:pt x="3687" y="84291"/>
                  </a:lnTo>
                  <a:lnTo>
                    <a:pt x="4427" y="85394"/>
                  </a:lnTo>
                  <a:lnTo>
                    <a:pt x="5893" y="86875"/>
                  </a:lnTo>
                  <a:lnTo>
                    <a:pt x="8099" y="87601"/>
                  </a:lnTo>
                  <a:lnTo>
                    <a:pt x="9202" y="87601"/>
                  </a:lnTo>
                  <a:lnTo>
                    <a:pt x="10306" y="87601"/>
                  </a:lnTo>
                  <a:lnTo>
                    <a:pt x="27608" y="83928"/>
                  </a:lnTo>
                  <a:lnTo>
                    <a:pt x="27608" y="83928"/>
                  </a:lnTo>
                  <a:lnTo>
                    <a:pt x="29452" y="86497"/>
                  </a:lnTo>
                  <a:lnTo>
                    <a:pt x="31658" y="88704"/>
                  </a:lnTo>
                  <a:lnTo>
                    <a:pt x="25765" y="105266"/>
                  </a:lnTo>
                  <a:lnTo>
                    <a:pt x="25765" y="105266"/>
                  </a:lnTo>
                  <a:lnTo>
                    <a:pt x="25402" y="106384"/>
                  </a:lnTo>
                  <a:lnTo>
                    <a:pt x="25402" y="107487"/>
                  </a:lnTo>
                  <a:lnTo>
                    <a:pt x="25765" y="109693"/>
                  </a:lnTo>
                  <a:lnTo>
                    <a:pt x="26868" y="111522"/>
                  </a:lnTo>
                  <a:lnTo>
                    <a:pt x="27971" y="112262"/>
                  </a:lnTo>
                  <a:lnTo>
                    <a:pt x="28711" y="113003"/>
                  </a:lnTo>
                  <a:lnTo>
                    <a:pt x="36448" y="116675"/>
                  </a:lnTo>
                  <a:lnTo>
                    <a:pt x="36448" y="116675"/>
                  </a:lnTo>
                  <a:lnTo>
                    <a:pt x="37551" y="117415"/>
                  </a:lnTo>
                  <a:lnTo>
                    <a:pt x="38655" y="117415"/>
                  </a:lnTo>
                  <a:lnTo>
                    <a:pt x="40861" y="117415"/>
                  </a:lnTo>
                  <a:lnTo>
                    <a:pt x="43067" y="116312"/>
                  </a:lnTo>
                  <a:lnTo>
                    <a:pt x="43808" y="115572"/>
                  </a:lnTo>
                  <a:lnTo>
                    <a:pt x="44533" y="114846"/>
                  </a:lnTo>
                  <a:lnTo>
                    <a:pt x="54114" y="100113"/>
                  </a:lnTo>
                  <a:lnTo>
                    <a:pt x="54114" y="100113"/>
                  </a:lnTo>
                  <a:lnTo>
                    <a:pt x="57423" y="100491"/>
                  </a:lnTo>
                  <a:lnTo>
                    <a:pt x="60370" y="100491"/>
                  </a:lnTo>
                  <a:lnTo>
                    <a:pt x="67729" y="116312"/>
                  </a:lnTo>
                  <a:lnTo>
                    <a:pt x="67729" y="116312"/>
                  </a:lnTo>
                  <a:lnTo>
                    <a:pt x="68469" y="117415"/>
                  </a:lnTo>
                  <a:lnTo>
                    <a:pt x="69195" y="118156"/>
                  </a:lnTo>
                  <a:lnTo>
                    <a:pt x="71038" y="119259"/>
                  </a:lnTo>
                  <a:lnTo>
                    <a:pt x="73245" y="120000"/>
                  </a:lnTo>
                  <a:lnTo>
                    <a:pt x="74348" y="120000"/>
                  </a:lnTo>
                  <a:lnTo>
                    <a:pt x="75451" y="119622"/>
                  </a:lnTo>
                  <a:lnTo>
                    <a:pt x="83551" y="117053"/>
                  </a:lnTo>
                  <a:lnTo>
                    <a:pt x="83551" y="117053"/>
                  </a:lnTo>
                  <a:lnTo>
                    <a:pt x="84654" y="116675"/>
                  </a:lnTo>
                  <a:lnTo>
                    <a:pt x="85394" y="115950"/>
                  </a:lnTo>
                  <a:lnTo>
                    <a:pt x="86860" y="114106"/>
                  </a:lnTo>
                  <a:lnTo>
                    <a:pt x="87963" y="111900"/>
                  </a:lnTo>
                  <a:lnTo>
                    <a:pt x="87963" y="110797"/>
                  </a:lnTo>
                  <a:lnTo>
                    <a:pt x="87963" y="109693"/>
                  </a:lnTo>
                  <a:lnTo>
                    <a:pt x="84291" y="92391"/>
                  </a:lnTo>
                  <a:lnTo>
                    <a:pt x="84291" y="92391"/>
                  </a:lnTo>
                  <a:lnTo>
                    <a:pt x="86497" y="90547"/>
                  </a:lnTo>
                  <a:lnTo>
                    <a:pt x="89066" y="88341"/>
                  </a:lnTo>
                  <a:lnTo>
                    <a:pt x="105266" y="94597"/>
                  </a:lnTo>
                  <a:lnTo>
                    <a:pt x="105266" y="94597"/>
                  </a:lnTo>
                  <a:lnTo>
                    <a:pt x="106369" y="94597"/>
                  </a:lnTo>
                  <a:lnTo>
                    <a:pt x="107472" y="94975"/>
                  </a:lnTo>
                  <a:lnTo>
                    <a:pt x="109678" y="94234"/>
                  </a:lnTo>
                  <a:lnTo>
                    <a:pt x="111885" y="93131"/>
                  </a:lnTo>
                  <a:lnTo>
                    <a:pt x="112625" y="92391"/>
                  </a:lnTo>
                  <a:lnTo>
                    <a:pt x="113366" y="91288"/>
                  </a:lnTo>
                  <a:lnTo>
                    <a:pt x="117038" y="83566"/>
                  </a:lnTo>
                  <a:lnTo>
                    <a:pt x="117038" y="83566"/>
                  </a:lnTo>
                  <a:lnTo>
                    <a:pt x="117415" y="82825"/>
                  </a:lnTo>
                  <a:lnTo>
                    <a:pt x="117778" y="81344"/>
                  </a:lnTo>
                  <a:lnTo>
                    <a:pt x="117415" y="79138"/>
                  </a:lnTo>
                  <a:lnTo>
                    <a:pt x="116312" y="77295"/>
                  </a:lnTo>
                  <a:lnTo>
                    <a:pt x="115572" y="76191"/>
                  </a:lnTo>
                  <a:lnTo>
                    <a:pt x="114831" y="75466"/>
                  </a:lnTo>
                  <a:lnTo>
                    <a:pt x="100113" y="65885"/>
                  </a:lnTo>
                  <a:lnTo>
                    <a:pt x="100113" y="65885"/>
                  </a:lnTo>
                  <a:lnTo>
                    <a:pt x="100476" y="62954"/>
                  </a:lnTo>
                  <a:lnTo>
                    <a:pt x="100476" y="59629"/>
                  </a:lnTo>
                  <a:lnTo>
                    <a:pt x="116312" y="52270"/>
                  </a:lnTo>
                  <a:lnTo>
                    <a:pt x="116312" y="52270"/>
                  </a:lnTo>
                  <a:lnTo>
                    <a:pt x="117415" y="51907"/>
                  </a:lnTo>
                  <a:lnTo>
                    <a:pt x="118519" y="51167"/>
                  </a:lnTo>
                  <a:lnTo>
                    <a:pt x="119622" y="48961"/>
                  </a:lnTo>
                  <a:lnTo>
                    <a:pt x="119984" y="46754"/>
                  </a:lnTo>
                  <a:lnTo>
                    <a:pt x="119984" y="45651"/>
                  </a:lnTo>
                  <a:lnTo>
                    <a:pt x="119984" y="44548"/>
                  </a:lnTo>
                  <a:lnTo>
                    <a:pt x="117038" y="36448"/>
                  </a:lnTo>
                  <a:lnTo>
                    <a:pt x="117038" y="36448"/>
                  </a:lnTo>
                  <a:lnTo>
                    <a:pt x="116675" y="35345"/>
                  </a:lnTo>
                  <a:lnTo>
                    <a:pt x="115935" y="34605"/>
                  </a:lnTo>
                  <a:lnTo>
                    <a:pt x="114106" y="33139"/>
                  </a:lnTo>
                  <a:lnTo>
                    <a:pt x="112262" y="32398"/>
                  </a:lnTo>
                  <a:lnTo>
                    <a:pt x="111159" y="32398"/>
                  </a:lnTo>
                  <a:lnTo>
                    <a:pt x="109678" y="32398"/>
                  </a:lnTo>
                  <a:lnTo>
                    <a:pt x="109678" y="32398"/>
                  </a:lnTo>
                  <a:close/>
                  <a:moveTo>
                    <a:pt x="82810" y="71416"/>
                  </a:moveTo>
                  <a:lnTo>
                    <a:pt x="82810" y="71416"/>
                  </a:lnTo>
                  <a:lnTo>
                    <a:pt x="81344" y="73622"/>
                  </a:lnTo>
                  <a:lnTo>
                    <a:pt x="79879" y="75466"/>
                  </a:lnTo>
                  <a:lnTo>
                    <a:pt x="78398" y="77672"/>
                  </a:lnTo>
                  <a:lnTo>
                    <a:pt x="76554" y="79138"/>
                  </a:lnTo>
                  <a:lnTo>
                    <a:pt x="74726" y="80619"/>
                  </a:lnTo>
                  <a:lnTo>
                    <a:pt x="72504" y="82085"/>
                  </a:lnTo>
                  <a:lnTo>
                    <a:pt x="70298" y="83188"/>
                  </a:lnTo>
                  <a:lnTo>
                    <a:pt x="68092" y="83928"/>
                  </a:lnTo>
                  <a:lnTo>
                    <a:pt x="65885" y="84669"/>
                  </a:lnTo>
                  <a:lnTo>
                    <a:pt x="63316" y="85032"/>
                  </a:lnTo>
                  <a:lnTo>
                    <a:pt x="61095" y="85394"/>
                  </a:lnTo>
                  <a:lnTo>
                    <a:pt x="58526" y="85032"/>
                  </a:lnTo>
                  <a:lnTo>
                    <a:pt x="55942" y="85032"/>
                  </a:lnTo>
                  <a:lnTo>
                    <a:pt x="53736" y="84291"/>
                  </a:lnTo>
                  <a:lnTo>
                    <a:pt x="51167" y="83566"/>
                  </a:lnTo>
                  <a:lnTo>
                    <a:pt x="48961" y="82448"/>
                  </a:lnTo>
                  <a:lnTo>
                    <a:pt x="48961" y="82448"/>
                  </a:lnTo>
                  <a:lnTo>
                    <a:pt x="46754" y="81344"/>
                  </a:lnTo>
                  <a:lnTo>
                    <a:pt x="44533" y="79879"/>
                  </a:lnTo>
                  <a:lnTo>
                    <a:pt x="42704" y="78035"/>
                  </a:lnTo>
                  <a:lnTo>
                    <a:pt x="40861" y="76569"/>
                  </a:lnTo>
                  <a:lnTo>
                    <a:pt x="39380" y="74363"/>
                  </a:lnTo>
                  <a:lnTo>
                    <a:pt x="38277" y="72519"/>
                  </a:lnTo>
                  <a:lnTo>
                    <a:pt x="37174" y="70313"/>
                  </a:lnTo>
                  <a:lnTo>
                    <a:pt x="36071" y="68107"/>
                  </a:lnTo>
                  <a:lnTo>
                    <a:pt x="35708" y="65523"/>
                  </a:lnTo>
                  <a:lnTo>
                    <a:pt x="34967" y="63316"/>
                  </a:lnTo>
                  <a:lnTo>
                    <a:pt x="34967" y="60748"/>
                  </a:lnTo>
                  <a:lnTo>
                    <a:pt x="34967" y="58526"/>
                  </a:lnTo>
                  <a:lnTo>
                    <a:pt x="35345" y="55957"/>
                  </a:lnTo>
                  <a:lnTo>
                    <a:pt x="35708" y="53373"/>
                  </a:lnTo>
                  <a:lnTo>
                    <a:pt x="36448" y="51167"/>
                  </a:lnTo>
                  <a:lnTo>
                    <a:pt x="37551" y="48598"/>
                  </a:lnTo>
                  <a:lnTo>
                    <a:pt x="37551" y="48598"/>
                  </a:lnTo>
                  <a:lnTo>
                    <a:pt x="39017" y="46392"/>
                  </a:lnTo>
                  <a:lnTo>
                    <a:pt x="40498" y="44548"/>
                  </a:lnTo>
                  <a:lnTo>
                    <a:pt x="41964" y="42342"/>
                  </a:lnTo>
                  <a:lnTo>
                    <a:pt x="43808" y="40861"/>
                  </a:lnTo>
                  <a:lnTo>
                    <a:pt x="45636" y="39395"/>
                  </a:lnTo>
                  <a:lnTo>
                    <a:pt x="47857" y="37914"/>
                  </a:lnTo>
                  <a:lnTo>
                    <a:pt x="50064" y="36811"/>
                  </a:lnTo>
                  <a:lnTo>
                    <a:pt x="52270" y="36086"/>
                  </a:lnTo>
                  <a:lnTo>
                    <a:pt x="54476" y="35345"/>
                  </a:lnTo>
                  <a:lnTo>
                    <a:pt x="57045" y="34982"/>
                  </a:lnTo>
                  <a:lnTo>
                    <a:pt x="59267" y="34605"/>
                  </a:lnTo>
                  <a:lnTo>
                    <a:pt x="61836" y="34982"/>
                  </a:lnTo>
                  <a:lnTo>
                    <a:pt x="64420" y="34982"/>
                  </a:lnTo>
                  <a:lnTo>
                    <a:pt x="66626" y="35708"/>
                  </a:lnTo>
                  <a:lnTo>
                    <a:pt x="69195" y="36448"/>
                  </a:lnTo>
                  <a:lnTo>
                    <a:pt x="71401" y="37551"/>
                  </a:lnTo>
                  <a:lnTo>
                    <a:pt x="71401" y="37551"/>
                  </a:lnTo>
                  <a:lnTo>
                    <a:pt x="73607" y="38655"/>
                  </a:lnTo>
                  <a:lnTo>
                    <a:pt x="75829" y="40136"/>
                  </a:lnTo>
                  <a:lnTo>
                    <a:pt x="77657" y="41964"/>
                  </a:lnTo>
                  <a:lnTo>
                    <a:pt x="79501" y="43445"/>
                  </a:lnTo>
                  <a:lnTo>
                    <a:pt x="80982" y="45651"/>
                  </a:lnTo>
                  <a:lnTo>
                    <a:pt x="82085" y="47495"/>
                  </a:lnTo>
                  <a:lnTo>
                    <a:pt x="83188" y="49701"/>
                  </a:lnTo>
                  <a:lnTo>
                    <a:pt x="84291" y="51907"/>
                  </a:lnTo>
                  <a:lnTo>
                    <a:pt x="84654" y="54476"/>
                  </a:lnTo>
                  <a:lnTo>
                    <a:pt x="85017" y="56698"/>
                  </a:lnTo>
                  <a:lnTo>
                    <a:pt x="85394" y="59267"/>
                  </a:lnTo>
                  <a:lnTo>
                    <a:pt x="85394" y="61473"/>
                  </a:lnTo>
                  <a:lnTo>
                    <a:pt x="85017" y="64057"/>
                  </a:lnTo>
                  <a:lnTo>
                    <a:pt x="84654" y="66626"/>
                  </a:lnTo>
                  <a:lnTo>
                    <a:pt x="83913" y="68832"/>
                  </a:lnTo>
                  <a:lnTo>
                    <a:pt x="82810" y="71416"/>
                  </a:lnTo>
                  <a:lnTo>
                    <a:pt x="82810" y="714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49" name="Shape 149"/>
          <p:cNvGrpSpPr/>
          <p:nvPr/>
        </p:nvGrpSpPr>
        <p:grpSpPr>
          <a:xfrm>
            <a:off x="3295127" y="3727984"/>
            <a:ext cx="305198" cy="319996"/>
            <a:chOff x="5961125" y="1623900"/>
            <a:chExt cx="427450" cy="448175"/>
          </a:xfrm>
        </p:grpSpPr>
        <p:sp>
          <p:nvSpPr>
            <p:cNvPr id="150" name="Shape 150"/>
            <p:cNvSpPr/>
            <p:nvPr/>
          </p:nvSpPr>
          <p:spPr>
            <a:xfrm>
              <a:off x="5961125" y="1678700"/>
              <a:ext cx="376925" cy="376925"/>
            </a:xfrm>
            <a:custGeom>
              <a:avLst/>
              <a:gdLst/>
              <a:ahLst/>
              <a:cxnLst/>
              <a:rect l="0" t="0" r="0" b="0"/>
              <a:pathLst>
                <a:path w="120000" h="120000" fill="none" extrusionOk="0">
                  <a:moveTo>
                    <a:pt x="94021" y="10665"/>
                  </a:moveTo>
                  <a:lnTo>
                    <a:pt x="94021" y="10665"/>
                  </a:lnTo>
                  <a:lnTo>
                    <a:pt x="90336" y="8150"/>
                  </a:lnTo>
                  <a:lnTo>
                    <a:pt x="86460" y="6208"/>
                  </a:lnTo>
                  <a:lnTo>
                    <a:pt x="82385" y="4274"/>
                  </a:lnTo>
                  <a:lnTo>
                    <a:pt x="78126" y="2722"/>
                  </a:lnTo>
                  <a:lnTo>
                    <a:pt x="73860" y="1559"/>
                  </a:lnTo>
                  <a:lnTo>
                    <a:pt x="69403" y="779"/>
                  </a:lnTo>
                  <a:lnTo>
                    <a:pt x="64747" y="198"/>
                  </a:lnTo>
                  <a:lnTo>
                    <a:pt x="60099" y="7"/>
                  </a:lnTo>
                  <a:lnTo>
                    <a:pt x="60099" y="7"/>
                  </a:lnTo>
                  <a:lnTo>
                    <a:pt x="56995" y="7"/>
                  </a:lnTo>
                  <a:lnTo>
                    <a:pt x="53891" y="397"/>
                  </a:lnTo>
                  <a:lnTo>
                    <a:pt x="50986" y="779"/>
                  </a:lnTo>
                  <a:lnTo>
                    <a:pt x="48081" y="1169"/>
                  </a:lnTo>
                  <a:lnTo>
                    <a:pt x="45168" y="1942"/>
                  </a:lnTo>
                  <a:lnTo>
                    <a:pt x="42263" y="2722"/>
                  </a:lnTo>
                  <a:lnTo>
                    <a:pt x="39548" y="3693"/>
                  </a:lnTo>
                  <a:lnTo>
                    <a:pt x="36834" y="4656"/>
                  </a:lnTo>
                  <a:lnTo>
                    <a:pt x="34120" y="5818"/>
                  </a:lnTo>
                  <a:lnTo>
                    <a:pt x="31597" y="7179"/>
                  </a:lnTo>
                  <a:lnTo>
                    <a:pt x="29082" y="8731"/>
                  </a:lnTo>
                  <a:lnTo>
                    <a:pt x="26559" y="10283"/>
                  </a:lnTo>
                  <a:lnTo>
                    <a:pt x="24235" y="11827"/>
                  </a:lnTo>
                  <a:lnTo>
                    <a:pt x="21911" y="13769"/>
                  </a:lnTo>
                  <a:lnTo>
                    <a:pt x="19778" y="15512"/>
                  </a:lnTo>
                  <a:lnTo>
                    <a:pt x="17645" y="17645"/>
                  </a:lnTo>
                  <a:lnTo>
                    <a:pt x="15703" y="19587"/>
                  </a:lnTo>
                  <a:lnTo>
                    <a:pt x="13769" y="21911"/>
                  </a:lnTo>
                  <a:lnTo>
                    <a:pt x="12018" y="24044"/>
                  </a:lnTo>
                  <a:lnTo>
                    <a:pt x="10275" y="26368"/>
                  </a:lnTo>
                  <a:lnTo>
                    <a:pt x="8723" y="28891"/>
                  </a:lnTo>
                  <a:lnTo>
                    <a:pt x="7370" y="31406"/>
                  </a:lnTo>
                  <a:lnTo>
                    <a:pt x="6009" y="33929"/>
                  </a:lnTo>
                  <a:lnTo>
                    <a:pt x="4847" y="36643"/>
                  </a:lnTo>
                  <a:lnTo>
                    <a:pt x="3685" y="39357"/>
                  </a:lnTo>
                  <a:lnTo>
                    <a:pt x="2714" y="42072"/>
                  </a:lnTo>
                  <a:lnTo>
                    <a:pt x="1942" y="44977"/>
                  </a:lnTo>
                  <a:lnTo>
                    <a:pt x="1361" y="47882"/>
                  </a:lnTo>
                  <a:lnTo>
                    <a:pt x="779" y="50795"/>
                  </a:lnTo>
                  <a:lnTo>
                    <a:pt x="389" y="53891"/>
                  </a:lnTo>
                  <a:lnTo>
                    <a:pt x="198" y="56804"/>
                  </a:lnTo>
                  <a:lnTo>
                    <a:pt x="0" y="59900"/>
                  </a:lnTo>
                  <a:lnTo>
                    <a:pt x="0" y="59900"/>
                  </a:lnTo>
                  <a:lnTo>
                    <a:pt x="198" y="63004"/>
                  </a:lnTo>
                  <a:lnTo>
                    <a:pt x="389" y="66108"/>
                  </a:lnTo>
                  <a:lnTo>
                    <a:pt x="779" y="69013"/>
                  </a:lnTo>
                  <a:lnTo>
                    <a:pt x="1361" y="72117"/>
                  </a:lnTo>
                  <a:lnTo>
                    <a:pt x="1942" y="75022"/>
                  </a:lnTo>
                  <a:lnTo>
                    <a:pt x="2714" y="77736"/>
                  </a:lnTo>
                  <a:lnTo>
                    <a:pt x="3685" y="80642"/>
                  </a:lnTo>
                  <a:lnTo>
                    <a:pt x="4847" y="83356"/>
                  </a:lnTo>
                  <a:lnTo>
                    <a:pt x="6009" y="85879"/>
                  </a:lnTo>
                  <a:lnTo>
                    <a:pt x="7370" y="88593"/>
                  </a:lnTo>
                  <a:lnTo>
                    <a:pt x="8723" y="91116"/>
                  </a:lnTo>
                  <a:lnTo>
                    <a:pt x="10275" y="93440"/>
                  </a:lnTo>
                  <a:lnTo>
                    <a:pt x="12018" y="95764"/>
                  </a:lnTo>
                  <a:lnTo>
                    <a:pt x="13769" y="98088"/>
                  </a:lnTo>
                  <a:lnTo>
                    <a:pt x="15703" y="100221"/>
                  </a:lnTo>
                  <a:lnTo>
                    <a:pt x="17645" y="102354"/>
                  </a:lnTo>
                  <a:lnTo>
                    <a:pt x="19778" y="104296"/>
                  </a:lnTo>
                  <a:lnTo>
                    <a:pt x="21911" y="106230"/>
                  </a:lnTo>
                  <a:lnTo>
                    <a:pt x="24235" y="107981"/>
                  </a:lnTo>
                  <a:lnTo>
                    <a:pt x="26559" y="109724"/>
                  </a:lnTo>
                  <a:lnTo>
                    <a:pt x="29082" y="111276"/>
                  </a:lnTo>
                  <a:lnTo>
                    <a:pt x="31597" y="112629"/>
                  </a:lnTo>
                  <a:lnTo>
                    <a:pt x="34120" y="113990"/>
                  </a:lnTo>
                  <a:lnTo>
                    <a:pt x="36834" y="115152"/>
                  </a:lnTo>
                  <a:lnTo>
                    <a:pt x="39548" y="116314"/>
                  </a:lnTo>
                  <a:lnTo>
                    <a:pt x="42263" y="117285"/>
                  </a:lnTo>
                  <a:lnTo>
                    <a:pt x="45168" y="118057"/>
                  </a:lnTo>
                  <a:lnTo>
                    <a:pt x="48081" y="118638"/>
                  </a:lnTo>
                  <a:lnTo>
                    <a:pt x="50986" y="119220"/>
                  </a:lnTo>
                  <a:lnTo>
                    <a:pt x="53891" y="119610"/>
                  </a:lnTo>
                  <a:lnTo>
                    <a:pt x="56995" y="119801"/>
                  </a:lnTo>
                  <a:lnTo>
                    <a:pt x="60099" y="120000"/>
                  </a:lnTo>
                  <a:lnTo>
                    <a:pt x="60099" y="120000"/>
                  </a:lnTo>
                  <a:lnTo>
                    <a:pt x="63195" y="119801"/>
                  </a:lnTo>
                  <a:lnTo>
                    <a:pt x="66108" y="119610"/>
                  </a:lnTo>
                  <a:lnTo>
                    <a:pt x="69204" y="119220"/>
                  </a:lnTo>
                  <a:lnTo>
                    <a:pt x="72117" y="118638"/>
                  </a:lnTo>
                  <a:lnTo>
                    <a:pt x="75022" y="118057"/>
                  </a:lnTo>
                  <a:lnTo>
                    <a:pt x="77927" y="117285"/>
                  </a:lnTo>
                  <a:lnTo>
                    <a:pt x="80642" y="116314"/>
                  </a:lnTo>
                  <a:lnTo>
                    <a:pt x="83356" y="115152"/>
                  </a:lnTo>
                  <a:lnTo>
                    <a:pt x="86070" y="113990"/>
                  </a:lnTo>
                  <a:lnTo>
                    <a:pt x="88593" y="112629"/>
                  </a:lnTo>
                  <a:lnTo>
                    <a:pt x="91108" y="111276"/>
                  </a:lnTo>
                  <a:lnTo>
                    <a:pt x="93631" y="109724"/>
                  </a:lnTo>
                  <a:lnTo>
                    <a:pt x="95955" y="107981"/>
                  </a:lnTo>
                  <a:lnTo>
                    <a:pt x="98279" y="106230"/>
                  </a:lnTo>
                  <a:lnTo>
                    <a:pt x="100412" y="104296"/>
                  </a:lnTo>
                  <a:lnTo>
                    <a:pt x="102545" y="102354"/>
                  </a:lnTo>
                  <a:lnTo>
                    <a:pt x="104487" y="100221"/>
                  </a:lnTo>
                  <a:lnTo>
                    <a:pt x="106421" y="98088"/>
                  </a:lnTo>
                  <a:lnTo>
                    <a:pt x="108172" y="95764"/>
                  </a:lnTo>
                  <a:lnTo>
                    <a:pt x="109716" y="93440"/>
                  </a:lnTo>
                  <a:lnTo>
                    <a:pt x="111268" y="91116"/>
                  </a:lnTo>
                  <a:lnTo>
                    <a:pt x="112820" y="88593"/>
                  </a:lnTo>
                  <a:lnTo>
                    <a:pt x="114181" y="85879"/>
                  </a:lnTo>
                  <a:lnTo>
                    <a:pt x="115343" y="83356"/>
                  </a:lnTo>
                  <a:lnTo>
                    <a:pt x="116306" y="80642"/>
                  </a:lnTo>
                  <a:lnTo>
                    <a:pt x="117277" y="77736"/>
                  </a:lnTo>
                  <a:lnTo>
                    <a:pt x="118248" y="75022"/>
                  </a:lnTo>
                  <a:lnTo>
                    <a:pt x="118830" y="72117"/>
                  </a:lnTo>
                  <a:lnTo>
                    <a:pt x="119411" y="69013"/>
                  </a:lnTo>
                  <a:lnTo>
                    <a:pt x="119801" y="66108"/>
                  </a:lnTo>
                  <a:lnTo>
                    <a:pt x="119992" y="63004"/>
                  </a:lnTo>
                  <a:lnTo>
                    <a:pt x="119992" y="59900"/>
                  </a:lnTo>
                  <a:lnTo>
                    <a:pt x="119992" y="59900"/>
                  </a:lnTo>
                  <a:lnTo>
                    <a:pt x="119801" y="55061"/>
                  </a:lnTo>
                  <a:lnTo>
                    <a:pt x="119220" y="50214"/>
                  </a:lnTo>
                  <a:lnTo>
                    <a:pt x="118248" y="45558"/>
                  </a:lnTo>
                  <a:lnTo>
                    <a:pt x="116895" y="41101"/>
                  </a:lnTo>
                  <a:lnTo>
                    <a:pt x="115343" y="36643"/>
                  </a:lnTo>
                  <a:lnTo>
                    <a:pt x="113401" y="32377"/>
                  </a:lnTo>
                  <a:lnTo>
                    <a:pt x="111077" y="28501"/>
                  </a:lnTo>
                  <a:lnTo>
                    <a:pt x="108363" y="2462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1" name="Shape 151"/>
            <p:cNvSpPr/>
            <p:nvPr/>
          </p:nvSpPr>
          <p:spPr>
            <a:xfrm>
              <a:off x="6009825" y="1727425"/>
              <a:ext cx="279499" cy="279499"/>
            </a:xfrm>
            <a:custGeom>
              <a:avLst/>
              <a:gdLst/>
              <a:ahLst/>
              <a:cxnLst/>
              <a:rect l="0" t="0" r="0" b="0"/>
              <a:pathLst>
                <a:path w="120000" h="120000" fill="none" extrusionOk="0">
                  <a:moveTo>
                    <a:pt x="109277" y="25620"/>
                  </a:moveTo>
                  <a:lnTo>
                    <a:pt x="109277" y="25620"/>
                  </a:lnTo>
                  <a:lnTo>
                    <a:pt x="111627" y="29280"/>
                  </a:lnTo>
                  <a:lnTo>
                    <a:pt x="113720" y="33198"/>
                  </a:lnTo>
                  <a:lnTo>
                    <a:pt x="115556" y="37384"/>
                  </a:lnTo>
                  <a:lnTo>
                    <a:pt x="117123" y="41570"/>
                  </a:lnTo>
                  <a:lnTo>
                    <a:pt x="118432" y="46014"/>
                  </a:lnTo>
                  <a:lnTo>
                    <a:pt x="119216" y="50457"/>
                  </a:lnTo>
                  <a:lnTo>
                    <a:pt x="119999" y="55159"/>
                  </a:lnTo>
                  <a:lnTo>
                    <a:pt x="119999" y="59860"/>
                  </a:lnTo>
                  <a:lnTo>
                    <a:pt x="119999" y="59860"/>
                  </a:lnTo>
                  <a:lnTo>
                    <a:pt x="119731" y="66139"/>
                  </a:lnTo>
                  <a:lnTo>
                    <a:pt x="118948" y="72150"/>
                  </a:lnTo>
                  <a:lnTo>
                    <a:pt x="117381" y="77645"/>
                  </a:lnTo>
                  <a:lnTo>
                    <a:pt x="115288" y="83388"/>
                  </a:lnTo>
                  <a:lnTo>
                    <a:pt x="112937" y="88626"/>
                  </a:lnTo>
                  <a:lnTo>
                    <a:pt x="109803" y="93327"/>
                  </a:lnTo>
                  <a:lnTo>
                    <a:pt x="106400" y="98028"/>
                  </a:lnTo>
                  <a:lnTo>
                    <a:pt x="102483" y="102214"/>
                  </a:lnTo>
                  <a:lnTo>
                    <a:pt x="98296" y="106132"/>
                  </a:lnTo>
                  <a:lnTo>
                    <a:pt x="93595" y="109534"/>
                  </a:lnTo>
                  <a:lnTo>
                    <a:pt x="88626" y="112669"/>
                  </a:lnTo>
                  <a:lnTo>
                    <a:pt x="83398" y="115288"/>
                  </a:lnTo>
                  <a:lnTo>
                    <a:pt x="77914" y="117112"/>
                  </a:lnTo>
                  <a:lnTo>
                    <a:pt x="72161" y="118679"/>
                  </a:lnTo>
                  <a:lnTo>
                    <a:pt x="66150" y="119731"/>
                  </a:lnTo>
                  <a:lnTo>
                    <a:pt x="60139" y="119989"/>
                  </a:lnTo>
                  <a:lnTo>
                    <a:pt x="60139" y="119989"/>
                  </a:lnTo>
                  <a:lnTo>
                    <a:pt x="53860" y="119731"/>
                  </a:lnTo>
                  <a:lnTo>
                    <a:pt x="48107" y="118679"/>
                  </a:lnTo>
                  <a:lnTo>
                    <a:pt x="42354" y="117112"/>
                  </a:lnTo>
                  <a:lnTo>
                    <a:pt x="36869" y="115288"/>
                  </a:lnTo>
                  <a:lnTo>
                    <a:pt x="31642" y="112669"/>
                  </a:lnTo>
                  <a:lnTo>
                    <a:pt x="26672" y="109534"/>
                  </a:lnTo>
                  <a:lnTo>
                    <a:pt x="21971" y="106132"/>
                  </a:lnTo>
                  <a:lnTo>
                    <a:pt x="17785" y="102214"/>
                  </a:lnTo>
                  <a:lnTo>
                    <a:pt x="13867" y="98028"/>
                  </a:lnTo>
                  <a:lnTo>
                    <a:pt x="10465" y="93327"/>
                  </a:lnTo>
                  <a:lnTo>
                    <a:pt x="7330" y="88626"/>
                  </a:lnTo>
                  <a:lnTo>
                    <a:pt x="4980" y="83388"/>
                  </a:lnTo>
                  <a:lnTo>
                    <a:pt x="2887" y="77645"/>
                  </a:lnTo>
                  <a:lnTo>
                    <a:pt x="1320" y="72150"/>
                  </a:lnTo>
                  <a:lnTo>
                    <a:pt x="536" y="66139"/>
                  </a:lnTo>
                  <a:lnTo>
                    <a:pt x="10" y="59860"/>
                  </a:lnTo>
                  <a:lnTo>
                    <a:pt x="10" y="59860"/>
                  </a:lnTo>
                  <a:lnTo>
                    <a:pt x="536" y="53849"/>
                  </a:lnTo>
                  <a:lnTo>
                    <a:pt x="1320" y="47838"/>
                  </a:lnTo>
                  <a:lnTo>
                    <a:pt x="2887" y="42085"/>
                  </a:lnTo>
                  <a:lnTo>
                    <a:pt x="4980" y="36601"/>
                  </a:lnTo>
                  <a:lnTo>
                    <a:pt x="7330" y="31373"/>
                  </a:lnTo>
                  <a:lnTo>
                    <a:pt x="10465" y="26404"/>
                  </a:lnTo>
                  <a:lnTo>
                    <a:pt x="13867" y="21960"/>
                  </a:lnTo>
                  <a:lnTo>
                    <a:pt x="17785" y="17516"/>
                  </a:lnTo>
                  <a:lnTo>
                    <a:pt x="21971" y="13599"/>
                  </a:lnTo>
                  <a:lnTo>
                    <a:pt x="26672" y="10196"/>
                  </a:lnTo>
                  <a:lnTo>
                    <a:pt x="31642" y="7320"/>
                  </a:lnTo>
                  <a:lnTo>
                    <a:pt x="36869" y="4711"/>
                  </a:lnTo>
                  <a:lnTo>
                    <a:pt x="42354" y="2618"/>
                  </a:lnTo>
                  <a:lnTo>
                    <a:pt x="48107" y="1309"/>
                  </a:lnTo>
                  <a:lnTo>
                    <a:pt x="53860" y="268"/>
                  </a:lnTo>
                  <a:lnTo>
                    <a:pt x="60139" y="0"/>
                  </a:lnTo>
                  <a:lnTo>
                    <a:pt x="60139" y="0"/>
                  </a:lnTo>
                  <a:lnTo>
                    <a:pt x="64840" y="268"/>
                  </a:lnTo>
                  <a:lnTo>
                    <a:pt x="69542" y="783"/>
                  </a:lnTo>
                  <a:lnTo>
                    <a:pt x="73985" y="1567"/>
                  </a:lnTo>
                  <a:lnTo>
                    <a:pt x="78429" y="2876"/>
                  </a:lnTo>
                  <a:lnTo>
                    <a:pt x="82615" y="4443"/>
                  </a:lnTo>
                  <a:lnTo>
                    <a:pt x="86801" y="6279"/>
                  </a:lnTo>
                  <a:lnTo>
                    <a:pt x="90719" y="8372"/>
                  </a:lnTo>
                  <a:lnTo>
                    <a:pt x="94379" y="1072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2" name="Shape 152"/>
            <p:cNvSpPr/>
            <p:nvPr/>
          </p:nvSpPr>
          <p:spPr>
            <a:xfrm>
              <a:off x="6107250" y="1824850"/>
              <a:ext cx="84650" cy="84650"/>
            </a:xfrm>
            <a:custGeom>
              <a:avLst/>
              <a:gdLst/>
              <a:ahLst/>
              <a:cxnLst/>
              <a:rect l="0" t="0" r="0" b="0"/>
              <a:pathLst>
                <a:path w="120000" h="120000" fill="none" extrusionOk="0">
                  <a:moveTo>
                    <a:pt x="119149" y="49190"/>
                  </a:moveTo>
                  <a:lnTo>
                    <a:pt x="119149" y="49190"/>
                  </a:lnTo>
                  <a:lnTo>
                    <a:pt x="120000" y="59539"/>
                  </a:lnTo>
                  <a:lnTo>
                    <a:pt x="120000" y="59539"/>
                  </a:lnTo>
                  <a:lnTo>
                    <a:pt x="120000" y="65599"/>
                  </a:lnTo>
                  <a:lnTo>
                    <a:pt x="119149" y="71624"/>
                  </a:lnTo>
                  <a:lnTo>
                    <a:pt x="117412" y="77684"/>
                  </a:lnTo>
                  <a:lnTo>
                    <a:pt x="115676" y="82858"/>
                  </a:lnTo>
                  <a:lnTo>
                    <a:pt x="113089" y="88033"/>
                  </a:lnTo>
                  <a:lnTo>
                    <a:pt x="110502" y="93207"/>
                  </a:lnTo>
                  <a:lnTo>
                    <a:pt x="107064" y="98381"/>
                  </a:lnTo>
                  <a:lnTo>
                    <a:pt x="102740" y="102705"/>
                  </a:lnTo>
                  <a:lnTo>
                    <a:pt x="98417" y="106178"/>
                  </a:lnTo>
                  <a:lnTo>
                    <a:pt x="94093" y="109616"/>
                  </a:lnTo>
                  <a:lnTo>
                    <a:pt x="88919" y="113089"/>
                  </a:lnTo>
                  <a:lnTo>
                    <a:pt x="83744" y="114790"/>
                  </a:lnTo>
                  <a:lnTo>
                    <a:pt x="78570" y="117377"/>
                  </a:lnTo>
                  <a:lnTo>
                    <a:pt x="72510" y="118263"/>
                  </a:lnTo>
                  <a:lnTo>
                    <a:pt x="66485" y="119964"/>
                  </a:lnTo>
                  <a:lnTo>
                    <a:pt x="60460" y="119964"/>
                  </a:lnTo>
                  <a:lnTo>
                    <a:pt x="60460" y="119964"/>
                  </a:lnTo>
                  <a:lnTo>
                    <a:pt x="54400" y="119964"/>
                  </a:lnTo>
                  <a:lnTo>
                    <a:pt x="48375" y="118263"/>
                  </a:lnTo>
                  <a:lnTo>
                    <a:pt x="42315" y="117377"/>
                  </a:lnTo>
                  <a:lnTo>
                    <a:pt x="37141" y="114790"/>
                  </a:lnTo>
                  <a:lnTo>
                    <a:pt x="31966" y="113089"/>
                  </a:lnTo>
                  <a:lnTo>
                    <a:pt x="26792" y="109616"/>
                  </a:lnTo>
                  <a:lnTo>
                    <a:pt x="22468" y="106178"/>
                  </a:lnTo>
                  <a:lnTo>
                    <a:pt x="18145" y="102705"/>
                  </a:lnTo>
                  <a:lnTo>
                    <a:pt x="13821" y="98381"/>
                  </a:lnTo>
                  <a:lnTo>
                    <a:pt x="10383" y="93207"/>
                  </a:lnTo>
                  <a:lnTo>
                    <a:pt x="7796" y="88033"/>
                  </a:lnTo>
                  <a:lnTo>
                    <a:pt x="5209" y="82858"/>
                  </a:lnTo>
                  <a:lnTo>
                    <a:pt x="2622" y="77684"/>
                  </a:lnTo>
                  <a:lnTo>
                    <a:pt x="1736" y="71624"/>
                  </a:lnTo>
                  <a:lnTo>
                    <a:pt x="886" y="65599"/>
                  </a:lnTo>
                  <a:lnTo>
                    <a:pt x="35" y="59539"/>
                  </a:lnTo>
                  <a:lnTo>
                    <a:pt x="35" y="59539"/>
                  </a:lnTo>
                  <a:lnTo>
                    <a:pt x="886" y="53514"/>
                  </a:lnTo>
                  <a:lnTo>
                    <a:pt x="1736" y="47489"/>
                  </a:lnTo>
                  <a:lnTo>
                    <a:pt x="2622" y="42279"/>
                  </a:lnTo>
                  <a:lnTo>
                    <a:pt x="5209" y="36255"/>
                  </a:lnTo>
                  <a:lnTo>
                    <a:pt x="7796" y="31080"/>
                  </a:lnTo>
                  <a:lnTo>
                    <a:pt x="10383" y="25906"/>
                  </a:lnTo>
                  <a:lnTo>
                    <a:pt x="13821" y="21582"/>
                  </a:lnTo>
                  <a:lnTo>
                    <a:pt x="18145" y="17259"/>
                  </a:lnTo>
                  <a:lnTo>
                    <a:pt x="22468" y="13821"/>
                  </a:lnTo>
                  <a:lnTo>
                    <a:pt x="26792" y="10348"/>
                  </a:lnTo>
                  <a:lnTo>
                    <a:pt x="31966" y="6910"/>
                  </a:lnTo>
                  <a:lnTo>
                    <a:pt x="37141" y="4323"/>
                  </a:lnTo>
                  <a:lnTo>
                    <a:pt x="42315" y="2587"/>
                  </a:lnTo>
                  <a:lnTo>
                    <a:pt x="48375" y="850"/>
                  </a:lnTo>
                  <a:lnTo>
                    <a:pt x="54400" y="0"/>
                  </a:lnTo>
                  <a:lnTo>
                    <a:pt x="60460" y="0"/>
                  </a:lnTo>
                  <a:lnTo>
                    <a:pt x="60460" y="0"/>
                  </a:lnTo>
                  <a:lnTo>
                    <a:pt x="70809" y="8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3" name="Shape 153"/>
            <p:cNvSpPr/>
            <p:nvPr/>
          </p:nvSpPr>
          <p:spPr>
            <a:xfrm>
              <a:off x="6058550" y="1776125"/>
              <a:ext cx="182074" cy="182074"/>
            </a:xfrm>
            <a:custGeom>
              <a:avLst/>
              <a:gdLst/>
              <a:ahLst/>
              <a:cxnLst/>
              <a:rect l="0" t="0" r="0" b="0"/>
              <a:pathLst>
                <a:path w="120000" h="120000" fill="none" extrusionOk="0">
                  <a:moveTo>
                    <a:pt x="89485" y="7628"/>
                  </a:moveTo>
                  <a:lnTo>
                    <a:pt x="89485" y="7628"/>
                  </a:lnTo>
                  <a:lnTo>
                    <a:pt x="83075" y="4432"/>
                  </a:lnTo>
                  <a:lnTo>
                    <a:pt x="79467" y="3212"/>
                  </a:lnTo>
                  <a:lnTo>
                    <a:pt x="75842" y="2010"/>
                  </a:lnTo>
                  <a:lnTo>
                    <a:pt x="71838" y="1219"/>
                  </a:lnTo>
                  <a:lnTo>
                    <a:pt x="68230" y="411"/>
                  </a:lnTo>
                  <a:lnTo>
                    <a:pt x="64209" y="16"/>
                  </a:lnTo>
                  <a:lnTo>
                    <a:pt x="60205" y="16"/>
                  </a:lnTo>
                  <a:lnTo>
                    <a:pt x="60205" y="16"/>
                  </a:lnTo>
                  <a:lnTo>
                    <a:pt x="54175" y="411"/>
                  </a:lnTo>
                  <a:lnTo>
                    <a:pt x="48161" y="1219"/>
                  </a:lnTo>
                  <a:lnTo>
                    <a:pt x="42147" y="2422"/>
                  </a:lnTo>
                  <a:lnTo>
                    <a:pt x="36924" y="4827"/>
                  </a:lnTo>
                  <a:lnTo>
                    <a:pt x="31701" y="7233"/>
                  </a:lnTo>
                  <a:lnTo>
                    <a:pt x="26494" y="10034"/>
                  </a:lnTo>
                  <a:lnTo>
                    <a:pt x="22078" y="13659"/>
                  </a:lnTo>
                  <a:lnTo>
                    <a:pt x="17663" y="17663"/>
                  </a:lnTo>
                  <a:lnTo>
                    <a:pt x="13642" y="21683"/>
                  </a:lnTo>
                  <a:lnTo>
                    <a:pt x="10429" y="26494"/>
                  </a:lnTo>
                  <a:lnTo>
                    <a:pt x="7233" y="31305"/>
                  </a:lnTo>
                  <a:lnTo>
                    <a:pt x="4827" y="36528"/>
                  </a:lnTo>
                  <a:lnTo>
                    <a:pt x="2817" y="42147"/>
                  </a:lnTo>
                  <a:lnTo>
                    <a:pt x="1202" y="47766"/>
                  </a:lnTo>
                  <a:lnTo>
                    <a:pt x="411" y="53780"/>
                  </a:lnTo>
                  <a:lnTo>
                    <a:pt x="0" y="59794"/>
                  </a:lnTo>
                  <a:lnTo>
                    <a:pt x="0" y="59794"/>
                  </a:lnTo>
                  <a:lnTo>
                    <a:pt x="411" y="66219"/>
                  </a:lnTo>
                  <a:lnTo>
                    <a:pt x="1202" y="71838"/>
                  </a:lnTo>
                  <a:lnTo>
                    <a:pt x="2817" y="77852"/>
                  </a:lnTo>
                  <a:lnTo>
                    <a:pt x="4827" y="83471"/>
                  </a:lnTo>
                  <a:lnTo>
                    <a:pt x="7233" y="88694"/>
                  </a:lnTo>
                  <a:lnTo>
                    <a:pt x="10429" y="93505"/>
                  </a:lnTo>
                  <a:lnTo>
                    <a:pt x="13642" y="97921"/>
                  </a:lnTo>
                  <a:lnTo>
                    <a:pt x="17663" y="102336"/>
                  </a:lnTo>
                  <a:lnTo>
                    <a:pt x="22078" y="106357"/>
                  </a:lnTo>
                  <a:lnTo>
                    <a:pt x="26494" y="109570"/>
                  </a:lnTo>
                  <a:lnTo>
                    <a:pt x="31701" y="112766"/>
                  </a:lnTo>
                  <a:lnTo>
                    <a:pt x="36924" y="115172"/>
                  </a:lnTo>
                  <a:lnTo>
                    <a:pt x="42147" y="117182"/>
                  </a:lnTo>
                  <a:lnTo>
                    <a:pt x="48161" y="118797"/>
                  </a:lnTo>
                  <a:lnTo>
                    <a:pt x="54175" y="119588"/>
                  </a:lnTo>
                  <a:lnTo>
                    <a:pt x="60205" y="119999"/>
                  </a:lnTo>
                  <a:lnTo>
                    <a:pt x="60205" y="119999"/>
                  </a:lnTo>
                  <a:lnTo>
                    <a:pt x="66219" y="119588"/>
                  </a:lnTo>
                  <a:lnTo>
                    <a:pt x="72233" y="118797"/>
                  </a:lnTo>
                  <a:lnTo>
                    <a:pt x="77852" y="117182"/>
                  </a:lnTo>
                  <a:lnTo>
                    <a:pt x="83471" y="115172"/>
                  </a:lnTo>
                  <a:lnTo>
                    <a:pt x="88694" y="112766"/>
                  </a:lnTo>
                  <a:lnTo>
                    <a:pt x="93505" y="109570"/>
                  </a:lnTo>
                  <a:lnTo>
                    <a:pt x="98316" y="106357"/>
                  </a:lnTo>
                  <a:lnTo>
                    <a:pt x="102732" y="102336"/>
                  </a:lnTo>
                  <a:lnTo>
                    <a:pt x="106340" y="97921"/>
                  </a:lnTo>
                  <a:lnTo>
                    <a:pt x="109965" y="93505"/>
                  </a:lnTo>
                  <a:lnTo>
                    <a:pt x="112766" y="88694"/>
                  </a:lnTo>
                  <a:lnTo>
                    <a:pt x="115567" y="83471"/>
                  </a:lnTo>
                  <a:lnTo>
                    <a:pt x="117577" y="77852"/>
                  </a:lnTo>
                  <a:lnTo>
                    <a:pt x="118780" y="71838"/>
                  </a:lnTo>
                  <a:lnTo>
                    <a:pt x="119983" y="66219"/>
                  </a:lnTo>
                  <a:lnTo>
                    <a:pt x="119983" y="59794"/>
                  </a:lnTo>
                  <a:lnTo>
                    <a:pt x="119983" y="59794"/>
                  </a:lnTo>
                  <a:lnTo>
                    <a:pt x="119983" y="55790"/>
                  </a:lnTo>
                  <a:lnTo>
                    <a:pt x="119588" y="52181"/>
                  </a:lnTo>
                  <a:lnTo>
                    <a:pt x="119192" y="48161"/>
                  </a:lnTo>
                  <a:lnTo>
                    <a:pt x="117989" y="44553"/>
                  </a:lnTo>
                  <a:lnTo>
                    <a:pt x="117182" y="40944"/>
                  </a:lnTo>
                  <a:lnTo>
                    <a:pt x="115567" y="37336"/>
                  </a:lnTo>
                  <a:lnTo>
                    <a:pt x="112371" y="305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4" name="Shape 154"/>
            <p:cNvSpPr/>
            <p:nvPr/>
          </p:nvSpPr>
          <p:spPr>
            <a:xfrm>
              <a:off x="5971475" y="2001400"/>
              <a:ext cx="74924" cy="70675"/>
            </a:xfrm>
            <a:custGeom>
              <a:avLst/>
              <a:gdLst/>
              <a:ahLst/>
              <a:cxnLst/>
              <a:rect l="0" t="0" r="0" b="0"/>
              <a:pathLst>
                <a:path w="120000" h="120000" fill="none" extrusionOk="0">
                  <a:moveTo>
                    <a:pt x="58538" y="42"/>
                  </a:moveTo>
                  <a:lnTo>
                    <a:pt x="11731" y="49663"/>
                  </a:lnTo>
                  <a:lnTo>
                    <a:pt x="11731" y="49663"/>
                  </a:lnTo>
                  <a:lnTo>
                    <a:pt x="6846" y="55861"/>
                  </a:lnTo>
                  <a:lnTo>
                    <a:pt x="2962" y="63119"/>
                  </a:lnTo>
                  <a:lnTo>
                    <a:pt x="1001" y="70336"/>
                  </a:lnTo>
                  <a:lnTo>
                    <a:pt x="40" y="78613"/>
                  </a:lnTo>
                  <a:lnTo>
                    <a:pt x="1001" y="86890"/>
                  </a:lnTo>
                  <a:lnTo>
                    <a:pt x="2962" y="94106"/>
                  </a:lnTo>
                  <a:lnTo>
                    <a:pt x="6846" y="101365"/>
                  </a:lnTo>
                  <a:lnTo>
                    <a:pt x="11731" y="107562"/>
                  </a:lnTo>
                  <a:lnTo>
                    <a:pt x="11731" y="107562"/>
                  </a:lnTo>
                  <a:lnTo>
                    <a:pt x="17577" y="112741"/>
                  </a:lnTo>
                  <a:lnTo>
                    <a:pt x="24384" y="116858"/>
                  </a:lnTo>
                  <a:lnTo>
                    <a:pt x="32192" y="118938"/>
                  </a:lnTo>
                  <a:lnTo>
                    <a:pt x="39039" y="119957"/>
                  </a:lnTo>
                  <a:lnTo>
                    <a:pt x="39039" y="119957"/>
                  </a:lnTo>
                  <a:lnTo>
                    <a:pt x="46846" y="118938"/>
                  </a:lnTo>
                  <a:lnTo>
                    <a:pt x="53653" y="116858"/>
                  </a:lnTo>
                  <a:lnTo>
                    <a:pt x="60500" y="112741"/>
                  </a:lnTo>
                  <a:lnTo>
                    <a:pt x="67307" y="107562"/>
                  </a:lnTo>
                  <a:lnTo>
                    <a:pt x="114114" y="57941"/>
                  </a:lnTo>
                  <a:lnTo>
                    <a:pt x="114114" y="57941"/>
                  </a:lnTo>
                  <a:lnTo>
                    <a:pt x="119959" y="50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p:nvPr/>
          </p:nvSpPr>
          <p:spPr>
            <a:xfrm>
              <a:off x="6253375" y="2001400"/>
              <a:ext cx="74325" cy="70675"/>
            </a:xfrm>
            <a:custGeom>
              <a:avLst/>
              <a:gdLst/>
              <a:ahLst/>
              <a:cxnLst/>
              <a:rect l="0" t="0" r="0" b="0"/>
              <a:pathLst>
                <a:path w="120000" h="120000" fill="none" extrusionOk="0">
                  <a:moveTo>
                    <a:pt x="40" y="50682"/>
                  </a:moveTo>
                  <a:lnTo>
                    <a:pt x="40" y="50682"/>
                  </a:lnTo>
                  <a:lnTo>
                    <a:pt x="4964" y="57941"/>
                  </a:lnTo>
                  <a:lnTo>
                    <a:pt x="53118" y="107562"/>
                  </a:lnTo>
                  <a:lnTo>
                    <a:pt x="53118" y="107562"/>
                  </a:lnTo>
                  <a:lnTo>
                    <a:pt x="59011" y="112741"/>
                  </a:lnTo>
                  <a:lnTo>
                    <a:pt x="65913" y="116858"/>
                  </a:lnTo>
                  <a:lnTo>
                    <a:pt x="73743" y="118938"/>
                  </a:lnTo>
                  <a:lnTo>
                    <a:pt x="80645" y="119957"/>
                  </a:lnTo>
                  <a:lnTo>
                    <a:pt x="80645" y="119957"/>
                  </a:lnTo>
                  <a:lnTo>
                    <a:pt x="88516" y="118938"/>
                  </a:lnTo>
                  <a:lnTo>
                    <a:pt x="95378" y="116858"/>
                  </a:lnTo>
                  <a:lnTo>
                    <a:pt x="102280" y="112741"/>
                  </a:lnTo>
                  <a:lnTo>
                    <a:pt x="109142" y="107562"/>
                  </a:lnTo>
                  <a:lnTo>
                    <a:pt x="109142" y="107562"/>
                  </a:lnTo>
                  <a:lnTo>
                    <a:pt x="114066" y="101365"/>
                  </a:lnTo>
                  <a:lnTo>
                    <a:pt x="117981" y="94106"/>
                  </a:lnTo>
                  <a:lnTo>
                    <a:pt x="119959" y="86890"/>
                  </a:lnTo>
                  <a:lnTo>
                    <a:pt x="119959" y="78613"/>
                  </a:lnTo>
                  <a:lnTo>
                    <a:pt x="119959" y="70336"/>
                  </a:lnTo>
                  <a:lnTo>
                    <a:pt x="117981" y="63119"/>
                  </a:lnTo>
                  <a:lnTo>
                    <a:pt x="114066" y="55861"/>
                  </a:lnTo>
                  <a:lnTo>
                    <a:pt x="109142" y="49663"/>
                  </a:lnTo>
                  <a:lnTo>
                    <a:pt x="61957" y="4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a:off x="6137700" y="1623900"/>
              <a:ext cx="250875" cy="255150"/>
            </a:xfrm>
            <a:custGeom>
              <a:avLst/>
              <a:gdLst/>
              <a:ahLst/>
              <a:cxnLst/>
              <a:rect l="0" t="0" r="0" b="0"/>
              <a:pathLst>
                <a:path w="120000" h="120000" fill="none" extrusionOk="0">
                  <a:moveTo>
                    <a:pt x="116209" y="28359"/>
                  </a:moveTo>
                  <a:lnTo>
                    <a:pt x="103689" y="26067"/>
                  </a:lnTo>
                  <a:lnTo>
                    <a:pt x="115922" y="14038"/>
                  </a:lnTo>
                  <a:lnTo>
                    <a:pt x="115922" y="14038"/>
                  </a:lnTo>
                  <a:lnTo>
                    <a:pt x="116795" y="13180"/>
                  </a:lnTo>
                  <a:lnTo>
                    <a:pt x="117369" y="12039"/>
                  </a:lnTo>
                  <a:lnTo>
                    <a:pt x="117668" y="11181"/>
                  </a:lnTo>
                  <a:lnTo>
                    <a:pt x="117668" y="10029"/>
                  </a:lnTo>
                  <a:lnTo>
                    <a:pt x="117668" y="8888"/>
                  </a:lnTo>
                  <a:lnTo>
                    <a:pt x="117369" y="7736"/>
                  </a:lnTo>
                  <a:lnTo>
                    <a:pt x="116795" y="6878"/>
                  </a:lnTo>
                  <a:lnTo>
                    <a:pt x="115922" y="6019"/>
                  </a:lnTo>
                  <a:lnTo>
                    <a:pt x="115922" y="6019"/>
                  </a:lnTo>
                  <a:lnTo>
                    <a:pt x="115049" y="5161"/>
                  </a:lnTo>
                  <a:lnTo>
                    <a:pt x="114176" y="4597"/>
                  </a:lnTo>
                  <a:lnTo>
                    <a:pt x="113004" y="4303"/>
                  </a:lnTo>
                  <a:lnTo>
                    <a:pt x="111844" y="4303"/>
                  </a:lnTo>
                  <a:lnTo>
                    <a:pt x="110672" y="4303"/>
                  </a:lnTo>
                  <a:lnTo>
                    <a:pt x="109799" y="4597"/>
                  </a:lnTo>
                  <a:lnTo>
                    <a:pt x="108639" y="5161"/>
                  </a:lnTo>
                  <a:lnTo>
                    <a:pt x="107766" y="6019"/>
                  </a:lnTo>
                  <a:lnTo>
                    <a:pt x="94074" y="19482"/>
                  </a:lnTo>
                  <a:lnTo>
                    <a:pt x="94074" y="19482"/>
                  </a:lnTo>
                  <a:lnTo>
                    <a:pt x="93488" y="17483"/>
                  </a:lnTo>
                  <a:lnTo>
                    <a:pt x="90869" y="3727"/>
                  </a:lnTo>
                  <a:lnTo>
                    <a:pt x="90869" y="3727"/>
                  </a:lnTo>
                  <a:lnTo>
                    <a:pt x="90582" y="2304"/>
                  </a:lnTo>
                  <a:lnTo>
                    <a:pt x="89997" y="1152"/>
                  </a:lnTo>
                  <a:lnTo>
                    <a:pt x="89411" y="587"/>
                  </a:lnTo>
                  <a:lnTo>
                    <a:pt x="88538" y="11"/>
                  </a:lnTo>
                  <a:lnTo>
                    <a:pt x="87665" y="11"/>
                  </a:lnTo>
                  <a:lnTo>
                    <a:pt x="86505" y="293"/>
                  </a:lnTo>
                  <a:lnTo>
                    <a:pt x="85632" y="870"/>
                  </a:lnTo>
                  <a:lnTo>
                    <a:pt x="84460" y="1728"/>
                  </a:lnTo>
                  <a:lnTo>
                    <a:pt x="64956" y="20623"/>
                  </a:lnTo>
                  <a:lnTo>
                    <a:pt x="64956" y="20623"/>
                  </a:lnTo>
                  <a:lnTo>
                    <a:pt x="64071" y="21775"/>
                  </a:lnTo>
                  <a:lnTo>
                    <a:pt x="63198" y="23209"/>
                  </a:lnTo>
                  <a:lnTo>
                    <a:pt x="62325" y="24926"/>
                  </a:lnTo>
                  <a:lnTo>
                    <a:pt x="61751" y="26360"/>
                  </a:lnTo>
                  <a:lnTo>
                    <a:pt x="61452" y="28077"/>
                  </a:lnTo>
                  <a:lnTo>
                    <a:pt x="61165" y="29794"/>
                  </a:lnTo>
                  <a:lnTo>
                    <a:pt x="61165" y="31510"/>
                  </a:lnTo>
                  <a:lnTo>
                    <a:pt x="61165" y="32945"/>
                  </a:lnTo>
                  <a:lnTo>
                    <a:pt x="63784" y="46690"/>
                  </a:lnTo>
                  <a:lnTo>
                    <a:pt x="63784" y="46690"/>
                  </a:lnTo>
                  <a:lnTo>
                    <a:pt x="64370" y="48689"/>
                  </a:lnTo>
                  <a:lnTo>
                    <a:pt x="1757" y="110264"/>
                  </a:lnTo>
                  <a:lnTo>
                    <a:pt x="1757" y="110264"/>
                  </a:lnTo>
                  <a:lnTo>
                    <a:pt x="872" y="111122"/>
                  </a:lnTo>
                  <a:lnTo>
                    <a:pt x="298" y="112263"/>
                  </a:lnTo>
                  <a:lnTo>
                    <a:pt x="0" y="113403"/>
                  </a:lnTo>
                  <a:lnTo>
                    <a:pt x="0" y="114262"/>
                  </a:lnTo>
                  <a:lnTo>
                    <a:pt x="0" y="115414"/>
                  </a:lnTo>
                  <a:lnTo>
                    <a:pt x="298" y="116554"/>
                  </a:lnTo>
                  <a:lnTo>
                    <a:pt x="872" y="117413"/>
                  </a:lnTo>
                  <a:lnTo>
                    <a:pt x="1757" y="118271"/>
                  </a:lnTo>
                  <a:lnTo>
                    <a:pt x="1757" y="118271"/>
                  </a:lnTo>
                  <a:lnTo>
                    <a:pt x="2630" y="119141"/>
                  </a:lnTo>
                  <a:lnTo>
                    <a:pt x="3503" y="119706"/>
                  </a:lnTo>
                  <a:lnTo>
                    <a:pt x="4663" y="120000"/>
                  </a:lnTo>
                  <a:lnTo>
                    <a:pt x="5835" y="120000"/>
                  </a:lnTo>
                  <a:lnTo>
                    <a:pt x="5835" y="120000"/>
                  </a:lnTo>
                  <a:lnTo>
                    <a:pt x="6995" y="120000"/>
                  </a:lnTo>
                  <a:lnTo>
                    <a:pt x="7868" y="119706"/>
                  </a:lnTo>
                  <a:lnTo>
                    <a:pt x="9028" y="119141"/>
                  </a:lnTo>
                  <a:lnTo>
                    <a:pt x="9901" y="118271"/>
                  </a:lnTo>
                  <a:lnTo>
                    <a:pt x="73985" y="55567"/>
                  </a:lnTo>
                  <a:lnTo>
                    <a:pt x="86505" y="57566"/>
                  </a:lnTo>
                  <a:lnTo>
                    <a:pt x="86505" y="57566"/>
                  </a:lnTo>
                  <a:lnTo>
                    <a:pt x="87964" y="57860"/>
                  </a:lnTo>
                  <a:lnTo>
                    <a:pt x="89710" y="57860"/>
                  </a:lnTo>
                  <a:lnTo>
                    <a:pt x="91168" y="57566"/>
                  </a:lnTo>
                  <a:lnTo>
                    <a:pt x="92914" y="57001"/>
                  </a:lnTo>
                  <a:lnTo>
                    <a:pt x="94660" y="56425"/>
                  </a:lnTo>
                  <a:lnTo>
                    <a:pt x="96119" y="55849"/>
                  </a:lnTo>
                  <a:lnTo>
                    <a:pt x="97566" y="54991"/>
                  </a:lnTo>
                  <a:lnTo>
                    <a:pt x="98738" y="53850"/>
                  </a:lnTo>
                  <a:lnTo>
                    <a:pt x="118254" y="34661"/>
                  </a:lnTo>
                  <a:lnTo>
                    <a:pt x="118254" y="34661"/>
                  </a:lnTo>
                  <a:lnTo>
                    <a:pt x="119127" y="33803"/>
                  </a:lnTo>
                  <a:lnTo>
                    <a:pt x="119701" y="32651"/>
                  </a:lnTo>
                  <a:lnTo>
                    <a:pt x="120000" y="31793"/>
                  </a:lnTo>
                  <a:lnTo>
                    <a:pt x="119701" y="30652"/>
                  </a:lnTo>
                  <a:lnTo>
                    <a:pt x="119414" y="30076"/>
                  </a:lnTo>
                  <a:lnTo>
                    <a:pt x="118541" y="29218"/>
                  </a:lnTo>
                  <a:lnTo>
                    <a:pt x="117369" y="28641"/>
                  </a:lnTo>
                  <a:lnTo>
                    <a:pt x="116209" y="28359"/>
                  </a:lnTo>
                  <a:lnTo>
                    <a:pt x="116209" y="2835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146025" y="497250"/>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t>Conjoint Analysis Results</a:t>
            </a:r>
          </a:p>
        </p:txBody>
      </p:sp>
      <p:sp>
        <p:nvSpPr>
          <p:cNvPr id="329" name="Shape 329"/>
          <p:cNvSpPr txBox="1">
            <a:spLocks noGrp="1"/>
          </p:cNvSpPr>
          <p:nvPr>
            <p:ph type="body" idx="1"/>
          </p:nvPr>
        </p:nvSpPr>
        <p:spPr>
          <a:xfrm>
            <a:off x="249200" y="1461600"/>
            <a:ext cx="8894700" cy="3464100"/>
          </a:xfrm>
          <a:prstGeom prst="rect">
            <a:avLst/>
          </a:prstGeom>
          <a:noFill/>
          <a:ln>
            <a:noFill/>
          </a:ln>
        </p:spPr>
        <p:txBody>
          <a:bodyPr lIns="91425" tIns="91425" rIns="91425" bIns="91425" anchor="t" anchorCtr="0">
            <a:noAutofit/>
          </a:bodyPr>
          <a:lstStyle/>
          <a:p>
            <a:pPr marR="0" lvl="0" indent="0" algn="l" rtl="0">
              <a:lnSpc>
                <a:spcPct val="115000"/>
              </a:lnSpc>
              <a:spcBef>
                <a:spcPts val="0"/>
              </a:spcBef>
              <a:spcAft>
                <a:spcPts val="0"/>
              </a:spcAft>
              <a:buNone/>
            </a:pPr>
            <a:endParaRPr/>
          </a:p>
          <a:p>
            <a:pPr marR="0" lvl="0" indent="0" algn="l" rtl="0">
              <a:lnSpc>
                <a:spcPct val="115000"/>
              </a:lnSpc>
              <a:spcBef>
                <a:spcPts val="0"/>
              </a:spcBef>
              <a:spcAft>
                <a:spcPts val="0"/>
              </a:spcAft>
              <a:buNone/>
            </a:pPr>
            <a:endParaRPr/>
          </a:p>
        </p:txBody>
      </p:sp>
      <p:pic>
        <p:nvPicPr>
          <p:cNvPr id="330" name="Shape 330"/>
          <p:cNvPicPr preferRelativeResize="0"/>
          <p:nvPr/>
        </p:nvPicPr>
        <p:blipFill>
          <a:blip r:embed="rId3">
            <a:alphaModFix/>
          </a:blip>
          <a:stretch>
            <a:fillRect/>
          </a:stretch>
        </p:blipFill>
        <p:spPr>
          <a:xfrm>
            <a:off x="249200" y="2292725"/>
            <a:ext cx="4581925" cy="2707674"/>
          </a:xfrm>
          <a:prstGeom prst="rect">
            <a:avLst/>
          </a:prstGeom>
          <a:noFill/>
          <a:ln>
            <a:noFill/>
          </a:ln>
        </p:spPr>
      </p:pic>
      <p:pic>
        <p:nvPicPr>
          <p:cNvPr id="331" name="Shape 331"/>
          <p:cNvPicPr preferRelativeResize="0"/>
          <p:nvPr/>
        </p:nvPicPr>
        <p:blipFill>
          <a:blip r:embed="rId4">
            <a:alphaModFix/>
          </a:blip>
          <a:stretch>
            <a:fillRect/>
          </a:stretch>
        </p:blipFill>
        <p:spPr>
          <a:xfrm>
            <a:off x="4769875" y="2324425"/>
            <a:ext cx="4374124" cy="26442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146025" y="497250"/>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t>Conjoint Analysis Results</a:t>
            </a:r>
          </a:p>
        </p:txBody>
      </p:sp>
      <p:sp>
        <p:nvSpPr>
          <p:cNvPr id="337" name="Shape 337"/>
          <p:cNvSpPr txBox="1">
            <a:spLocks noGrp="1"/>
          </p:cNvSpPr>
          <p:nvPr>
            <p:ph type="body" idx="1"/>
          </p:nvPr>
        </p:nvSpPr>
        <p:spPr>
          <a:xfrm>
            <a:off x="792175" y="1662425"/>
            <a:ext cx="7894500" cy="3263400"/>
          </a:xfrm>
          <a:prstGeom prst="rect">
            <a:avLst/>
          </a:prstGeom>
          <a:noFill/>
          <a:ln>
            <a:noFill/>
          </a:ln>
        </p:spPr>
        <p:txBody>
          <a:bodyPr lIns="91425" tIns="91425" rIns="91425" bIns="91425" anchor="t" anchorCtr="0">
            <a:noAutofit/>
          </a:bodyPr>
          <a:lstStyle/>
          <a:p>
            <a:pPr marR="0" lvl="0" indent="0" algn="l" rtl="0">
              <a:lnSpc>
                <a:spcPct val="115000"/>
              </a:lnSpc>
              <a:spcBef>
                <a:spcPts val="0"/>
              </a:spcBef>
              <a:spcAft>
                <a:spcPts val="0"/>
              </a:spcAft>
              <a:buNone/>
            </a:pPr>
            <a:endParaRPr/>
          </a:p>
          <a:p>
            <a:pPr marR="0" lvl="0" indent="0" algn="l" rtl="0">
              <a:lnSpc>
                <a:spcPct val="115000"/>
              </a:lnSpc>
              <a:spcBef>
                <a:spcPts val="0"/>
              </a:spcBef>
              <a:spcAft>
                <a:spcPts val="0"/>
              </a:spcAft>
              <a:buNone/>
            </a:pPr>
            <a:endParaRPr/>
          </a:p>
        </p:txBody>
      </p:sp>
      <p:pic>
        <p:nvPicPr>
          <p:cNvPr id="338" name="Shape 338"/>
          <p:cNvPicPr preferRelativeResize="0"/>
          <p:nvPr/>
        </p:nvPicPr>
        <p:blipFill>
          <a:blip r:embed="rId3">
            <a:alphaModFix/>
          </a:blip>
          <a:stretch>
            <a:fillRect/>
          </a:stretch>
        </p:blipFill>
        <p:spPr>
          <a:xfrm>
            <a:off x="262625" y="2110025"/>
            <a:ext cx="4501526" cy="2670874"/>
          </a:xfrm>
          <a:prstGeom prst="rect">
            <a:avLst/>
          </a:prstGeom>
          <a:noFill/>
          <a:ln>
            <a:noFill/>
          </a:ln>
        </p:spPr>
      </p:pic>
      <p:pic>
        <p:nvPicPr>
          <p:cNvPr id="339" name="Shape 339"/>
          <p:cNvPicPr preferRelativeResize="0"/>
          <p:nvPr/>
        </p:nvPicPr>
        <p:blipFill>
          <a:blip r:embed="rId4">
            <a:alphaModFix/>
          </a:blip>
          <a:stretch>
            <a:fillRect/>
          </a:stretch>
        </p:blipFill>
        <p:spPr>
          <a:xfrm>
            <a:off x="4653212" y="2110024"/>
            <a:ext cx="4490787" cy="267087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lvl="0" rtl="0">
              <a:spcBef>
                <a:spcPts val="0"/>
              </a:spcBef>
              <a:buNone/>
            </a:pPr>
            <a:r>
              <a:rPr lang="en" dirty="0"/>
              <a:t>Optimal Price</a:t>
            </a:r>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rtl="0">
              <a:spcBef>
                <a:spcPts val="0"/>
              </a:spcBef>
              <a:buNone/>
            </a:pPr>
            <a:r>
              <a:rPr lang="en" dirty="0"/>
              <a:t>Recommendations</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 sz="20000" dirty="0">
                <a:solidFill>
                  <a:srgbClr val="18637B"/>
                </a:solidFill>
                <a:latin typeface="Roboto Slab"/>
                <a:ea typeface="Roboto Slab"/>
                <a:cs typeface="Roboto Slab"/>
                <a:sym typeface="Roboto Slab"/>
              </a:rPr>
              <a:t>4</a:t>
            </a:r>
          </a:p>
        </p:txBody>
      </p:sp>
    </p:spTree>
    <p:extLst>
      <p:ext uri="{BB962C8B-B14F-4D97-AF65-F5344CB8AC3E}">
        <p14:creationId xmlns:p14="http://schemas.microsoft.com/office/powerpoint/2010/main" val="55702123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46025" y="530725"/>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solidFill>
                  <a:schemeClr val="lt1"/>
                </a:solidFill>
              </a:rPr>
              <a:t>Conjoint - </a:t>
            </a:r>
            <a:r>
              <a:rPr lang="en"/>
              <a:t>Utility score</a:t>
            </a:r>
          </a:p>
        </p:txBody>
      </p:sp>
      <p:pic>
        <p:nvPicPr>
          <p:cNvPr id="345" name="Shape 345"/>
          <p:cNvPicPr preferRelativeResize="0"/>
          <p:nvPr/>
        </p:nvPicPr>
        <p:blipFill rotWithShape="1">
          <a:blip r:embed="rId3">
            <a:alphaModFix/>
          </a:blip>
          <a:srcRect/>
          <a:stretch/>
        </p:blipFill>
        <p:spPr>
          <a:xfrm>
            <a:off x="6337550" y="3109002"/>
            <a:ext cx="635700" cy="249899"/>
          </a:xfrm>
          <a:prstGeom prst="rect">
            <a:avLst/>
          </a:prstGeom>
          <a:noFill/>
          <a:ln>
            <a:noFill/>
          </a:ln>
        </p:spPr>
      </p:pic>
      <p:sp>
        <p:nvSpPr>
          <p:cNvPr id="346" name="Shape 346"/>
          <p:cNvSpPr txBox="1"/>
          <p:nvPr/>
        </p:nvSpPr>
        <p:spPr>
          <a:xfrm>
            <a:off x="1230031" y="3962449"/>
            <a:ext cx="1155600" cy="527700"/>
          </a:xfrm>
          <a:prstGeom prst="rect">
            <a:avLst/>
          </a:prstGeom>
          <a:noFill/>
          <a:ln>
            <a:noFill/>
          </a:ln>
        </p:spPr>
        <p:txBody>
          <a:bodyPr lIns="91425" tIns="91425" rIns="91425" bIns="91425" anchor="ctr" anchorCtr="0">
            <a:noAutofit/>
          </a:bodyPr>
          <a:lstStyle/>
          <a:p>
            <a:pPr lvl="0" rtl="0">
              <a:spcBef>
                <a:spcPts val="0"/>
              </a:spcBef>
              <a:buClr>
                <a:schemeClr val="lt1"/>
              </a:buClr>
              <a:buSzPct val="25000"/>
              <a:buFont typeface="Roboto Slab"/>
              <a:buNone/>
            </a:pPr>
            <a:r>
              <a:rPr lang="en" sz="3200" b="1" dirty="0">
                <a:solidFill>
                  <a:srgbClr val="94BF6E"/>
                </a:solidFill>
                <a:latin typeface="Roboto Slab"/>
                <a:ea typeface="Roboto Slab"/>
                <a:cs typeface="Roboto Slab"/>
                <a:sym typeface="Roboto Slab"/>
              </a:rPr>
              <a:t>2.68</a:t>
            </a:r>
          </a:p>
        </p:txBody>
      </p:sp>
      <p:grpSp>
        <p:nvGrpSpPr>
          <p:cNvPr id="347" name="Shape 347"/>
          <p:cNvGrpSpPr/>
          <p:nvPr/>
        </p:nvGrpSpPr>
        <p:grpSpPr>
          <a:xfrm>
            <a:off x="689924" y="3959244"/>
            <a:ext cx="429530" cy="437803"/>
            <a:chOff x="5972700" y="2330200"/>
            <a:chExt cx="411625" cy="387300"/>
          </a:xfrm>
        </p:grpSpPr>
        <p:sp>
          <p:nvSpPr>
            <p:cNvPr id="348" name="Shape 348"/>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9" name="Shape 349"/>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350" name="Shape 350"/>
          <p:cNvSpPr/>
          <p:nvPr/>
        </p:nvSpPr>
        <p:spPr>
          <a:xfrm>
            <a:off x="1068351" y="1655649"/>
            <a:ext cx="1210800" cy="2220300"/>
          </a:xfrm>
          <a:custGeom>
            <a:avLst/>
            <a:gdLst/>
            <a:ahLst/>
            <a:cxnLst/>
            <a:rect l="0" t="0" r="0" b="0"/>
            <a:pathLst>
              <a:path w="120000" h="120000" extrusionOk="0">
                <a:moveTo>
                  <a:pt x="59845" y="4765"/>
                </a:moveTo>
                <a:lnTo>
                  <a:pt x="60782" y="4912"/>
                </a:lnTo>
                <a:lnTo>
                  <a:pt x="61723" y="5062"/>
                </a:lnTo>
                <a:lnTo>
                  <a:pt x="62037" y="5509"/>
                </a:lnTo>
                <a:lnTo>
                  <a:pt x="62351" y="5956"/>
                </a:lnTo>
                <a:lnTo>
                  <a:pt x="62037" y="6402"/>
                </a:lnTo>
                <a:lnTo>
                  <a:pt x="61723" y="6849"/>
                </a:lnTo>
                <a:lnTo>
                  <a:pt x="60782" y="6998"/>
                </a:lnTo>
                <a:lnTo>
                  <a:pt x="59845" y="7147"/>
                </a:lnTo>
                <a:lnTo>
                  <a:pt x="58903" y="6998"/>
                </a:lnTo>
                <a:lnTo>
                  <a:pt x="58276" y="6849"/>
                </a:lnTo>
                <a:lnTo>
                  <a:pt x="57652" y="6402"/>
                </a:lnTo>
                <a:lnTo>
                  <a:pt x="57339" y="5956"/>
                </a:lnTo>
                <a:lnTo>
                  <a:pt x="57652" y="5509"/>
                </a:lnTo>
                <a:lnTo>
                  <a:pt x="58276" y="5062"/>
                </a:lnTo>
                <a:lnTo>
                  <a:pt x="58903" y="4912"/>
                </a:lnTo>
                <a:lnTo>
                  <a:pt x="59845" y="4765"/>
                </a:lnTo>
                <a:close/>
                <a:moveTo>
                  <a:pt x="68928" y="9825"/>
                </a:moveTo>
                <a:lnTo>
                  <a:pt x="69242" y="9974"/>
                </a:lnTo>
                <a:lnTo>
                  <a:pt x="69556" y="10273"/>
                </a:lnTo>
                <a:lnTo>
                  <a:pt x="69870" y="10422"/>
                </a:lnTo>
                <a:lnTo>
                  <a:pt x="69556" y="10720"/>
                </a:lnTo>
                <a:lnTo>
                  <a:pt x="69242" y="11018"/>
                </a:lnTo>
                <a:lnTo>
                  <a:pt x="68928" y="11018"/>
                </a:lnTo>
                <a:lnTo>
                  <a:pt x="68305" y="11165"/>
                </a:lnTo>
                <a:lnTo>
                  <a:pt x="51071" y="11165"/>
                </a:lnTo>
                <a:lnTo>
                  <a:pt x="50443" y="11018"/>
                </a:lnTo>
                <a:lnTo>
                  <a:pt x="50129" y="11018"/>
                </a:lnTo>
                <a:lnTo>
                  <a:pt x="49820" y="10720"/>
                </a:lnTo>
                <a:lnTo>
                  <a:pt x="49506" y="10422"/>
                </a:lnTo>
                <a:lnTo>
                  <a:pt x="49820" y="10273"/>
                </a:lnTo>
                <a:lnTo>
                  <a:pt x="50129" y="9974"/>
                </a:lnTo>
                <a:lnTo>
                  <a:pt x="50443" y="9825"/>
                </a:lnTo>
                <a:close/>
                <a:moveTo>
                  <a:pt x="110602" y="17122"/>
                </a:moveTo>
                <a:lnTo>
                  <a:pt x="110602" y="17271"/>
                </a:lnTo>
                <a:lnTo>
                  <a:pt x="110602" y="102581"/>
                </a:lnTo>
                <a:lnTo>
                  <a:pt x="110602" y="102728"/>
                </a:lnTo>
                <a:lnTo>
                  <a:pt x="9088" y="102728"/>
                </a:lnTo>
                <a:lnTo>
                  <a:pt x="9088" y="102581"/>
                </a:lnTo>
                <a:lnTo>
                  <a:pt x="9088" y="17271"/>
                </a:lnTo>
                <a:lnTo>
                  <a:pt x="9088" y="17122"/>
                </a:lnTo>
                <a:close/>
                <a:moveTo>
                  <a:pt x="57962" y="106452"/>
                </a:moveTo>
                <a:lnTo>
                  <a:pt x="56083" y="106748"/>
                </a:lnTo>
                <a:lnTo>
                  <a:pt x="54519" y="107195"/>
                </a:lnTo>
                <a:lnTo>
                  <a:pt x="52949" y="107790"/>
                </a:lnTo>
                <a:lnTo>
                  <a:pt x="52012" y="108386"/>
                </a:lnTo>
                <a:lnTo>
                  <a:pt x="51071" y="109279"/>
                </a:lnTo>
                <a:lnTo>
                  <a:pt x="50443" y="110025"/>
                </a:lnTo>
                <a:lnTo>
                  <a:pt x="50129" y="111066"/>
                </a:lnTo>
                <a:lnTo>
                  <a:pt x="50443" y="111959"/>
                </a:lnTo>
                <a:lnTo>
                  <a:pt x="51071" y="112852"/>
                </a:lnTo>
                <a:lnTo>
                  <a:pt x="52012" y="113597"/>
                </a:lnTo>
                <a:lnTo>
                  <a:pt x="52949" y="114192"/>
                </a:lnTo>
                <a:lnTo>
                  <a:pt x="54519" y="114788"/>
                </a:lnTo>
                <a:lnTo>
                  <a:pt x="56083" y="115236"/>
                </a:lnTo>
                <a:lnTo>
                  <a:pt x="57962" y="115532"/>
                </a:lnTo>
                <a:lnTo>
                  <a:pt x="59845" y="115681"/>
                </a:lnTo>
                <a:lnTo>
                  <a:pt x="61723" y="115532"/>
                </a:lnTo>
                <a:lnTo>
                  <a:pt x="63602" y="115236"/>
                </a:lnTo>
                <a:lnTo>
                  <a:pt x="65171" y="114788"/>
                </a:lnTo>
                <a:lnTo>
                  <a:pt x="66736" y="114192"/>
                </a:lnTo>
                <a:lnTo>
                  <a:pt x="67991" y="113597"/>
                </a:lnTo>
                <a:lnTo>
                  <a:pt x="68928" y="112852"/>
                </a:lnTo>
                <a:lnTo>
                  <a:pt x="69242" y="111959"/>
                </a:lnTo>
                <a:lnTo>
                  <a:pt x="69556" y="111066"/>
                </a:lnTo>
                <a:lnTo>
                  <a:pt x="69242" y="110025"/>
                </a:lnTo>
                <a:lnTo>
                  <a:pt x="68928" y="109279"/>
                </a:lnTo>
                <a:lnTo>
                  <a:pt x="67991" y="108386"/>
                </a:lnTo>
                <a:lnTo>
                  <a:pt x="66736" y="107790"/>
                </a:lnTo>
                <a:lnTo>
                  <a:pt x="65171" y="107195"/>
                </a:lnTo>
                <a:lnTo>
                  <a:pt x="63602" y="106748"/>
                </a:lnTo>
                <a:lnTo>
                  <a:pt x="61723" y="106452"/>
                </a:lnTo>
                <a:close/>
                <a:moveTo>
                  <a:pt x="59845" y="106004"/>
                </a:moveTo>
                <a:lnTo>
                  <a:pt x="62037" y="106153"/>
                </a:lnTo>
                <a:lnTo>
                  <a:pt x="63916" y="106452"/>
                </a:lnTo>
                <a:lnTo>
                  <a:pt x="65799" y="106897"/>
                </a:lnTo>
                <a:lnTo>
                  <a:pt x="67364" y="107494"/>
                </a:lnTo>
                <a:lnTo>
                  <a:pt x="68614" y="108237"/>
                </a:lnTo>
                <a:lnTo>
                  <a:pt x="69556" y="109130"/>
                </a:lnTo>
                <a:lnTo>
                  <a:pt x="70184" y="110025"/>
                </a:lnTo>
                <a:lnTo>
                  <a:pt x="70498" y="111066"/>
                </a:lnTo>
                <a:lnTo>
                  <a:pt x="70184" y="111959"/>
                </a:lnTo>
                <a:lnTo>
                  <a:pt x="69556" y="113001"/>
                </a:lnTo>
                <a:lnTo>
                  <a:pt x="68614" y="113747"/>
                </a:lnTo>
                <a:lnTo>
                  <a:pt x="67364" y="114490"/>
                </a:lnTo>
                <a:lnTo>
                  <a:pt x="65799" y="115087"/>
                </a:lnTo>
                <a:lnTo>
                  <a:pt x="63916" y="115532"/>
                </a:lnTo>
                <a:lnTo>
                  <a:pt x="62037" y="115830"/>
                </a:lnTo>
                <a:lnTo>
                  <a:pt x="59845" y="115979"/>
                </a:lnTo>
                <a:lnTo>
                  <a:pt x="57962" y="115830"/>
                </a:lnTo>
                <a:lnTo>
                  <a:pt x="55769" y="115532"/>
                </a:lnTo>
                <a:lnTo>
                  <a:pt x="54205" y="115087"/>
                </a:lnTo>
                <a:lnTo>
                  <a:pt x="52635" y="114490"/>
                </a:lnTo>
                <a:lnTo>
                  <a:pt x="51385" y="113747"/>
                </a:lnTo>
                <a:lnTo>
                  <a:pt x="50443" y="113001"/>
                </a:lnTo>
                <a:lnTo>
                  <a:pt x="49820" y="111959"/>
                </a:lnTo>
                <a:lnTo>
                  <a:pt x="49506" y="111066"/>
                </a:lnTo>
                <a:lnTo>
                  <a:pt x="49820" y="110025"/>
                </a:lnTo>
                <a:lnTo>
                  <a:pt x="50443" y="109130"/>
                </a:lnTo>
                <a:lnTo>
                  <a:pt x="51385" y="108237"/>
                </a:lnTo>
                <a:lnTo>
                  <a:pt x="52635" y="107494"/>
                </a:lnTo>
                <a:lnTo>
                  <a:pt x="54205" y="106897"/>
                </a:lnTo>
                <a:lnTo>
                  <a:pt x="55769" y="106452"/>
                </a:lnTo>
                <a:lnTo>
                  <a:pt x="57962" y="106153"/>
                </a:lnTo>
                <a:lnTo>
                  <a:pt x="59845" y="106004"/>
                </a:lnTo>
                <a:close/>
                <a:moveTo>
                  <a:pt x="18176" y="1489"/>
                </a:moveTo>
                <a:lnTo>
                  <a:pt x="15042" y="1638"/>
                </a:lnTo>
                <a:lnTo>
                  <a:pt x="12222" y="2085"/>
                </a:lnTo>
                <a:lnTo>
                  <a:pt x="9715" y="2680"/>
                </a:lnTo>
                <a:lnTo>
                  <a:pt x="7523" y="3572"/>
                </a:lnTo>
                <a:lnTo>
                  <a:pt x="5954" y="4616"/>
                </a:lnTo>
                <a:lnTo>
                  <a:pt x="4389" y="5807"/>
                </a:lnTo>
                <a:lnTo>
                  <a:pt x="3447" y="7147"/>
                </a:lnTo>
                <a:lnTo>
                  <a:pt x="3447" y="8487"/>
                </a:lnTo>
                <a:lnTo>
                  <a:pt x="3447" y="111365"/>
                </a:lnTo>
                <a:lnTo>
                  <a:pt x="3447" y="112705"/>
                </a:lnTo>
                <a:lnTo>
                  <a:pt x="4389" y="114043"/>
                </a:lnTo>
                <a:lnTo>
                  <a:pt x="5954" y="115236"/>
                </a:lnTo>
                <a:lnTo>
                  <a:pt x="7523" y="116278"/>
                </a:lnTo>
                <a:lnTo>
                  <a:pt x="9715" y="117170"/>
                </a:lnTo>
                <a:lnTo>
                  <a:pt x="12222" y="117767"/>
                </a:lnTo>
                <a:lnTo>
                  <a:pt x="15042" y="118212"/>
                </a:lnTo>
                <a:lnTo>
                  <a:pt x="18176" y="118361"/>
                </a:lnTo>
                <a:lnTo>
                  <a:pt x="101828" y="118361"/>
                </a:lnTo>
                <a:lnTo>
                  <a:pt x="104962" y="118212"/>
                </a:lnTo>
                <a:lnTo>
                  <a:pt x="107782" y="117767"/>
                </a:lnTo>
                <a:lnTo>
                  <a:pt x="110288" y="117170"/>
                </a:lnTo>
                <a:lnTo>
                  <a:pt x="112481" y="116278"/>
                </a:lnTo>
                <a:lnTo>
                  <a:pt x="114045" y="115236"/>
                </a:lnTo>
                <a:lnTo>
                  <a:pt x="115615" y="114043"/>
                </a:lnTo>
                <a:lnTo>
                  <a:pt x="116552" y="112705"/>
                </a:lnTo>
                <a:lnTo>
                  <a:pt x="116866" y="111365"/>
                </a:lnTo>
                <a:lnTo>
                  <a:pt x="116866" y="8487"/>
                </a:lnTo>
                <a:lnTo>
                  <a:pt x="116552" y="7147"/>
                </a:lnTo>
                <a:lnTo>
                  <a:pt x="115615" y="5807"/>
                </a:lnTo>
                <a:lnTo>
                  <a:pt x="114045" y="4616"/>
                </a:lnTo>
                <a:lnTo>
                  <a:pt x="112481" y="3572"/>
                </a:lnTo>
                <a:lnTo>
                  <a:pt x="110288" y="2680"/>
                </a:lnTo>
                <a:lnTo>
                  <a:pt x="107782" y="2085"/>
                </a:lnTo>
                <a:lnTo>
                  <a:pt x="104962" y="1638"/>
                </a:lnTo>
                <a:lnTo>
                  <a:pt x="101828" y="1489"/>
                </a:lnTo>
                <a:close/>
                <a:moveTo>
                  <a:pt x="101828" y="1190"/>
                </a:moveTo>
                <a:lnTo>
                  <a:pt x="104962" y="1340"/>
                </a:lnTo>
                <a:lnTo>
                  <a:pt x="108091" y="1787"/>
                </a:lnTo>
                <a:lnTo>
                  <a:pt x="110602" y="2381"/>
                </a:lnTo>
                <a:lnTo>
                  <a:pt x="112795" y="3276"/>
                </a:lnTo>
                <a:lnTo>
                  <a:pt x="114673" y="4467"/>
                </a:lnTo>
                <a:lnTo>
                  <a:pt x="116238" y="5658"/>
                </a:lnTo>
                <a:lnTo>
                  <a:pt x="117179" y="6998"/>
                </a:lnTo>
                <a:lnTo>
                  <a:pt x="117493" y="8487"/>
                </a:lnTo>
                <a:lnTo>
                  <a:pt x="117493" y="111365"/>
                </a:lnTo>
                <a:lnTo>
                  <a:pt x="117179" y="112852"/>
                </a:lnTo>
                <a:lnTo>
                  <a:pt x="116238" y="114192"/>
                </a:lnTo>
                <a:lnTo>
                  <a:pt x="114673" y="115532"/>
                </a:lnTo>
                <a:lnTo>
                  <a:pt x="112795" y="116574"/>
                </a:lnTo>
                <a:lnTo>
                  <a:pt x="110602" y="117468"/>
                </a:lnTo>
                <a:lnTo>
                  <a:pt x="108091" y="118212"/>
                </a:lnTo>
                <a:lnTo>
                  <a:pt x="104962" y="118659"/>
                </a:lnTo>
                <a:lnTo>
                  <a:pt x="101828" y="118809"/>
                </a:lnTo>
                <a:lnTo>
                  <a:pt x="18176" y="118809"/>
                </a:lnTo>
                <a:lnTo>
                  <a:pt x="15042" y="118659"/>
                </a:lnTo>
                <a:lnTo>
                  <a:pt x="11908" y="118212"/>
                </a:lnTo>
                <a:lnTo>
                  <a:pt x="9401" y="117468"/>
                </a:lnTo>
                <a:lnTo>
                  <a:pt x="7209" y="116574"/>
                </a:lnTo>
                <a:lnTo>
                  <a:pt x="5326" y="115532"/>
                </a:lnTo>
                <a:lnTo>
                  <a:pt x="3761" y="114192"/>
                </a:lnTo>
                <a:lnTo>
                  <a:pt x="2820" y="112852"/>
                </a:lnTo>
                <a:lnTo>
                  <a:pt x="2506" y="111365"/>
                </a:lnTo>
                <a:lnTo>
                  <a:pt x="2506" y="8487"/>
                </a:lnTo>
                <a:lnTo>
                  <a:pt x="2820" y="6998"/>
                </a:lnTo>
                <a:lnTo>
                  <a:pt x="3761" y="5658"/>
                </a:lnTo>
                <a:lnTo>
                  <a:pt x="5326" y="4467"/>
                </a:lnTo>
                <a:lnTo>
                  <a:pt x="7209" y="3276"/>
                </a:lnTo>
                <a:lnTo>
                  <a:pt x="9401" y="2381"/>
                </a:lnTo>
                <a:lnTo>
                  <a:pt x="11908" y="1787"/>
                </a:lnTo>
                <a:lnTo>
                  <a:pt x="15042" y="1340"/>
                </a:lnTo>
                <a:lnTo>
                  <a:pt x="18176" y="1190"/>
                </a:lnTo>
                <a:close/>
                <a:moveTo>
                  <a:pt x="18176" y="0"/>
                </a:moveTo>
                <a:lnTo>
                  <a:pt x="14414" y="149"/>
                </a:lnTo>
                <a:lnTo>
                  <a:pt x="11280" y="596"/>
                </a:lnTo>
                <a:lnTo>
                  <a:pt x="8146" y="1340"/>
                </a:lnTo>
                <a:lnTo>
                  <a:pt x="5326" y="2531"/>
                </a:lnTo>
                <a:lnTo>
                  <a:pt x="3133" y="3721"/>
                </a:lnTo>
                <a:lnTo>
                  <a:pt x="1255" y="5211"/>
                </a:lnTo>
                <a:lnTo>
                  <a:pt x="313" y="6849"/>
                </a:lnTo>
                <a:lnTo>
                  <a:pt x="0" y="8487"/>
                </a:lnTo>
                <a:lnTo>
                  <a:pt x="0" y="111365"/>
                </a:lnTo>
                <a:lnTo>
                  <a:pt x="313" y="113001"/>
                </a:lnTo>
                <a:lnTo>
                  <a:pt x="1255" y="114639"/>
                </a:lnTo>
                <a:lnTo>
                  <a:pt x="3133" y="116128"/>
                </a:lnTo>
                <a:lnTo>
                  <a:pt x="5326" y="117468"/>
                </a:lnTo>
                <a:lnTo>
                  <a:pt x="8146" y="118510"/>
                </a:lnTo>
                <a:lnTo>
                  <a:pt x="11280" y="119254"/>
                </a:lnTo>
                <a:lnTo>
                  <a:pt x="14414" y="119850"/>
                </a:lnTo>
                <a:lnTo>
                  <a:pt x="18176" y="120000"/>
                </a:lnTo>
                <a:lnTo>
                  <a:pt x="101828" y="120000"/>
                </a:lnTo>
                <a:lnTo>
                  <a:pt x="105585" y="119850"/>
                </a:lnTo>
                <a:lnTo>
                  <a:pt x="108719" y="119254"/>
                </a:lnTo>
                <a:lnTo>
                  <a:pt x="111853" y="118510"/>
                </a:lnTo>
                <a:lnTo>
                  <a:pt x="114673" y="117468"/>
                </a:lnTo>
                <a:lnTo>
                  <a:pt x="116866" y="116128"/>
                </a:lnTo>
                <a:lnTo>
                  <a:pt x="118744" y="114639"/>
                </a:lnTo>
                <a:lnTo>
                  <a:pt x="119686" y="113001"/>
                </a:lnTo>
                <a:lnTo>
                  <a:pt x="119999" y="111365"/>
                </a:lnTo>
                <a:lnTo>
                  <a:pt x="119999" y="8487"/>
                </a:lnTo>
                <a:lnTo>
                  <a:pt x="119686" y="6849"/>
                </a:lnTo>
                <a:lnTo>
                  <a:pt x="118744" y="5211"/>
                </a:lnTo>
                <a:lnTo>
                  <a:pt x="116866" y="3721"/>
                </a:lnTo>
                <a:lnTo>
                  <a:pt x="114673" y="2531"/>
                </a:lnTo>
                <a:lnTo>
                  <a:pt x="111853" y="1340"/>
                </a:lnTo>
                <a:lnTo>
                  <a:pt x="108719" y="596"/>
                </a:lnTo>
                <a:lnTo>
                  <a:pt x="105585" y="149"/>
                </a:lnTo>
                <a:lnTo>
                  <a:pt x="101828"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1" name="Shape 351"/>
          <p:cNvSpPr/>
          <p:nvPr/>
        </p:nvSpPr>
        <p:spPr>
          <a:xfrm>
            <a:off x="1181278" y="1994485"/>
            <a:ext cx="990300" cy="15441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Apple iPhone</a:t>
            </a:r>
          </a:p>
        </p:txBody>
      </p:sp>
      <p:sp>
        <p:nvSpPr>
          <p:cNvPr id="352" name="Shape 352"/>
          <p:cNvSpPr txBox="1"/>
          <p:nvPr/>
        </p:nvSpPr>
        <p:spPr>
          <a:xfrm>
            <a:off x="1200487" y="4599081"/>
            <a:ext cx="1494299" cy="527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dirty="0">
                <a:solidFill>
                  <a:srgbClr val="94BF6E"/>
                </a:solidFill>
                <a:latin typeface="Roboto Slab"/>
                <a:ea typeface="Roboto Slab"/>
                <a:cs typeface="Roboto Slab"/>
                <a:sym typeface="Roboto Slab"/>
              </a:rPr>
              <a:t>0.06%</a:t>
            </a:r>
          </a:p>
        </p:txBody>
      </p:sp>
      <p:grpSp>
        <p:nvGrpSpPr>
          <p:cNvPr id="353" name="Shape 353"/>
          <p:cNvGrpSpPr/>
          <p:nvPr/>
        </p:nvGrpSpPr>
        <p:grpSpPr>
          <a:xfrm>
            <a:off x="689928" y="4706327"/>
            <a:ext cx="331734" cy="325232"/>
            <a:chOff x="4604550" y="3714775"/>
            <a:chExt cx="439500" cy="319200"/>
          </a:xfrm>
        </p:grpSpPr>
        <p:sp>
          <p:nvSpPr>
            <p:cNvPr id="354" name="Shape 354"/>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5" name="Shape 355"/>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356" name="Shape 356"/>
          <p:cNvSpPr/>
          <p:nvPr/>
        </p:nvSpPr>
        <p:spPr>
          <a:xfrm>
            <a:off x="3810924" y="1655650"/>
            <a:ext cx="1300500" cy="2213100"/>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7" name="Shape 357"/>
          <p:cNvSpPr/>
          <p:nvPr/>
        </p:nvSpPr>
        <p:spPr>
          <a:xfrm>
            <a:off x="3887498" y="1841096"/>
            <a:ext cx="1148400" cy="17628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Sony Xperia</a:t>
            </a:r>
          </a:p>
        </p:txBody>
      </p:sp>
      <p:sp>
        <p:nvSpPr>
          <p:cNvPr id="358" name="Shape 358"/>
          <p:cNvSpPr txBox="1"/>
          <p:nvPr/>
        </p:nvSpPr>
        <p:spPr>
          <a:xfrm>
            <a:off x="4196929" y="3994122"/>
            <a:ext cx="1116300" cy="482100"/>
          </a:xfrm>
          <a:prstGeom prst="rect">
            <a:avLst/>
          </a:prstGeom>
          <a:noFill/>
          <a:ln>
            <a:noFill/>
          </a:ln>
        </p:spPr>
        <p:txBody>
          <a:bodyPr lIns="91425" tIns="91425" rIns="91425" bIns="91425" anchor="ctr" anchorCtr="0">
            <a:noAutofit/>
          </a:bodyPr>
          <a:lstStyle/>
          <a:p>
            <a:pPr lvl="0" rtl="0">
              <a:spcBef>
                <a:spcPts val="0"/>
              </a:spcBef>
              <a:buClr>
                <a:schemeClr val="lt1"/>
              </a:buClr>
              <a:buSzPct val="25000"/>
              <a:buFont typeface="Roboto Slab"/>
              <a:buNone/>
            </a:pPr>
            <a:r>
              <a:rPr lang="en" sz="3200" b="1" dirty="0">
                <a:solidFill>
                  <a:srgbClr val="94BF6E"/>
                </a:solidFill>
                <a:latin typeface="Roboto Slab"/>
                <a:ea typeface="Roboto Slab"/>
                <a:cs typeface="Roboto Slab"/>
                <a:sym typeface="Roboto Slab"/>
              </a:rPr>
              <a:t>2.94</a:t>
            </a:r>
          </a:p>
        </p:txBody>
      </p:sp>
      <p:sp>
        <p:nvSpPr>
          <p:cNvPr id="359" name="Shape 359"/>
          <p:cNvSpPr txBox="1"/>
          <p:nvPr/>
        </p:nvSpPr>
        <p:spPr>
          <a:xfrm>
            <a:off x="4194558" y="4641850"/>
            <a:ext cx="1494300" cy="482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dirty="0">
                <a:solidFill>
                  <a:srgbClr val="94BF6E"/>
                </a:solidFill>
                <a:latin typeface="Roboto Slab"/>
                <a:ea typeface="Roboto Slab"/>
                <a:cs typeface="Roboto Slab"/>
                <a:sym typeface="Roboto Slab"/>
              </a:rPr>
              <a:t>4.4%</a:t>
            </a:r>
          </a:p>
        </p:txBody>
      </p:sp>
      <p:sp>
        <p:nvSpPr>
          <p:cNvPr id="363" name="Shape 363"/>
          <p:cNvSpPr txBox="1"/>
          <p:nvPr/>
        </p:nvSpPr>
        <p:spPr>
          <a:xfrm>
            <a:off x="6973250" y="3945013"/>
            <a:ext cx="1303800" cy="528000"/>
          </a:xfrm>
          <a:prstGeom prst="rect">
            <a:avLst/>
          </a:prstGeom>
          <a:noFill/>
          <a:ln>
            <a:noFill/>
          </a:ln>
        </p:spPr>
        <p:txBody>
          <a:bodyPr lIns="91425" tIns="91425" rIns="91425" bIns="91425" anchor="ctr" anchorCtr="0">
            <a:noAutofit/>
          </a:bodyPr>
          <a:lstStyle/>
          <a:p>
            <a:pPr lvl="0" rtl="0">
              <a:spcBef>
                <a:spcPts val="0"/>
              </a:spcBef>
              <a:buClr>
                <a:schemeClr val="lt1"/>
              </a:buClr>
              <a:buSzPct val="25000"/>
              <a:buFont typeface="Roboto Slab"/>
              <a:buNone/>
            </a:pPr>
            <a:r>
              <a:rPr lang="en" sz="3200" b="1" dirty="0">
                <a:solidFill>
                  <a:srgbClr val="94BF6E"/>
                </a:solidFill>
                <a:latin typeface="Roboto Slab"/>
                <a:ea typeface="Roboto Slab"/>
                <a:cs typeface="Roboto Slab"/>
                <a:sym typeface="Roboto Slab"/>
              </a:rPr>
              <a:t>3.05</a:t>
            </a:r>
          </a:p>
        </p:txBody>
      </p:sp>
      <p:sp>
        <p:nvSpPr>
          <p:cNvPr id="364" name="Shape 364"/>
          <p:cNvSpPr txBox="1"/>
          <p:nvPr/>
        </p:nvSpPr>
        <p:spPr>
          <a:xfrm>
            <a:off x="6973250" y="4618900"/>
            <a:ext cx="1303800" cy="528000"/>
          </a:xfrm>
          <a:prstGeom prst="rect">
            <a:avLst/>
          </a:prstGeom>
          <a:noFill/>
          <a:ln>
            <a:noFill/>
          </a:ln>
        </p:spPr>
        <p:txBody>
          <a:bodyPr lIns="91425" tIns="91425" rIns="91425" bIns="91425" anchor="ctr" anchorCtr="0">
            <a:noAutofit/>
          </a:bodyPr>
          <a:lstStyle/>
          <a:p>
            <a:pPr lvl="0" rtl="0">
              <a:spcBef>
                <a:spcPts val="0"/>
              </a:spcBef>
              <a:buClr>
                <a:schemeClr val="lt1"/>
              </a:buClr>
              <a:buSzPct val="25000"/>
              <a:buFont typeface="Roboto Slab"/>
              <a:buNone/>
            </a:pPr>
            <a:r>
              <a:rPr lang="en" sz="3200" b="1" dirty="0">
                <a:solidFill>
                  <a:srgbClr val="94BF6E"/>
                </a:solidFill>
                <a:latin typeface="Roboto Slab"/>
                <a:ea typeface="Roboto Slab"/>
                <a:cs typeface="Roboto Slab"/>
                <a:sym typeface="Roboto Slab"/>
              </a:rPr>
              <a:t>24.8%</a:t>
            </a:r>
          </a:p>
        </p:txBody>
      </p:sp>
      <p:sp>
        <p:nvSpPr>
          <p:cNvPr id="368" name="Shape 368"/>
          <p:cNvSpPr/>
          <p:nvPr/>
        </p:nvSpPr>
        <p:spPr>
          <a:xfrm>
            <a:off x="6512649" y="1615950"/>
            <a:ext cx="1300500" cy="2213100"/>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69" name="Shape 369"/>
          <p:cNvSpPr/>
          <p:nvPr/>
        </p:nvSpPr>
        <p:spPr>
          <a:xfrm>
            <a:off x="6589223" y="1801396"/>
            <a:ext cx="1148400" cy="17628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a:solidFill>
                  <a:srgbClr val="999999"/>
                </a:solidFill>
                <a:latin typeface="Nixie One"/>
                <a:ea typeface="Nixie One"/>
                <a:cs typeface="Nixie One"/>
                <a:sym typeface="Nixie One"/>
              </a:rPr>
              <a:t>Samsung</a:t>
            </a:r>
          </a:p>
        </p:txBody>
      </p:sp>
      <p:grpSp>
        <p:nvGrpSpPr>
          <p:cNvPr id="370" name="Shape 370"/>
          <p:cNvGrpSpPr/>
          <p:nvPr/>
        </p:nvGrpSpPr>
        <p:grpSpPr>
          <a:xfrm>
            <a:off x="3683999" y="3964594"/>
            <a:ext cx="429530" cy="437803"/>
            <a:chOff x="5972700" y="2330200"/>
            <a:chExt cx="411625" cy="387300"/>
          </a:xfrm>
        </p:grpSpPr>
        <p:sp>
          <p:nvSpPr>
            <p:cNvPr id="371" name="Shape 371"/>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2" name="Shape 372"/>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73" name="Shape 373"/>
          <p:cNvGrpSpPr/>
          <p:nvPr/>
        </p:nvGrpSpPr>
        <p:grpSpPr>
          <a:xfrm>
            <a:off x="6440687" y="3967963"/>
            <a:ext cx="429530" cy="437803"/>
            <a:chOff x="5972700" y="2330200"/>
            <a:chExt cx="411625" cy="387300"/>
          </a:xfrm>
        </p:grpSpPr>
        <p:sp>
          <p:nvSpPr>
            <p:cNvPr id="374" name="Shape 374"/>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5" name="Shape 375"/>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4" name="Shape 353"/>
          <p:cNvGrpSpPr/>
          <p:nvPr/>
        </p:nvGrpSpPr>
        <p:grpSpPr>
          <a:xfrm>
            <a:off x="3683999" y="4698053"/>
            <a:ext cx="331734" cy="325232"/>
            <a:chOff x="4604550" y="3714775"/>
            <a:chExt cx="439500" cy="319200"/>
          </a:xfrm>
        </p:grpSpPr>
        <p:sp>
          <p:nvSpPr>
            <p:cNvPr id="35" name="Shape 354"/>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6" name="Shape 355"/>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7" name="Shape 353"/>
          <p:cNvGrpSpPr/>
          <p:nvPr/>
        </p:nvGrpSpPr>
        <p:grpSpPr>
          <a:xfrm>
            <a:off x="6440687" y="4678882"/>
            <a:ext cx="331734" cy="325232"/>
            <a:chOff x="4604550" y="3714775"/>
            <a:chExt cx="439500" cy="319200"/>
          </a:xfrm>
        </p:grpSpPr>
        <p:sp>
          <p:nvSpPr>
            <p:cNvPr id="38" name="Shape 354"/>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55"/>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body" idx="4294967295"/>
          </p:nvPr>
        </p:nvSpPr>
        <p:spPr>
          <a:xfrm>
            <a:off x="1053050" y="489800"/>
            <a:ext cx="3506100" cy="1511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114454"/>
              </a:buClr>
              <a:buSzPct val="25000"/>
              <a:buFont typeface="Nixie One"/>
              <a:buNone/>
            </a:pPr>
            <a:r>
              <a:rPr lang="en" sz="1800" b="1">
                <a:solidFill>
                  <a:srgbClr val="18637B"/>
                </a:solidFill>
                <a:latin typeface="Roboto Slab"/>
                <a:ea typeface="Roboto Slab"/>
                <a:cs typeface="Roboto Slab"/>
                <a:sym typeface="Roboto Slab"/>
              </a:rPr>
              <a:t>We need to set lower price to increase utility score!!</a:t>
            </a:r>
          </a:p>
          <a:p>
            <a:pPr marL="0" marR="0" lvl="0" indent="0" algn="l" rtl="0">
              <a:lnSpc>
                <a:spcPct val="100000"/>
              </a:lnSpc>
              <a:spcBef>
                <a:spcPts val="0"/>
              </a:spcBef>
              <a:spcAft>
                <a:spcPts val="0"/>
              </a:spcAft>
              <a:buClr>
                <a:srgbClr val="114454"/>
              </a:buClr>
              <a:buSzPct val="25000"/>
              <a:buFont typeface="Nixie One"/>
              <a:buNone/>
            </a:pPr>
            <a:endParaRPr sz="2400" b="0" i="0" u="none" strike="noStrike" cap="none">
              <a:solidFill>
                <a:srgbClr val="114454"/>
              </a:solidFill>
              <a:latin typeface="Nixie One"/>
              <a:ea typeface="Nixie One"/>
              <a:cs typeface="Nixie One"/>
              <a:sym typeface="Nixie One"/>
            </a:endParaRPr>
          </a:p>
          <a:p>
            <a:pPr marL="0" marR="0" lvl="0" indent="0" algn="l" rtl="0">
              <a:lnSpc>
                <a:spcPct val="100000"/>
              </a:lnSpc>
              <a:spcBef>
                <a:spcPts val="0"/>
              </a:spcBef>
              <a:spcAft>
                <a:spcPts val="0"/>
              </a:spcAft>
              <a:buClr>
                <a:srgbClr val="114454"/>
              </a:buClr>
              <a:buSzPct val="25000"/>
              <a:buFont typeface="Nixie One"/>
              <a:buNone/>
            </a:pPr>
            <a:endParaRPr/>
          </a:p>
        </p:txBody>
      </p:sp>
      <p:pic>
        <p:nvPicPr>
          <p:cNvPr id="381" name="Shape 381"/>
          <p:cNvPicPr preferRelativeResize="0"/>
          <p:nvPr/>
        </p:nvPicPr>
        <p:blipFill>
          <a:blip r:embed="rId3">
            <a:alphaModFix/>
          </a:blip>
          <a:stretch>
            <a:fillRect/>
          </a:stretch>
        </p:blipFill>
        <p:spPr>
          <a:xfrm>
            <a:off x="638250" y="1115725"/>
            <a:ext cx="5632124" cy="4027774"/>
          </a:xfrm>
          <a:prstGeom prst="rect">
            <a:avLst/>
          </a:prstGeom>
          <a:noFill/>
          <a:ln>
            <a:noFill/>
          </a:ln>
        </p:spPr>
      </p:pic>
      <p:sp>
        <p:nvSpPr>
          <p:cNvPr id="382" name="Shape 382"/>
          <p:cNvSpPr/>
          <p:nvPr/>
        </p:nvSpPr>
        <p:spPr>
          <a:xfrm>
            <a:off x="7257662" y="489808"/>
            <a:ext cx="1253700" cy="2381100"/>
          </a:xfrm>
          <a:custGeom>
            <a:avLst/>
            <a:gdLst/>
            <a:ahLst/>
            <a:cxnLst/>
            <a:rect l="0" t="0" r="0" b="0"/>
            <a:pathLst>
              <a:path w="120000" h="120000" extrusionOk="0">
                <a:moveTo>
                  <a:pt x="59845" y="4765"/>
                </a:moveTo>
                <a:lnTo>
                  <a:pt x="60782" y="4912"/>
                </a:lnTo>
                <a:lnTo>
                  <a:pt x="61723" y="5062"/>
                </a:lnTo>
                <a:lnTo>
                  <a:pt x="62037" y="5509"/>
                </a:lnTo>
                <a:lnTo>
                  <a:pt x="62351" y="5956"/>
                </a:lnTo>
                <a:lnTo>
                  <a:pt x="62037" y="6402"/>
                </a:lnTo>
                <a:lnTo>
                  <a:pt x="61723" y="6849"/>
                </a:lnTo>
                <a:lnTo>
                  <a:pt x="60782" y="6998"/>
                </a:lnTo>
                <a:lnTo>
                  <a:pt x="59845" y="7147"/>
                </a:lnTo>
                <a:lnTo>
                  <a:pt x="58903" y="6998"/>
                </a:lnTo>
                <a:lnTo>
                  <a:pt x="58276" y="6849"/>
                </a:lnTo>
                <a:lnTo>
                  <a:pt x="57652" y="6402"/>
                </a:lnTo>
                <a:lnTo>
                  <a:pt x="57339" y="5956"/>
                </a:lnTo>
                <a:lnTo>
                  <a:pt x="57652" y="5509"/>
                </a:lnTo>
                <a:lnTo>
                  <a:pt x="58276" y="5062"/>
                </a:lnTo>
                <a:lnTo>
                  <a:pt x="58903" y="4912"/>
                </a:lnTo>
                <a:lnTo>
                  <a:pt x="59845" y="4765"/>
                </a:lnTo>
                <a:close/>
                <a:moveTo>
                  <a:pt x="68928" y="9825"/>
                </a:moveTo>
                <a:lnTo>
                  <a:pt x="69242" y="9974"/>
                </a:lnTo>
                <a:lnTo>
                  <a:pt x="69556" y="10273"/>
                </a:lnTo>
                <a:lnTo>
                  <a:pt x="69870" y="10422"/>
                </a:lnTo>
                <a:lnTo>
                  <a:pt x="69556" y="10720"/>
                </a:lnTo>
                <a:lnTo>
                  <a:pt x="69242" y="11018"/>
                </a:lnTo>
                <a:lnTo>
                  <a:pt x="68928" y="11018"/>
                </a:lnTo>
                <a:lnTo>
                  <a:pt x="68305" y="11165"/>
                </a:lnTo>
                <a:lnTo>
                  <a:pt x="51071" y="11165"/>
                </a:lnTo>
                <a:lnTo>
                  <a:pt x="50443" y="11018"/>
                </a:lnTo>
                <a:lnTo>
                  <a:pt x="50129" y="11018"/>
                </a:lnTo>
                <a:lnTo>
                  <a:pt x="49820" y="10720"/>
                </a:lnTo>
                <a:lnTo>
                  <a:pt x="49506" y="10422"/>
                </a:lnTo>
                <a:lnTo>
                  <a:pt x="49820" y="10273"/>
                </a:lnTo>
                <a:lnTo>
                  <a:pt x="50129" y="9974"/>
                </a:lnTo>
                <a:lnTo>
                  <a:pt x="50443" y="9825"/>
                </a:lnTo>
                <a:close/>
                <a:moveTo>
                  <a:pt x="110602" y="17122"/>
                </a:moveTo>
                <a:lnTo>
                  <a:pt x="110602" y="17271"/>
                </a:lnTo>
                <a:lnTo>
                  <a:pt x="110602" y="102581"/>
                </a:lnTo>
                <a:lnTo>
                  <a:pt x="110602" y="102728"/>
                </a:lnTo>
                <a:lnTo>
                  <a:pt x="9088" y="102728"/>
                </a:lnTo>
                <a:lnTo>
                  <a:pt x="9088" y="102581"/>
                </a:lnTo>
                <a:lnTo>
                  <a:pt x="9088" y="17271"/>
                </a:lnTo>
                <a:lnTo>
                  <a:pt x="9088" y="17122"/>
                </a:lnTo>
                <a:close/>
                <a:moveTo>
                  <a:pt x="57962" y="106452"/>
                </a:moveTo>
                <a:lnTo>
                  <a:pt x="56083" y="106748"/>
                </a:lnTo>
                <a:lnTo>
                  <a:pt x="54519" y="107195"/>
                </a:lnTo>
                <a:lnTo>
                  <a:pt x="52949" y="107790"/>
                </a:lnTo>
                <a:lnTo>
                  <a:pt x="52012" y="108386"/>
                </a:lnTo>
                <a:lnTo>
                  <a:pt x="51071" y="109279"/>
                </a:lnTo>
                <a:lnTo>
                  <a:pt x="50443" y="110025"/>
                </a:lnTo>
                <a:lnTo>
                  <a:pt x="50129" y="111066"/>
                </a:lnTo>
                <a:lnTo>
                  <a:pt x="50443" y="111959"/>
                </a:lnTo>
                <a:lnTo>
                  <a:pt x="51071" y="112852"/>
                </a:lnTo>
                <a:lnTo>
                  <a:pt x="52012" y="113597"/>
                </a:lnTo>
                <a:lnTo>
                  <a:pt x="52949" y="114192"/>
                </a:lnTo>
                <a:lnTo>
                  <a:pt x="54519" y="114788"/>
                </a:lnTo>
                <a:lnTo>
                  <a:pt x="56083" y="115236"/>
                </a:lnTo>
                <a:lnTo>
                  <a:pt x="57962" y="115532"/>
                </a:lnTo>
                <a:lnTo>
                  <a:pt x="59845" y="115681"/>
                </a:lnTo>
                <a:lnTo>
                  <a:pt x="61723" y="115532"/>
                </a:lnTo>
                <a:lnTo>
                  <a:pt x="63602" y="115236"/>
                </a:lnTo>
                <a:lnTo>
                  <a:pt x="65171" y="114788"/>
                </a:lnTo>
                <a:lnTo>
                  <a:pt x="66736" y="114192"/>
                </a:lnTo>
                <a:lnTo>
                  <a:pt x="67991" y="113597"/>
                </a:lnTo>
                <a:lnTo>
                  <a:pt x="68928" y="112852"/>
                </a:lnTo>
                <a:lnTo>
                  <a:pt x="69242" y="111959"/>
                </a:lnTo>
                <a:lnTo>
                  <a:pt x="69556" y="111066"/>
                </a:lnTo>
                <a:lnTo>
                  <a:pt x="69242" y="110025"/>
                </a:lnTo>
                <a:lnTo>
                  <a:pt x="68928" y="109279"/>
                </a:lnTo>
                <a:lnTo>
                  <a:pt x="67991" y="108386"/>
                </a:lnTo>
                <a:lnTo>
                  <a:pt x="66736" y="107790"/>
                </a:lnTo>
                <a:lnTo>
                  <a:pt x="65171" y="107195"/>
                </a:lnTo>
                <a:lnTo>
                  <a:pt x="63602" y="106748"/>
                </a:lnTo>
                <a:lnTo>
                  <a:pt x="61723" y="106452"/>
                </a:lnTo>
                <a:close/>
                <a:moveTo>
                  <a:pt x="59845" y="106004"/>
                </a:moveTo>
                <a:lnTo>
                  <a:pt x="62037" y="106153"/>
                </a:lnTo>
                <a:lnTo>
                  <a:pt x="63916" y="106452"/>
                </a:lnTo>
                <a:lnTo>
                  <a:pt x="65799" y="106897"/>
                </a:lnTo>
                <a:lnTo>
                  <a:pt x="67364" y="107494"/>
                </a:lnTo>
                <a:lnTo>
                  <a:pt x="68614" y="108237"/>
                </a:lnTo>
                <a:lnTo>
                  <a:pt x="69556" y="109130"/>
                </a:lnTo>
                <a:lnTo>
                  <a:pt x="70184" y="110025"/>
                </a:lnTo>
                <a:lnTo>
                  <a:pt x="70498" y="111066"/>
                </a:lnTo>
                <a:lnTo>
                  <a:pt x="70184" y="111959"/>
                </a:lnTo>
                <a:lnTo>
                  <a:pt x="69556" y="113001"/>
                </a:lnTo>
                <a:lnTo>
                  <a:pt x="68614" y="113747"/>
                </a:lnTo>
                <a:lnTo>
                  <a:pt x="67364" y="114490"/>
                </a:lnTo>
                <a:lnTo>
                  <a:pt x="65799" y="115087"/>
                </a:lnTo>
                <a:lnTo>
                  <a:pt x="63916" y="115532"/>
                </a:lnTo>
                <a:lnTo>
                  <a:pt x="62037" y="115830"/>
                </a:lnTo>
                <a:lnTo>
                  <a:pt x="59845" y="115979"/>
                </a:lnTo>
                <a:lnTo>
                  <a:pt x="57962" y="115830"/>
                </a:lnTo>
                <a:lnTo>
                  <a:pt x="55769" y="115532"/>
                </a:lnTo>
                <a:lnTo>
                  <a:pt x="54205" y="115087"/>
                </a:lnTo>
                <a:lnTo>
                  <a:pt x="52635" y="114490"/>
                </a:lnTo>
                <a:lnTo>
                  <a:pt x="51385" y="113747"/>
                </a:lnTo>
                <a:lnTo>
                  <a:pt x="50443" y="113001"/>
                </a:lnTo>
                <a:lnTo>
                  <a:pt x="49820" y="111959"/>
                </a:lnTo>
                <a:lnTo>
                  <a:pt x="49506" y="111066"/>
                </a:lnTo>
                <a:lnTo>
                  <a:pt x="49820" y="110025"/>
                </a:lnTo>
                <a:lnTo>
                  <a:pt x="50443" y="109130"/>
                </a:lnTo>
                <a:lnTo>
                  <a:pt x="51385" y="108237"/>
                </a:lnTo>
                <a:lnTo>
                  <a:pt x="52635" y="107494"/>
                </a:lnTo>
                <a:lnTo>
                  <a:pt x="54205" y="106897"/>
                </a:lnTo>
                <a:lnTo>
                  <a:pt x="55769" y="106452"/>
                </a:lnTo>
                <a:lnTo>
                  <a:pt x="57962" y="106153"/>
                </a:lnTo>
                <a:lnTo>
                  <a:pt x="59845" y="106004"/>
                </a:lnTo>
                <a:close/>
                <a:moveTo>
                  <a:pt x="18176" y="1489"/>
                </a:moveTo>
                <a:lnTo>
                  <a:pt x="15042" y="1638"/>
                </a:lnTo>
                <a:lnTo>
                  <a:pt x="12222" y="2085"/>
                </a:lnTo>
                <a:lnTo>
                  <a:pt x="9715" y="2680"/>
                </a:lnTo>
                <a:lnTo>
                  <a:pt x="7523" y="3572"/>
                </a:lnTo>
                <a:lnTo>
                  <a:pt x="5954" y="4616"/>
                </a:lnTo>
                <a:lnTo>
                  <a:pt x="4389" y="5807"/>
                </a:lnTo>
                <a:lnTo>
                  <a:pt x="3447" y="7147"/>
                </a:lnTo>
                <a:lnTo>
                  <a:pt x="3447" y="8487"/>
                </a:lnTo>
                <a:lnTo>
                  <a:pt x="3447" y="111365"/>
                </a:lnTo>
                <a:lnTo>
                  <a:pt x="3447" y="112705"/>
                </a:lnTo>
                <a:lnTo>
                  <a:pt x="4389" y="114043"/>
                </a:lnTo>
                <a:lnTo>
                  <a:pt x="5954" y="115236"/>
                </a:lnTo>
                <a:lnTo>
                  <a:pt x="7523" y="116278"/>
                </a:lnTo>
                <a:lnTo>
                  <a:pt x="9715" y="117170"/>
                </a:lnTo>
                <a:lnTo>
                  <a:pt x="12222" y="117767"/>
                </a:lnTo>
                <a:lnTo>
                  <a:pt x="15042" y="118212"/>
                </a:lnTo>
                <a:lnTo>
                  <a:pt x="18176" y="118361"/>
                </a:lnTo>
                <a:lnTo>
                  <a:pt x="101828" y="118361"/>
                </a:lnTo>
                <a:lnTo>
                  <a:pt x="104962" y="118212"/>
                </a:lnTo>
                <a:lnTo>
                  <a:pt x="107782" y="117767"/>
                </a:lnTo>
                <a:lnTo>
                  <a:pt x="110288" y="117170"/>
                </a:lnTo>
                <a:lnTo>
                  <a:pt x="112481" y="116278"/>
                </a:lnTo>
                <a:lnTo>
                  <a:pt x="114045" y="115236"/>
                </a:lnTo>
                <a:lnTo>
                  <a:pt x="115615" y="114043"/>
                </a:lnTo>
                <a:lnTo>
                  <a:pt x="116552" y="112705"/>
                </a:lnTo>
                <a:lnTo>
                  <a:pt x="116866" y="111365"/>
                </a:lnTo>
                <a:lnTo>
                  <a:pt x="116866" y="8487"/>
                </a:lnTo>
                <a:lnTo>
                  <a:pt x="116552" y="7147"/>
                </a:lnTo>
                <a:lnTo>
                  <a:pt x="115615" y="5807"/>
                </a:lnTo>
                <a:lnTo>
                  <a:pt x="114045" y="4616"/>
                </a:lnTo>
                <a:lnTo>
                  <a:pt x="112481" y="3572"/>
                </a:lnTo>
                <a:lnTo>
                  <a:pt x="110288" y="2680"/>
                </a:lnTo>
                <a:lnTo>
                  <a:pt x="107782" y="2085"/>
                </a:lnTo>
                <a:lnTo>
                  <a:pt x="104962" y="1638"/>
                </a:lnTo>
                <a:lnTo>
                  <a:pt x="101828" y="1489"/>
                </a:lnTo>
                <a:close/>
                <a:moveTo>
                  <a:pt x="101828" y="1190"/>
                </a:moveTo>
                <a:lnTo>
                  <a:pt x="104962" y="1340"/>
                </a:lnTo>
                <a:lnTo>
                  <a:pt x="108091" y="1787"/>
                </a:lnTo>
                <a:lnTo>
                  <a:pt x="110602" y="2381"/>
                </a:lnTo>
                <a:lnTo>
                  <a:pt x="112795" y="3276"/>
                </a:lnTo>
                <a:lnTo>
                  <a:pt x="114673" y="4467"/>
                </a:lnTo>
                <a:lnTo>
                  <a:pt x="116238" y="5658"/>
                </a:lnTo>
                <a:lnTo>
                  <a:pt x="117179" y="6998"/>
                </a:lnTo>
                <a:lnTo>
                  <a:pt x="117493" y="8487"/>
                </a:lnTo>
                <a:lnTo>
                  <a:pt x="117493" y="111365"/>
                </a:lnTo>
                <a:lnTo>
                  <a:pt x="117179" y="112852"/>
                </a:lnTo>
                <a:lnTo>
                  <a:pt x="116238" y="114192"/>
                </a:lnTo>
                <a:lnTo>
                  <a:pt x="114673" y="115532"/>
                </a:lnTo>
                <a:lnTo>
                  <a:pt x="112795" y="116574"/>
                </a:lnTo>
                <a:lnTo>
                  <a:pt x="110602" y="117468"/>
                </a:lnTo>
                <a:lnTo>
                  <a:pt x="108091" y="118212"/>
                </a:lnTo>
                <a:lnTo>
                  <a:pt x="104962" y="118659"/>
                </a:lnTo>
                <a:lnTo>
                  <a:pt x="101828" y="118809"/>
                </a:lnTo>
                <a:lnTo>
                  <a:pt x="18176" y="118809"/>
                </a:lnTo>
                <a:lnTo>
                  <a:pt x="15042" y="118659"/>
                </a:lnTo>
                <a:lnTo>
                  <a:pt x="11908" y="118212"/>
                </a:lnTo>
                <a:lnTo>
                  <a:pt x="9401" y="117468"/>
                </a:lnTo>
                <a:lnTo>
                  <a:pt x="7209" y="116574"/>
                </a:lnTo>
                <a:lnTo>
                  <a:pt x="5326" y="115532"/>
                </a:lnTo>
                <a:lnTo>
                  <a:pt x="3761" y="114192"/>
                </a:lnTo>
                <a:lnTo>
                  <a:pt x="2820" y="112852"/>
                </a:lnTo>
                <a:lnTo>
                  <a:pt x="2506" y="111365"/>
                </a:lnTo>
                <a:lnTo>
                  <a:pt x="2506" y="8487"/>
                </a:lnTo>
                <a:lnTo>
                  <a:pt x="2820" y="6998"/>
                </a:lnTo>
                <a:lnTo>
                  <a:pt x="3761" y="5658"/>
                </a:lnTo>
                <a:lnTo>
                  <a:pt x="5326" y="4467"/>
                </a:lnTo>
                <a:lnTo>
                  <a:pt x="7209" y="3276"/>
                </a:lnTo>
                <a:lnTo>
                  <a:pt x="9401" y="2381"/>
                </a:lnTo>
                <a:lnTo>
                  <a:pt x="11908" y="1787"/>
                </a:lnTo>
                <a:lnTo>
                  <a:pt x="15042" y="1340"/>
                </a:lnTo>
                <a:lnTo>
                  <a:pt x="18176" y="1190"/>
                </a:lnTo>
                <a:close/>
                <a:moveTo>
                  <a:pt x="18176" y="0"/>
                </a:moveTo>
                <a:lnTo>
                  <a:pt x="14414" y="149"/>
                </a:lnTo>
                <a:lnTo>
                  <a:pt x="11280" y="596"/>
                </a:lnTo>
                <a:lnTo>
                  <a:pt x="8146" y="1340"/>
                </a:lnTo>
                <a:lnTo>
                  <a:pt x="5326" y="2531"/>
                </a:lnTo>
                <a:lnTo>
                  <a:pt x="3133" y="3721"/>
                </a:lnTo>
                <a:lnTo>
                  <a:pt x="1255" y="5211"/>
                </a:lnTo>
                <a:lnTo>
                  <a:pt x="313" y="6849"/>
                </a:lnTo>
                <a:lnTo>
                  <a:pt x="0" y="8487"/>
                </a:lnTo>
                <a:lnTo>
                  <a:pt x="0" y="111365"/>
                </a:lnTo>
                <a:lnTo>
                  <a:pt x="313" y="113001"/>
                </a:lnTo>
                <a:lnTo>
                  <a:pt x="1255" y="114639"/>
                </a:lnTo>
                <a:lnTo>
                  <a:pt x="3133" y="116128"/>
                </a:lnTo>
                <a:lnTo>
                  <a:pt x="5326" y="117468"/>
                </a:lnTo>
                <a:lnTo>
                  <a:pt x="8146" y="118510"/>
                </a:lnTo>
                <a:lnTo>
                  <a:pt x="11280" y="119254"/>
                </a:lnTo>
                <a:lnTo>
                  <a:pt x="14414" y="119850"/>
                </a:lnTo>
                <a:lnTo>
                  <a:pt x="18176" y="120000"/>
                </a:lnTo>
                <a:lnTo>
                  <a:pt x="101828" y="120000"/>
                </a:lnTo>
                <a:lnTo>
                  <a:pt x="105585" y="119850"/>
                </a:lnTo>
                <a:lnTo>
                  <a:pt x="108719" y="119254"/>
                </a:lnTo>
                <a:lnTo>
                  <a:pt x="111853" y="118510"/>
                </a:lnTo>
                <a:lnTo>
                  <a:pt x="114673" y="117468"/>
                </a:lnTo>
                <a:lnTo>
                  <a:pt x="116866" y="116128"/>
                </a:lnTo>
                <a:lnTo>
                  <a:pt x="118744" y="114639"/>
                </a:lnTo>
                <a:lnTo>
                  <a:pt x="119686" y="113001"/>
                </a:lnTo>
                <a:lnTo>
                  <a:pt x="119999" y="111365"/>
                </a:lnTo>
                <a:lnTo>
                  <a:pt x="119999" y="8487"/>
                </a:lnTo>
                <a:lnTo>
                  <a:pt x="119686" y="6849"/>
                </a:lnTo>
                <a:lnTo>
                  <a:pt x="118744" y="5211"/>
                </a:lnTo>
                <a:lnTo>
                  <a:pt x="116866" y="3721"/>
                </a:lnTo>
                <a:lnTo>
                  <a:pt x="114673" y="2531"/>
                </a:lnTo>
                <a:lnTo>
                  <a:pt x="111853" y="1340"/>
                </a:lnTo>
                <a:lnTo>
                  <a:pt x="108719" y="596"/>
                </a:lnTo>
                <a:lnTo>
                  <a:pt x="105585" y="149"/>
                </a:lnTo>
                <a:lnTo>
                  <a:pt x="101828"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83" name="Shape 383"/>
          <p:cNvSpPr/>
          <p:nvPr/>
        </p:nvSpPr>
        <p:spPr>
          <a:xfrm>
            <a:off x="7374617" y="853183"/>
            <a:ext cx="1025700" cy="16560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Apple iPhone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1146025" y="530725"/>
            <a:ext cx="3208798"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solidFill>
                  <a:schemeClr val="lt1"/>
                </a:solidFill>
              </a:rPr>
              <a:t>Discrete Choice - </a:t>
            </a:r>
            <a:r>
              <a:rPr lang="en"/>
              <a:t>Brand Equity and Price Sensitivity </a:t>
            </a:r>
          </a:p>
        </p:txBody>
      </p:sp>
      <p:pic>
        <p:nvPicPr>
          <p:cNvPr id="389" name="Shape 389"/>
          <p:cNvPicPr preferRelativeResize="0"/>
          <p:nvPr/>
        </p:nvPicPr>
        <p:blipFill rotWithShape="1">
          <a:blip r:embed="rId3">
            <a:alphaModFix/>
          </a:blip>
          <a:srcRect/>
          <a:stretch/>
        </p:blipFill>
        <p:spPr>
          <a:xfrm>
            <a:off x="6337550" y="3109002"/>
            <a:ext cx="635793" cy="250031"/>
          </a:xfrm>
          <a:prstGeom prst="rect">
            <a:avLst/>
          </a:prstGeom>
          <a:noFill/>
          <a:ln>
            <a:noFill/>
          </a:ln>
        </p:spPr>
      </p:pic>
      <p:sp>
        <p:nvSpPr>
          <p:cNvPr id="390" name="Shape 390"/>
          <p:cNvSpPr txBox="1"/>
          <p:nvPr/>
        </p:nvSpPr>
        <p:spPr>
          <a:xfrm>
            <a:off x="1230031" y="3962449"/>
            <a:ext cx="1155600" cy="527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4.87</a:t>
            </a:r>
          </a:p>
        </p:txBody>
      </p:sp>
      <p:grpSp>
        <p:nvGrpSpPr>
          <p:cNvPr id="391" name="Shape 391"/>
          <p:cNvGrpSpPr/>
          <p:nvPr/>
        </p:nvGrpSpPr>
        <p:grpSpPr>
          <a:xfrm>
            <a:off x="689924" y="3959244"/>
            <a:ext cx="429530" cy="437803"/>
            <a:chOff x="5972700" y="2330200"/>
            <a:chExt cx="411625" cy="387300"/>
          </a:xfrm>
        </p:grpSpPr>
        <p:sp>
          <p:nvSpPr>
            <p:cNvPr id="392" name="Shape 392"/>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3" name="Shape 393"/>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394" name="Shape 394"/>
          <p:cNvSpPr/>
          <p:nvPr/>
        </p:nvSpPr>
        <p:spPr>
          <a:xfrm>
            <a:off x="1068351" y="1655649"/>
            <a:ext cx="1210800" cy="2220300"/>
          </a:xfrm>
          <a:custGeom>
            <a:avLst/>
            <a:gdLst/>
            <a:ahLst/>
            <a:cxnLst/>
            <a:rect l="0" t="0" r="0" b="0"/>
            <a:pathLst>
              <a:path w="120000" h="120000" extrusionOk="0">
                <a:moveTo>
                  <a:pt x="59845" y="4765"/>
                </a:moveTo>
                <a:lnTo>
                  <a:pt x="60782" y="4912"/>
                </a:lnTo>
                <a:lnTo>
                  <a:pt x="61723" y="5062"/>
                </a:lnTo>
                <a:lnTo>
                  <a:pt x="62037" y="5509"/>
                </a:lnTo>
                <a:lnTo>
                  <a:pt x="62351" y="5956"/>
                </a:lnTo>
                <a:lnTo>
                  <a:pt x="62037" y="6402"/>
                </a:lnTo>
                <a:lnTo>
                  <a:pt x="61723" y="6849"/>
                </a:lnTo>
                <a:lnTo>
                  <a:pt x="60782" y="6998"/>
                </a:lnTo>
                <a:lnTo>
                  <a:pt x="59845" y="7147"/>
                </a:lnTo>
                <a:lnTo>
                  <a:pt x="58903" y="6998"/>
                </a:lnTo>
                <a:lnTo>
                  <a:pt x="58276" y="6849"/>
                </a:lnTo>
                <a:lnTo>
                  <a:pt x="57652" y="6402"/>
                </a:lnTo>
                <a:lnTo>
                  <a:pt x="57339" y="5956"/>
                </a:lnTo>
                <a:lnTo>
                  <a:pt x="57652" y="5509"/>
                </a:lnTo>
                <a:lnTo>
                  <a:pt x="58276" y="5062"/>
                </a:lnTo>
                <a:lnTo>
                  <a:pt x="58903" y="4912"/>
                </a:lnTo>
                <a:lnTo>
                  <a:pt x="59845" y="4765"/>
                </a:lnTo>
                <a:close/>
                <a:moveTo>
                  <a:pt x="68928" y="9825"/>
                </a:moveTo>
                <a:lnTo>
                  <a:pt x="69242" y="9974"/>
                </a:lnTo>
                <a:lnTo>
                  <a:pt x="69556" y="10273"/>
                </a:lnTo>
                <a:lnTo>
                  <a:pt x="69870" y="10422"/>
                </a:lnTo>
                <a:lnTo>
                  <a:pt x="69556" y="10720"/>
                </a:lnTo>
                <a:lnTo>
                  <a:pt x="69242" y="11018"/>
                </a:lnTo>
                <a:lnTo>
                  <a:pt x="68928" y="11018"/>
                </a:lnTo>
                <a:lnTo>
                  <a:pt x="68305" y="11165"/>
                </a:lnTo>
                <a:lnTo>
                  <a:pt x="51071" y="11165"/>
                </a:lnTo>
                <a:lnTo>
                  <a:pt x="50443" y="11018"/>
                </a:lnTo>
                <a:lnTo>
                  <a:pt x="50129" y="11018"/>
                </a:lnTo>
                <a:lnTo>
                  <a:pt x="49820" y="10720"/>
                </a:lnTo>
                <a:lnTo>
                  <a:pt x="49506" y="10422"/>
                </a:lnTo>
                <a:lnTo>
                  <a:pt x="49820" y="10273"/>
                </a:lnTo>
                <a:lnTo>
                  <a:pt x="50129" y="9974"/>
                </a:lnTo>
                <a:lnTo>
                  <a:pt x="50443" y="9825"/>
                </a:lnTo>
                <a:close/>
                <a:moveTo>
                  <a:pt x="110602" y="17122"/>
                </a:moveTo>
                <a:lnTo>
                  <a:pt x="110602" y="17271"/>
                </a:lnTo>
                <a:lnTo>
                  <a:pt x="110602" y="102581"/>
                </a:lnTo>
                <a:lnTo>
                  <a:pt x="110602" y="102728"/>
                </a:lnTo>
                <a:lnTo>
                  <a:pt x="9088" y="102728"/>
                </a:lnTo>
                <a:lnTo>
                  <a:pt x="9088" y="102581"/>
                </a:lnTo>
                <a:lnTo>
                  <a:pt x="9088" y="17271"/>
                </a:lnTo>
                <a:lnTo>
                  <a:pt x="9088" y="17122"/>
                </a:lnTo>
                <a:close/>
                <a:moveTo>
                  <a:pt x="57962" y="106452"/>
                </a:moveTo>
                <a:lnTo>
                  <a:pt x="56083" y="106748"/>
                </a:lnTo>
                <a:lnTo>
                  <a:pt x="54519" y="107195"/>
                </a:lnTo>
                <a:lnTo>
                  <a:pt x="52949" y="107790"/>
                </a:lnTo>
                <a:lnTo>
                  <a:pt x="52012" y="108386"/>
                </a:lnTo>
                <a:lnTo>
                  <a:pt x="51071" y="109279"/>
                </a:lnTo>
                <a:lnTo>
                  <a:pt x="50443" y="110025"/>
                </a:lnTo>
                <a:lnTo>
                  <a:pt x="50129" y="111066"/>
                </a:lnTo>
                <a:lnTo>
                  <a:pt x="50443" y="111959"/>
                </a:lnTo>
                <a:lnTo>
                  <a:pt x="51071" y="112852"/>
                </a:lnTo>
                <a:lnTo>
                  <a:pt x="52012" y="113597"/>
                </a:lnTo>
                <a:lnTo>
                  <a:pt x="52949" y="114192"/>
                </a:lnTo>
                <a:lnTo>
                  <a:pt x="54519" y="114788"/>
                </a:lnTo>
                <a:lnTo>
                  <a:pt x="56083" y="115236"/>
                </a:lnTo>
                <a:lnTo>
                  <a:pt x="57962" y="115532"/>
                </a:lnTo>
                <a:lnTo>
                  <a:pt x="59845" y="115681"/>
                </a:lnTo>
                <a:lnTo>
                  <a:pt x="61723" y="115532"/>
                </a:lnTo>
                <a:lnTo>
                  <a:pt x="63602" y="115236"/>
                </a:lnTo>
                <a:lnTo>
                  <a:pt x="65171" y="114788"/>
                </a:lnTo>
                <a:lnTo>
                  <a:pt x="66736" y="114192"/>
                </a:lnTo>
                <a:lnTo>
                  <a:pt x="67991" y="113597"/>
                </a:lnTo>
                <a:lnTo>
                  <a:pt x="68928" y="112852"/>
                </a:lnTo>
                <a:lnTo>
                  <a:pt x="69242" y="111959"/>
                </a:lnTo>
                <a:lnTo>
                  <a:pt x="69556" y="111066"/>
                </a:lnTo>
                <a:lnTo>
                  <a:pt x="69242" y="110025"/>
                </a:lnTo>
                <a:lnTo>
                  <a:pt x="68928" y="109279"/>
                </a:lnTo>
                <a:lnTo>
                  <a:pt x="67991" y="108386"/>
                </a:lnTo>
                <a:lnTo>
                  <a:pt x="66736" y="107790"/>
                </a:lnTo>
                <a:lnTo>
                  <a:pt x="65171" y="107195"/>
                </a:lnTo>
                <a:lnTo>
                  <a:pt x="63602" y="106748"/>
                </a:lnTo>
                <a:lnTo>
                  <a:pt x="61723" y="106452"/>
                </a:lnTo>
                <a:close/>
                <a:moveTo>
                  <a:pt x="59845" y="106004"/>
                </a:moveTo>
                <a:lnTo>
                  <a:pt x="62037" y="106153"/>
                </a:lnTo>
                <a:lnTo>
                  <a:pt x="63916" y="106452"/>
                </a:lnTo>
                <a:lnTo>
                  <a:pt x="65799" y="106897"/>
                </a:lnTo>
                <a:lnTo>
                  <a:pt x="67364" y="107494"/>
                </a:lnTo>
                <a:lnTo>
                  <a:pt x="68614" y="108237"/>
                </a:lnTo>
                <a:lnTo>
                  <a:pt x="69556" y="109130"/>
                </a:lnTo>
                <a:lnTo>
                  <a:pt x="70184" y="110025"/>
                </a:lnTo>
                <a:lnTo>
                  <a:pt x="70498" y="111066"/>
                </a:lnTo>
                <a:lnTo>
                  <a:pt x="70184" y="111959"/>
                </a:lnTo>
                <a:lnTo>
                  <a:pt x="69556" y="113001"/>
                </a:lnTo>
                <a:lnTo>
                  <a:pt x="68614" y="113747"/>
                </a:lnTo>
                <a:lnTo>
                  <a:pt x="67364" y="114490"/>
                </a:lnTo>
                <a:lnTo>
                  <a:pt x="65799" y="115087"/>
                </a:lnTo>
                <a:lnTo>
                  <a:pt x="63916" y="115532"/>
                </a:lnTo>
                <a:lnTo>
                  <a:pt x="62037" y="115830"/>
                </a:lnTo>
                <a:lnTo>
                  <a:pt x="59845" y="115979"/>
                </a:lnTo>
                <a:lnTo>
                  <a:pt x="57962" y="115830"/>
                </a:lnTo>
                <a:lnTo>
                  <a:pt x="55769" y="115532"/>
                </a:lnTo>
                <a:lnTo>
                  <a:pt x="54205" y="115087"/>
                </a:lnTo>
                <a:lnTo>
                  <a:pt x="52635" y="114490"/>
                </a:lnTo>
                <a:lnTo>
                  <a:pt x="51385" y="113747"/>
                </a:lnTo>
                <a:lnTo>
                  <a:pt x="50443" y="113001"/>
                </a:lnTo>
                <a:lnTo>
                  <a:pt x="49820" y="111959"/>
                </a:lnTo>
                <a:lnTo>
                  <a:pt x="49506" y="111066"/>
                </a:lnTo>
                <a:lnTo>
                  <a:pt x="49820" y="110025"/>
                </a:lnTo>
                <a:lnTo>
                  <a:pt x="50443" y="109130"/>
                </a:lnTo>
                <a:lnTo>
                  <a:pt x="51385" y="108237"/>
                </a:lnTo>
                <a:lnTo>
                  <a:pt x="52635" y="107494"/>
                </a:lnTo>
                <a:lnTo>
                  <a:pt x="54205" y="106897"/>
                </a:lnTo>
                <a:lnTo>
                  <a:pt x="55769" y="106452"/>
                </a:lnTo>
                <a:lnTo>
                  <a:pt x="57962" y="106153"/>
                </a:lnTo>
                <a:lnTo>
                  <a:pt x="59845" y="106004"/>
                </a:lnTo>
                <a:close/>
                <a:moveTo>
                  <a:pt x="18176" y="1489"/>
                </a:moveTo>
                <a:lnTo>
                  <a:pt x="15042" y="1638"/>
                </a:lnTo>
                <a:lnTo>
                  <a:pt x="12222" y="2085"/>
                </a:lnTo>
                <a:lnTo>
                  <a:pt x="9715" y="2680"/>
                </a:lnTo>
                <a:lnTo>
                  <a:pt x="7523" y="3572"/>
                </a:lnTo>
                <a:lnTo>
                  <a:pt x="5954" y="4616"/>
                </a:lnTo>
                <a:lnTo>
                  <a:pt x="4389" y="5807"/>
                </a:lnTo>
                <a:lnTo>
                  <a:pt x="3447" y="7147"/>
                </a:lnTo>
                <a:lnTo>
                  <a:pt x="3447" y="8487"/>
                </a:lnTo>
                <a:lnTo>
                  <a:pt x="3447" y="111365"/>
                </a:lnTo>
                <a:lnTo>
                  <a:pt x="3447" y="112705"/>
                </a:lnTo>
                <a:lnTo>
                  <a:pt x="4389" y="114043"/>
                </a:lnTo>
                <a:lnTo>
                  <a:pt x="5954" y="115236"/>
                </a:lnTo>
                <a:lnTo>
                  <a:pt x="7523" y="116278"/>
                </a:lnTo>
                <a:lnTo>
                  <a:pt x="9715" y="117170"/>
                </a:lnTo>
                <a:lnTo>
                  <a:pt x="12222" y="117767"/>
                </a:lnTo>
                <a:lnTo>
                  <a:pt x="15042" y="118212"/>
                </a:lnTo>
                <a:lnTo>
                  <a:pt x="18176" y="118361"/>
                </a:lnTo>
                <a:lnTo>
                  <a:pt x="101828" y="118361"/>
                </a:lnTo>
                <a:lnTo>
                  <a:pt x="104962" y="118212"/>
                </a:lnTo>
                <a:lnTo>
                  <a:pt x="107782" y="117767"/>
                </a:lnTo>
                <a:lnTo>
                  <a:pt x="110288" y="117170"/>
                </a:lnTo>
                <a:lnTo>
                  <a:pt x="112481" y="116278"/>
                </a:lnTo>
                <a:lnTo>
                  <a:pt x="114045" y="115236"/>
                </a:lnTo>
                <a:lnTo>
                  <a:pt x="115615" y="114043"/>
                </a:lnTo>
                <a:lnTo>
                  <a:pt x="116552" y="112705"/>
                </a:lnTo>
                <a:lnTo>
                  <a:pt x="116866" y="111365"/>
                </a:lnTo>
                <a:lnTo>
                  <a:pt x="116866" y="8487"/>
                </a:lnTo>
                <a:lnTo>
                  <a:pt x="116552" y="7147"/>
                </a:lnTo>
                <a:lnTo>
                  <a:pt x="115615" y="5807"/>
                </a:lnTo>
                <a:lnTo>
                  <a:pt x="114045" y="4616"/>
                </a:lnTo>
                <a:lnTo>
                  <a:pt x="112481" y="3572"/>
                </a:lnTo>
                <a:lnTo>
                  <a:pt x="110288" y="2680"/>
                </a:lnTo>
                <a:lnTo>
                  <a:pt x="107782" y="2085"/>
                </a:lnTo>
                <a:lnTo>
                  <a:pt x="104962" y="1638"/>
                </a:lnTo>
                <a:lnTo>
                  <a:pt x="101828" y="1489"/>
                </a:lnTo>
                <a:close/>
                <a:moveTo>
                  <a:pt x="101828" y="1190"/>
                </a:moveTo>
                <a:lnTo>
                  <a:pt x="104962" y="1340"/>
                </a:lnTo>
                <a:lnTo>
                  <a:pt x="108091" y="1787"/>
                </a:lnTo>
                <a:lnTo>
                  <a:pt x="110602" y="2381"/>
                </a:lnTo>
                <a:lnTo>
                  <a:pt x="112795" y="3276"/>
                </a:lnTo>
                <a:lnTo>
                  <a:pt x="114673" y="4467"/>
                </a:lnTo>
                <a:lnTo>
                  <a:pt x="116238" y="5658"/>
                </a:lnTo>
                <a:lnTo>
                  <a:pt x="117179" y="6998"/>
                </a:lnTo>
                <a:lnTo>
                  <a:pt x="117493" y="8487"/>
                </a:lnTo>
                <a:lnTo>
                  <a:pt x="117493" y="111365"/>
                </a:lnTo>
                <a:lnTo>
                  <a:pt x="117179" y="112852"/>
                </a:lnTo>
                <a:lnTo>
                  <a:pt x="116238" y="114192"/>
                </a:lnTo>
                <a:lnTo>
                  <a:pt x="114673" y="115532"/>
                </a:lnTo>
                <a:lnTo>
                  <a:pt x="112795" y="116574"/>
                </a:lnTo>
                <a:lnTo>
                  <a:pt x="110602" y="117468"/>
                </a:lnTo>
                <a:lnTo>
                  <a:pt x="108091" y="118212"/>
                </a:lnTo>
                <a:lnTo>
                  <a:pt x="104962" y="118659"/>
                </a:lnTo>
                <a:lnTo>
                  <a:pt x="101828" y="118809"/>
                </a:lnTo>
                <a:lnTo>
                  <a:pt x="18176" y="118809"/>
                </a:lnTo>
                <a:lnTo>
                  <a:pt x="15042" y="118659"/>
                </a:lnTo>
                <a:lnTo>
                  <a:pt x="11908" y="118212"/>
                </a:lnTo>
                <a:lnTo>
                  <a:pt x="9401" y="117468"/>
                </a:lnTo>
                <a:lnTo>
                  <a:pt x="7209" y="116574"/>
                </a:lnTo>
                <a:lnTo>
                  <a:pt x="5326" y="115532"/>
                </a:lnTo>
                <a:lnTo>
                  <a:pt x="3761" y="114192"/>
                </a:lnTo>
                <a:lnTo>
                  <a:pt x="2820" y="112852"/>
                </a:lnTo>
                <a:lnTo>
                  <a:pt x="2506" y="111365"/>
                </a:lnTo>
                <a:lnTo>
                  <a:pt x="2506" y="8487"/>
                </a:lnTo>
                <a:lnTo>
                  <a:pt x="2820" y="6998"/>
                </a:lnTo>
                <a:lnTo>
                  <a:pt x="3761" y="5658"/>
                </a:lnTo>
                <a:lnTo>
                  <a:pt x="5326" y="4467"/>
                </a:lnTo>
                <a:lnTo>
                  <a:pt x="7209" y="3276"/>
                </a:lnTo>
                <a:lnTo>
                  <a:pt x="9401" y="2381"/>
                </a:lnTo>
                <a:lnTo>
                  <a:pt x="11908" y="1787"/>
                </a:lnTo>
                <a:lnTo>
                  <a:pt x="15042" y="1340"/>
                </a:lnTo>
                <a:lnTo>
                  <a:pt x="18176" y="1190"/>
                </a:lnTo>
                <a:close/>
                <a:moveTo>
                  <a:pt x="18176" y="0"/>
                </a:moveTo>
                <a:lnTo>
                  <a:pt x="14414" y="149"/>
                </a:lnTo>
                <a:lnTo>
                  <a:pt x="11280" y="596"/>
                </a:lnTo>
                <a:lnTo>
                  <a:pt x="8146" y="1340"/>
                </a:lnTo>
                <a:lnTo>
                  <a:pt x="5326" y="2531"/>
                </a:lnTo>
                <a:lnTo>
                  <a:pt x="3133" y="3721"/>
                </a:lnTo>
                <a:lnTo>
                  <a:pt x="1255" y="5211"/>
                </a:lnTo>
                <a:lnTo>
                  <a:pt x="313" y="6849"/>
                </a:lnTo>
                <a:lnTo>
                  <a:pt x="0" y="8487"/>
                </a:lnTo>
                <a:lnTo>
                  <a:pt x="0" y="111365"/>
                </a:lnTo>
                <a:lnTo>
                  <a:pt x="313" y="113001"/>
                </a:lnTo>
                <a:lnTo>
                  <a:pt x="1255" y="114639"/>
                </a:lnTo>
                <a:lnTo>
                  <a:pt x="3133" y="116128"/>
                </a:lnTo>
                <a:lnTo>
                  <a:pt x="5326" y="117468"/>
                </a:lnTo>
                <a:lnTo>
                  <a:pt x="8146" y="118510"/>
                </a:lnTo>
                <a:lnTo>
                  <a:pt x="11280" y="119254"/>
                </a:lnTo>
                <a:lnTo>
                  <a:pt x="14414" y="119850"/>
                </a:lnTo>
                <a:lnTo>
                  <a:pt x="18176" y="120000"/>
                </a:lnTo>
                <a:lnTo>
                  <a:pt x="101828" y="120000"/>
                </a:lnTo>
                <a:lnTo>
                  <a:pt x="105585" y="119850"/>
                </a:lnTo>
                <a:lnTo>
                  <a:pt x="108719" y="119254"/>
                </a:lnTo>
                <a:lnTo>
                  <a:pt x="111853" y="118510"/>
                </a:lnTo>
                <a:lnTo>
                  <a:pt x="114673" y="117468"/>
                </a:lnTo>
                <a:lnTo>
                  <a:pt x="116866" y="116128"/>
                </a:lnTo>
                <a:lnTo>
                  <a:pt x="118744" y="114639"/>
                </a:lnTo>
                <a:lnTo>
                  <a:pt x="119686" y="113001"/>
                </a:lnTo>
                <a:lnTo>
                  <a:pt x="119999" y="111365"/>
                </a:lnTo>
                <a:lnTo>
                  <a:pt x="119999" y="8487"/>
                </a:lnTo>
                <a:lnTo>
                  <a:pt x="119686" y="6849"/>
                </a:lnTo>
                <a:lnTo>
                  <a:pt x="118744" y="5211"/>
                </a:lnTo>
                <a:lnTo>
                  <a:pt x="116866" y="3721"/>
                </a:lnTo>
                <a:lnTo>
                  <a:pt x="114673" y="2531"/>
                </a:lnTo>
                <a:lnTo>
                  <a:pt x="111853" y="1340"/>
                </a:lnTo>
                <a:lnTo>
                  <a:pt x="108719" y="596"/>
                </a:lnTo>
                <a:lnTo>
                  <a:pt x="105585" y="149"/>
                </a:lnTo>
                <a:lnTo>
                  <a:pt x="101828"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5" name="Shape 395"/>
          <p:cNvSpPr/>
          <p:nvPr/>
        </p:nvSpPr>
        <p:spPr>
          <a:xfrm>
            <a:off x="1181278" y="1994485"/>
            <a:ext cx="990300" cy="15441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Apple iPhone</a:t>
            </a:r>
          </a:p>
        </p:txBody>
      </p:sp>
      <p:sp>
        <p:nvSpPr>
          <p:cNvPr id="396" name="Shape 396"/>
          <p:cNvSpPr txBox="1"/>
          <p:nvPr/>
        </p:nvSpPr>
        <p:spPr>
          <a:xfrm>
            <a:off x="1195646" y="4577700"/>
            <a:ext cx="1494299" cy="527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-0.013</a:t>
            </a:r>
          </a:p>
        </p:txBody>
      </p:sp>
      <p:grpSp>
        <p:nvGrpSpPr>
          <p:cNvPr id="397" name="Shape 397"/>
          <p:cNvGrpSpPr/>
          <p:nvPr/>
        </p:nvGrpSpPr>
        <p:grpSpPr>
          <a:xfrm>
            <a:off x="689928" y="4706327"/>
            <a:ext cx="331734" cy="325232"/>
            <a:chOff x="4604550" y="3714775"/>
            <a:chExt cx="439500" cy="319200"/>
          </a:xfrm>
        </p:grpSpPr>
        <p:sp>
          <p:nvSpPr>
            <p:cNvPr id="398" name="Shape 398"/>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9" name="Shape 399"/>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00" name="Shape 400"/>
          <p:cNvSpPr/>
          <p:nvPr/>
        </p:nvSpPr>
        <p:spPr>
          <a:xfrm>
            <a:off x="3810924" y="1655650"/>
            <a:ext cx="1300500" cy="2213100"/>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1" name="Shape 401"/>
          <p:cNvSpPr/>
          <p:nvPr/>
        </p:nvSpPr>
        <p:spPr>
          <a:xfrm>
            <a:off x="3887498" y="1841096"/>
            <a:ext cx="1148400" cy="17628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Sony Xperia</a:t>
            </a:r>
          </a:p>
        </p:txBody>
      </p:sp>
      <p:sp>
        <p:nvSpPr>
          <p:cNvPr id="402" name="Shape 402"/>
          <p:cNvSpPr txBox="1"/>
          <p:nvPr/>
        </p:nvSpPr>
        <p:spPr>
          <a:xfrm>
            <a:off x="4194558" y="3967963"/>
            <a:ext cx="1116300" cy="482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2.96</a:t>
            </a:r>
          </a:p>
        </p:txBody>
      </p:sp>
      <p:sp>
        <p:nvSpPr>
          <p:cNvPr id="403" name="Shape 403"/>
          <p:cNvSpPr txBox="1"/>
          <p:nvPr/>
        </p:nvSpPr>
        <p:spPr>
          <a:xfrm>
            <a:off x="4227074" y="4645675"/>
            <a:ext cx="1494300" cy="482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-0.012</a:t>
            </a:r>
          </a:p>
        </p:txBody>
      </p:sp>
      <p:grpSp>
        <p:nvGrpSpPr>
          <p:cNvPr id="404" name="Shape 404"/>
          <p:cNvGrpSpPr/>
          <p:nvPr/>
        </p:nvGrpSpPr>
        <p:grpSpPr>
          <a:xfrm>
            <a:off x="3738526" y="4763097"/>
            <a:ext cx="320483" cy="297207"/>
            <a:chOff x="4604550" y="3714775"/>
            <a:chExt cx="439500" cy="319200"/>
          </a:xfrm>
        </p:grpSpPr>
        <p:sp>
          <p:nvSpPr>
            <p:cNvPr id="405" name="Shape 405"/>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6" name="Shape 406"/>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07" name="Shape 407"/>
          <p:cNvSpPr txBox="1"/>
          <p:nvPr/>
        </p:nvSpPr>
        <p:spPr>
          <a:xfrm>
            <a:off x="6953262" y="3909260"/>
            <a:ext cx="1303800" cy="528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3.12</a:t>
            </a:r>
          </a:p>
        </p:txBody>
      </p:sp>
      <p:sp>
        <p:nvSpPr>
          <p:cNvPr id="408" name="Shape 408"/>
          <p:cNvSpPr txBox="1"/>
          <p:nvPr/>
        </p:nvSpPr>
        <p:spPr>
          <a:xfrm>
            <a:off x="6929524" y="4577500"/>
            <a:ext cx="1494300" cy="528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a:solidFill>
                  <a:srgbClr val="94BF6E"/>
                </a:solidFill>
                <a:latin typeface="Roboto Slab"/>
                <a:ea typeface="Roboto Slab"/>
                <a:cs typeface="Roboto Slab"/>
                <a:sym typeface="Roboto Slab"/>
              </a:rPr>
              <a:t>-0.010</a:t>
            </a:r>
          </a:p>
        </p:txBody>
      </p:sp>
      <p:grpSp>
        <p:nvGrpSpPr>
          <p:cNvPr id="409" name="Shape 409"/>
          <p:cNvGrpSpPr/>
          <p:nvPr/>
        </p:nvGrpSpPr>
        <p:grpSpPr>
          <a:xfrm>
            <a:off x="6367464" y="4690262"/>
            <a:ext cx="374278" cy="325456"/>
            <a:chOff x="4604550" y="3714775"/>
            <a:chExt cx="439500" cy="319200"/>
          </a:xfrm>
        </p:grpSpPr>
        <p:sp>
          <p:nvSpPr>
            <p:cNvPr id="410" name="Shape 410"/>
            <p:cNvSpPr/>
            <p:nvPr/>
          </p:nvSpPr>
          <p:spPr>
            <a:xfrm>
              <a:off x="4604550" y="3714775"/>
              <a:ext cx="439500" cy="319200"/>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1" name="Shape 411"/>
            <p:cNvSpPr/>
            <p:nvPr/>
          </p:nvSpPr>
          <p:spPr>
            <a:xfrm>
              <a:off x="4647175" y="3761675"/>
              <a:ext cx="354300" cy="213600"/>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12" name="Shape 412"/>
          <p:cNvSpPr/>
          <p:nvPr/>
        </p:nvSpPr>
        <p:spPr>
          <a:xfrm>
            <a:off x="6512649" y="1615950"/>
            <a:ext cx="1300500" cy="2213100"/>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3" name="Shape 413"/>
          <p:cNvSpPr/>
          <p:nvPr/>
        </p:nvSpPr>
        <p:spPr>
          <a:xfrm>
            <a:off x="6589223" y="1801396"/>
            <a:ext cx="1148400" cy="17628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a:solidFill>
                  <a:srgbClr val="999999"/>
                </a:solidFill>
                <a:latin typeface="Nixie One"/>
                <a:ea typeface="Nixie One"/>
                <a:cs typeface="Nixie One"/>
                <a:sym typeface="Nixie One"/>
              </a:rPr>
              <a:t>Samsung</a:t>
            </a:r>
          </a:p>
        </p:txBody>
      </p:sp>
      <p:grpSp>
        <p:nvGrpSpPr>
          <p:cNvPr id="414" name="Shape 414"/>
          <p:cNvGrpSpPr/>
          <p:nvPr/>
        </p:nvGrpSpPr>
        <p:grpSpPr>
          <a:xfrm>
            <a:off x="3683999" y="3964594"/>
            <a:ext cx="429530" cy="437803"/>
            <a:chOff x="5972700" y="2330200"/>
            <a:chExt cx="411625" cy="387300"/>
          </a:xfrm>
        </p:grpSpPr>
        <p:sp>
          <p:nvSpPr>
            <p:cNvPr id="415" name="Shape 415"/>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6" name="Shape 416"/>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417" name="Shape 417"/>
          <p:cNvGrpSpPr/>
          <p:nvPr/>
        </p:nvGrpSpPr>
        <p:grpSpPr>
          <a:xfrm>
            <a:off x="6440687" y="3990119"/>
            <a:ext cx="429530" cy="437803"/>
            <a:chOff x="5972700" y="2330200"/>
            <a:chExt cx="411625" cy="387300"/>
          </a:xfrm>
        </p:grpSpPr>
        <p:sp>
          <p:nvSpPr>
            <p:cNvPr id="418" name="Shape 418"/>
            <p:cNvSpPr/>
            <p:nvPr/>
          </p:nvSpPr>
          <p:spPr>
            <a:xfrm>
              <a:off x="5972700" y="2476950"/>
              <a:ext cx="98100" cy="219900"/>
            </a:xfrm>
            <a:custGeom>
              <a:avLst/>
              <a:gdLst/>
              <a:ahLst/>
              <a:cxnLst/>
              <a:rect l="0" t="0" r="0" b="0"/>
              <a:pathLst>
                <a:path w="120000" h="120000" fill="none" extrusionOk="0">
                  <a:moveTo>
                    <a:pt x="0" y="0"/>
                  </a:moveTo>
                  <a:lnTo>
                    <a:pt x="0" y="119986"/>
                  </a:lnTo>
                  <a:lnTo>
                    <a:pt x="119969" y="119986"/>
                  </a:lnTo>
                  <a:lnTo>
                    <a:pt x="119969" y="0"/>
                  </a:lnTo>
                  <a:lnTo>
                    <a:pt x="0" y="0"/>
                  </a:lnTo>
                  <a:close/>
                  <a:moveTo>
                    <a:pt x="73768" y="32903"/>
                  </a:moveTo>
                  <a:lnTo>
                    <a:pt x="73768" y="32903"/>
                  </a:lnTo>
                  <a:lnTo>
                    <a:pt x="69301" y="32575"/>
                  </a:lnTo>
                  <a:lnTo>
                    <a:pt x="65568" y="32248"/>
                  </a:lnTo>
                  <a:lnTo>
                    <a:pt x="61866" y="31252"/>
                  </a:lnTo>
                  <a:lnTo>
                    <a:pt x="58867" y="30242"/>
                  </a:lnTo>
                  <a:lnTo>
                    <a:pt x="55900" y="28590"/>
                  </a:lnTo>
                  <a:lnTo>
                    <a:pt x="53666" y="26925"/>
                  </a:lnTo>
                  <a:lnTo>
                    <a:pt x="52901" y="25261"/>
                  </a:lnTo>
                  <a:lnTo>
                    <a:pt x="52167" y="23268"/>
                  </a:lnTo>
                  <a:lnTo>
                    <a:pt x="52167" y="23268"/>
                  </a:lnTo>
                  <a:lnTo>
                    <a:pt x="52901" y="21276"/>
                  </a:lnTo>
                  <a:lnTo>
                    <a:pt x="53666" y="19611"/>
                  </a:lnTo>
                  <a:lnTo>
                    <a:pt x="55900" y="17946"/>
                  </a:lnTo>
                  <a:lnTo>
                    <a:pt x="58867" y="16622"/>
                  </a:lnTo>
                  <a:lnTo>
                    <a:pt x="61866" y="15284"/>
                  </a:lnTo>
                  <a:lnTo>
                    <a:pt x="65568" y="14629"/>
                  </a:lnTo>
                  <a:lnTo>
                    <a:pt x="69301" y="13961"/>
                  </a:lnTo>
                  <a:lnTo>
                    <a:pt x="73768" y="13633"/>
                  </a:lnTo>
                  <a:lnTo>
                    <a:pt x="73768" y="13633"/>
                  </a:lnTo>
                  <a:lnTo>
                    <a:pt x="78235" y="13961"/>
                  </a:lnTo>
                  <a:lnTo>
                    <a:pt x="81968" y="14629"/>
                  </a:lnTo>
                  <a:lnTo>
                    <a:pt x="85701" y="15284"/>
                  </a:lnTo>
                  <a:lnTo>
                    <a:pt x="88669" y="16622"/>
                  </a:lnTo>
                  <a:lnTo>
                    <a:pt x="91667" y="17946"/>
                  </a:lnTo>
                  <a:lnTo>
                    <a:pt x="93901" y="19611"/>
                  </a:lnTo>
                  <a:lnTo>
                    <a:pt x="94635" y="21276"/>
                  </a:lnTo>
                  <a:lnTo>
                    <a:pt x="95400" y="23268"/>
                  </a:lnTo>
                  <a:lnTo>
                    <a:pt x="95400" y="23268"/>
                  </a:lnTo>
                  <a:lnTo>
                    <a:pt x="94635" y="25261"/>
                  </a:lnTo>
                  <a:lnTo>
                    <a:pt x="93901" y="26925"/>
                  </a:lnTo>
                  <a:lnTo>
                    <a:pt x="91667" y="28590"/>
                  </a:lnTo>
                  <a:lnTo>
                    <a:pt x="88669" y="30242"/>
                  </a:lnTo>
                  <a:lnTo>
                    <a:pt x="85701" y="31252"/>
                  </a:lnTo>
                  <a:lnTo>
                    <a:pt x="81968" y="32248"/>
                  </a:lnTo>
                  <a:lnTo>
                    <a:pt x="78235" y="32575"/>
                  </a:lnTo>
                  <a:lnTo>
                    <a:pt x="73768" y="32903"/>
                  </a:lnTo>
                  <a:lnTo>
                    <a:pt x="73768" y="3290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9" name="Shape 419"/>
            <p:cNvSpPr/>
            <p:nvPr/>
          </p:nvSpPr>
          <p:spPr>
            <a:xfrm>
              <a:off x="6078025" y="2330200"/>
              <a:ext cx="306300" cy="387300"/>
            </a:xfrm>
            <a:custGeom>
              <a:avLst/>
              <a:gdLst/>
              <a:ahLst/>
              <a:cxnLst/>
              <a:rect l="0" t="0" r="0" b="0"/>
              <a:pathLst>
                <a:path w="120000" h="120000" fill="none" extrusionOk="0">
                  <a:moveTo>
                    <a:pt x="9" y="103771"/>
                  </a:moveTo>
                  <a:lnTo>
                    <a:pt x="14799" y="103771"/>
                  </a:lnTo>
                  <a:lnTo>
                    <a:pt x="14799" y="103771"/>
                  </a:lnTo>
                  <a:lnTo>
                    <a:pt x="19569" y="105653"/>
                  </a:lnTo>
                  <a:lnTo>
                    <a:pt x="26248" y="107923"/>
                  </a:lnTo>
                  <a:lnTo>
                    <a:pt x="34828" y="110564"/>
                  </a:lnTo>
                  <a:lnTo>
                    <a:pt x="44378" y="113392"/>
                  </a:lnTo>
                  <a:lnTo>
                    <a:pt x="54632" y="115847"/>
                  </a:lnTo>
                  <a:lnTo>
                    <a:pt x="59882" y="116978"/>
                  </a:lnTo>
                  <a:lnTo>
                    <a:pt x="65132" y="117916"/>
                  </a:lnTo>
                  <a:lnTo>
                    <a:pt x="70137" y="118861"/>
                  </a:lnTo>
                  <a:lnTo>
                    <a:pt x="75142" y="119426"/>
                  </a:lnTo>
                  <a:lnTo>
                    <a:pt x="79676" y="119806"/>
                  </a:lnTo>
                  <a:lnTo>
                    <a:pt x="84211" y="119992"/>
                  </a:lnTo>
                  <a:lnTo>
                    <a:pt x="84211" y="119992"/>
                  </a:lnTo>
                  <a:lnTo>
                    <a:pt x="91841" y="119992"/>
                  </a:lnTo>
                  <a:lnTo>
                    <a:pt x="95896" y="119806"/>
                  </a:lnTo>
                  <a:lnTo>
                    <a:pt x="99715" y="119426"/>
                  </a:lnTo>
                  <a:lnTo>
                    <a:pt x="103055" y="118675"/>
                  </a:lnTo>
                  <a:lnTo>
                    <a:pt x="104720" y="118295"/>
                  </a:lnTo>
                  <a:lnTo>
                    <a:pt x="105915" y="117916"/>
                  </a:lnTo>
                  <a:lnTo>
                    <a:pt x="107110" y="117350"/>
                  </a:lnTo>
                  <a:lnTo>
                    <a:pt x="108060" y="116599"/>
                  </a:lnTo>
                  <a:lnTo>
                    <a:pt x="108540" y="115847"/>
                  </a:lnTo>
                  <a:lnTo>
                    <a:pt x="109020" y="114902"/>
                  </a:lnTo>
                  <a:lnTo>
                    <a:pt x="109735" y="109426"/>
                  </a:lnTo>
                  <a:lnTo>
                    <a:pt x="109735" y="109426"/>
                  </a:lnTo>
                  <a:lnTo>
                    <a:pt x="109500" y="108109"/>
                  </a:lnTo>
                  <a:lnTo>
                    <a:pt x="109020" y="106978"/>
                  </a:lnTo>
                  <a:lnTo>
                    <a:pt x="108060" y="105847"/>
                  </a:lnTo>
                  <a:lnTo>
                    <a:pt x="106630" y="104902"/>
                  </a:lnTo>
                  <a:lnTo>
                    <a:pt x="106630" y="104902"/>
                  </a:lnTo>
                  <a:lnTo>
                    <a:pt x="107825" y="104716"/>
                  </a:lnTo>
                  <a:lnTo>
                    <a:pt x="109020" y="104336"/>
                  </a:lnTo>
                  <a:lnTo>
                    <a:pt x="110215" y="103957"/>
                  </a:lnTo>
                  <a:lnTo>
                    <a:pt x="111165" y="103205"/>
                  </a:lnTo>
                  <a:lnTo>
                    <a:pt x="111880" y="102446"/>
                  </a:lnTo>
                  <a:lnTo>
                    <a:pt x="112595" y="101509"/>
                  </a:lnTo>
                  <a:lnTo>
                    <a:pt x="113075" y="100370"/>
                  </a:lnTo>
                  <a:lnTo>
                    <a:pt x="113310" y="99433"/>
                  </a:lnTo>
                  <a:lnTo>
                    <a:pt x="114025" y="92639"/>
                  </a:lnTo>
                  <a:lnTo>
                    <a:pt x="114025" y="92639"/>
                  </a:lnTo>
                  <a:lnTo>
                    <a:pt x="114025" y="91694"/>
                  </a:lnTo>
                  <a:lnTo>
                    <a:pt x="114025" y="90943"/>
                  </a:lnTo>
                  <a:lnTo>
                    <a:pt x="113790" y="89998"/>
                  </a:lnTo>
                  <a:lnTo>
                    <a:pt x="113310" y="89246"/>
                  </a:lnTo>
                  <a:lnTo>
                    <a:pt x="112115" y="87922"/>
                  </a:lnTo>
                  <a:lnTo>
                    <a:pt x="111400" y="87356"/>
                  </a:lnTo>
                  <a:lnTo>
                    <a:pt x="110685" y="86791"/>
                  </a:lnTo>
                  <a:lnTo>
                    <a:pt x="110685" y="86791"/>
                  </a:lnTo>
                  <a:lnTo>
                    <a:pt x="111880" y="86605"/>
                  </a:lnTo>
                  <a:lnTo>
                    <a:pt x="112840" y="86225"/>
                  </a:lnTo>
                  <a:lnTo>
                    <a:pt x="113790" y="85660"/>
                  </a:lnTo>
                  <a:lnTo>
                    <a:pt x="114740" y="84900"/>
                  </a:lnTo>
                  <a:lnTo>
                    <a:pt x="115455" y="84149"/>
                  </a:lnTo>
                  <a:lnTo>
                    <a:pt x="115935" y="83398"/>
                  </a:lnTo>
                  <a:lnTo>
                    <a:pt x="116415" y="82453"/>
                  </a:lnTo>
                  <a:lnTo>
                    <a:pt x="116650" y="81322"/>
                  </a:lnTo>
                  <a:lnTo>
                    <a:pt x="117365" y="74714"/>
                  </a:lnTo>
                  <a:lnTo>
                    <a:pt x="117365" y="74714"/>
                  </a:lnTo>
                  <a:lnTo>
                    <a:pt x="117365" y="73769"/>
                  </a:lnTo>
                  <a:lnTo>
                    <a:pt x="117365" y="72831"/>
                  </a:lnTo>
                  <a:lnTo>
                    <a:pt x="117130" y="71886"/>
                  </a:lnTo>
                  <a:lnTo>
                    <a:pt x="116650" y="71127"/>
                  </a:lnTo>
                  <a:lnTo>
                    <a:pt x="116170" y="70376"/>
                  </a:lnTo>
                  <a:lnTo>
                    <a:pt x="115455" y="69810"/>
                  </a:lnTo>
                  <a:lnTo>
                    <a:pt x="114740" y="69245"/>
                  </a:lnTo>
                  <a:lnTo>
                    <a:pt x="113790" y="68679"/>
                  </a:lnTo>
                  <a:lnTo>
                    <a:pt x="113790" y="68679"/>
                  </a:lnTo>
                  <a:lnTo>
                    <a:pt x="114740" y="68486"/>
                  </a:lnTo>
                  <a:lnTo>
                    <a:pt x="115700" y="67920"/>
                  </a:lnTo>
                  <a:lnTo>
                    <a:pt x="116650" y="67355"/>
                  </a:lnTo>
                  <a:lnTo>
                    <a:pt x="117365" y="66789"/>
                  </a:lnTo>
                  <a:lnTo>
                    <a:pt x="118080" y="66038"/>
                  </a:lnTo>
                  <a:lnTo>
                    <a:pt x="118560" y="65279"/>
                  </a:lnTo>
                  <a:lnTo>
                    <a:pt x="118795" y="64341"/>
                  </a:lnTo>
                  <a:lnTo>
                    <a:pt x="119040" y="63396"/>
                  </a:lnTo>
                  <a:lnTo>
                    <a:pt x="119990" y="56603"/>
                  </a:lnTo>
                  <a:lnTo>
                    <a:pt x="119990" y="56603"/>
                  </a:lnTo>
                  <a:lnTo>
                    <a:pt x="119755" y="55658"/>
                  </a:lnTo>
                  <a:lnTo>
                    <a:pt x="119510" y="54720"/>
                  </a:lnTo>
                  <a:lnTo>
                    <a:pt x="119040" y="53961"/>
                  </a:lnTo>
                  <a:lnTo>
                    <a:pt x="118560" y="53210"/>
                  </a:lnTo>
                  <a:lnTo>
                    <a:pt x="117845" y="52451"/>
                  </a:lnTo>
                  <a:lnTo>
                    <a:pt x="116895" y="51885"/>
                  </a:lnTo>
                  <a:lnTo>
                    <a:pt x="114740" y="50754"/>
                  </a:lnTo>
                  <a:lnTo>
                    <a:pt x="112360" y="49809"/>
                  </a:lnTo>
                  <a:lnTo>
                    <a:pt x="109500" y="49058"/>
                  </a:lnTo>
                  <a:lnTo>
                    <a:pt x="106395" y="48492"/>
                  </a:lnTo>
                  <a:lnTo>
                    <a:pt x="103290" y="48113"/>
                  </a:lnTo>
                  <a:lnTo>
                    <a:pt x="103290" y="48113"/>
                  </a:lnTo>
                  <a:lnTo>
                    <a:pt x="96611" y="47361"/>
                  </a:lnTo>
                  <a:lnTo>
                    <a:pt x="86356" y="46602"/>
                  </a:lnTo>
                  <a:lnTo>
                    <a:pt x="74191" y="46037"/>
                  </a:lnTo>
                  <a:lnTo>
                    <a:pt x="61792" y="45471"/>
                  </a:lnTo>
                  <a:lnTo>
                    <a:pt x="61792" y="45471"/>
                  </a:lnTo>
                  <a:lnTo>
                    <a:pt x="63457" y="43209"/>
                  </a:lnTo>
                  <a:lnTo>
                    <a:pt x="64887" y="40568"/>
                  </a:lnTo>
                  <a:lnTo>
                    <a:pt x="66317" y="37740"/>
                  </a:lnTo>
                  <a:lnTo>
                    <a:pt x="67277" y="34719"/>
                  </a:lnTo>
                  <a:lnTo>
                    <a:pt x="68227" y="31698"/>
                  </a:lnTo>
                  <a:lnTo>
                    <a:pt x="69187" y="28491"/>
                  </a:lnTo>
                  <a:lnTo>
                    <a:pt x="70137" y="22270"/>
                  </a:lnTo>
                  <a:lnTo>
                    <a:pt x="70852" y="16608"/>
                  </a:lnTo>
                  <a:lnTo>
                    <a:pt x="71332" y="11890"/>
                  </a:lnTo>
                  <a:lnTo>
                    <a:pt x="71332" y="7552"/>
                  </a:lnTo>
                  <a:lnTo>
                    <a:pt x="71332" y="7552"/>
                  </a:lnTo>
                  <a:lnTo>
                    <a:pt x="71332" y="6228"/>
                  </a:lnTo>
                  <a:lnTo>
                    <a:pt x="70617" y="4717"/>
                  </a:lnTo>
                  <a:lnTo>
                    <a:pt x="69902" y="3586"/>
                  </a:lnTo>
                  <a:lnTo>
                    <a:pt x="68707" y="2455"/>
                  </a:lnTo>
                  <a:lnTo>
                    <a:pt x="67277" y="1324"/>
                  </a:lnTo>
                  <a:lnTo>
                    <a:pt x="65602" y="759"/>
                  </a:lnTo>
                  <a:lnTo>
                    <a:pt x="63692" y="193"/>
                  </a:lnTo>
                  <a:lnTo>
                    <a:pt x="61792" y="7"/>
                  </a:lnTo>
                  <a:lnTo>
                    <a:pt x="61792" y="7"/>
                  </a:lnTo>
                  <a:lnTo>
                    <a:pt x="58207" y="193"/>
                  </a:lnTo>
                  <a:lnTo>
                    <a:pt x="55827" y="573"/>
                  </a:lnTo>
                  <a:lnTo>
                    <a:pt x="53917" y="1138"/>
                  </a:lnTo>
                  <a:lnTo>
                    <a:pt x="52487" y="1704"/>
                  </a:lnTo>
                  <a:lnTo>
                    <a:pt x="52487" y="1704"/>
                  </a:lnTo>
                  <a:lnTo>
                    <a:pt x="48667" y="11325"/>
                  </a:lnTo>
                  <a:lnTo>
                    <a:pt x="46758" y="15663"/>
                  </a:lnTo>
                  <a:lnTo>
                    <a:pt x="44848" y="19629"/>
                  </a:lnTo>
                  <a:lnTo>
                    <a:pt x="42948" y="23208"/>
                  </a:lnTo>
                  <a:lnTo>
                    <a:pt x="41038" y="26229"/>
                  </a:lnTo>
                  <a:lnTo>
                    <a:pt x="39363" y="28491"/>
                  </a:lnTo>
                  <a:lnTo>
                    <a:pt x="37933" y="30381"/>
                  </a:lnTo>
                  <a:lnTo>
                    <a:pt x="37933" y="30381"/>
                  </a:lnTo>
                  <a:lnTo>
                    <a:pt x="35788" y="32077"/>
                  </a:lnTo>
                  <a:lnTo>
                    <a:pt x="32448" y="34719"/>
                  </a:lnTo>
                  <a:lnTo>
                    <a:pt x="24573" y="40568"/>
                  </a:lnTo>
                  <a:lnTo>
                    <a:pt x="14084" y="48113"/>
                  </a:lnTo>
                  <a:lnTo>
                    <a:pt x="9" y="4811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1146025" y="530725"/>
            <a:ext cx="3208800"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a:solidFill>
                  <a:schemeClr val="lt1"/>
                </a:solidFill>
              </a:rPr>
              <a:t>Discrete Choice - </a:t>
            </a:r>
            <a:r>
              <a:rPr lang="en"/>
              <a:t>Revenue Maximization </a:t>
            </a:r>
          </a:p>
        </p:txBody>
      </p:sp>
      <p:pic>
        <p:nvPicPr>
          <p:cNvPr id="425" name="Shape 425"/>
          <p:cNvPicPr preferRelativeResize="0"/>
          <p:nvPr/>
        </p:nvPicPr>
        <p:blipFill>
          <a:blip r:embed="rId3">
            <a:alphaModFix/>
          </a:blip>
          <a:stretch>
            <a:fillRect/>
          </a:stretch>
        </p:blipFill>
        <p:spPr>
          <a:xfrm>
            <a:off x="4041225" y="1559412"/>
            <a:ext cx="4743450" cy="35909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060961" y="530725"/>
            <a:ext cx="4202152"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4000" b="1" i="0" u="none" strike="noStrike" cap="none">
                <a:solidFill>
                  <a:srgbClr val="FFFFFF"/>
                </a:solidFill>
                <a:latin typeface="Roboto Slab"/>
                <a:ea typeface="Roboto Slab"/>
                <a:cs typeface="Roboto Slab"/>
                <a:sym typeface="Roboto Slab"/>
              </a:rPr>
              <a:t>Optimal Price</a:t>
            </a:r>
          </a:p>
        </p:txBody>
      </p:sp>
      <p:grpSp>
        <p:nvGrpSpPr>
          <p:cNvPr id="431" name="Shape 431"/>
          <p:cNvGrpSpPr/>
          <p:nvPr/>
        </p:nvGrpSpPr>
        <p:grpSpPr>
          <a:xfrm>
            <a:off x="371633" y="913341"/>
            <a:ext cx="316516" cy="263465"/>
            <a:chOff x="1247825" y="322750"/>
            <a:chExt cx="443299" cy="369000"/>
          </a:xfrm>
        </p:grpSpPr>
        <p:sp>
          <p:nvSpPr>
            <p:cNvPr id="432" name="Shape 432"/>
            <p:cNvSpPr/>
            <p:nvPr/>
          </p:nvSpPr>
          <p:spPr>
            <a:xfrm>
              <a:off x="1247825" y="322750"/>
              <a:ext cx="443299" cy="369000"/>
            </a:xfrm>
            <a:custGeom>
              <a:avLst/>
              <a:gdLst/>
              <a:ahLst/>
              <a:cxnLst/>
              <a:rect l="0" t="0" r="0" b="0"/>
              <a:pathLst>
                <a:path w="120000" h="120000" fill="none" extrusionOk="0">
                  <a:moveTo>
                    <a:pt x="114721" y="20796"/>
                  </a:moveTo>
                  <a:lnTo>
                    <a:pt x="92470" y="20796"/>
                  </a:lnTo>
                  <a:lnTo>
                    <a:pt x="89505" y="6138"/>
                  </a:lnTo>
                  <a:lnTo>
                    <a:pt x="89505" y="6138"/>
                  </a:lnTo>
                  <a:lnTo>
                    <a:pt x="89174" y="4951"/>
                  </a:lnTo>
                  <a:lnTo>
                    <a:pt x="88680" y="3764"/>
                  </a:lnTo>
                  <a:lnTo>
                    <a:pt x="88017" y="2577"/>
                  </a:lnTo>
                  <a:lnTo>
                    <a:pt x="87198" y="1788"/>
                  </a:lnTo>
                  <a:lnTo>
                    <a:pt x="86210" y="991"/>
                  </a:lnTo>
                  <a:lnTo>
                    <a:pt x="85215" y="398"/>
                  </a:lnTo>
                  <a:lnTo>
                    <a:pt x="84227" y="0"/>
                  </a:lnTo>
                  <a:lnTo>
                    <a:pt x="83076" y="0"/>
                  </a:lnTo>
                  <a:lnTo>
                    <a:pt x="36923" y="0"/>
                  </a:lnTo>
                  <a:lnTo>
                    <a:pt x="36923" y="0"/>
                  </a:lnTo>
                  <a:lnTo>
                    <a:pt x="35772" y="0"/>
                  </a:lnTo>
                  <a:lnTo>
                    <a:pt x="34784" y="398"/>
                  </a:lnTo>
                  <a:lnTo>
                    <a:pt x="33796" y="991"/>
                  </a:lnTo>
                  <a:lnTo>
                    <a:pt x="32808" y="1788"/>
                  </a:lnTo>
                  <a:lnTo>
                    <a:pt x="31982" y="2577"/>
                  </a:lnTo>
                  <a:lnTo>
                    <a:pt x="31319" y="3764"/>
                  </a:lnTo>
                  <a:lnTo>
                    <a:pt x="30825" y="4951"/>
                  </a:lnTo>
                  <a:lnTo>
                    <a:pt x="30500" y="6138"/>
                  </a:lnTo>
                  <a:lnTo>
                    <a:pt x="27529" y="20796"/>
                  </a:lnTo>
                  <a:lnTo>
                    <a:pt x="21926" y="20796"/>
                  </a:lnTo>
                  <a:lnTo>
                    <a:pt x="21926" y="20796"/>
                  </a:lnTo>
                  <a:lnTo>
                    <a:pt x="21926" y="20796"/>
                  </a:lnTo>
                  <a:lnTo>
                    <a:pt x="21926" y="20000"/>
                  </a:lnTo>
                  <a:lnTo>
                    <a:pt x="21764" y="19211"/>
                  </a:lnTo>
                  <a:lnTo>
                    <a:pt x="21432" y="18617"/>
                  </a:lnTo>
                  <a:lnTo>
                    <a:pt x="20938" y="18024"/>
                  </a:lnTo>
                  <a:lnTo>
                    <a:pt x="20606" y="17430"/>
                  </a:lnTo>
                  <a:lnTo>
                    <a:pt x="19950" y="17227"/>
                  </a:lnTo>
                  <a:lnTo>
                    <a:pt x="19287" y="16837"/>
                  </a:lnTo>
                  <a:lnTo>
                    <a:pt x="18630" y="16837"/>
                  </a:lnTo>
                  <a:lnTo>
                    <a:pt x="13852" y="16837"/>
                  </a:lnTo>
                  <a:lnTo>
                    <a:pt x="13852" y="16837"/>
                  </a:lnTo>
                  <a:lnTo>
                    <a:pt x="13189" y="16837"/>
                  </a:lnTo>
                  <a:lnTo>
                    <a:pt x="12533" y="17227"/>
                  </a:lnTo>
                  <a:lnTo>
                    <a:pt x="12039" y="17430"/>
                  </a:lnTo>
                  <a:lnTo>
                    <a:pt x="11545" y="18024"/>
                  </a:lnTo>
                  <a:lnTo>
                    <a:pt x="11051" y="18617"/>
                  </a:lnTo>
                  <a:lnTo>
                    <a:pt x="10882" y="19211"/>
                  </a:lnTo>
                  <a:lnTo>
                    <a:pt x="10557" y="20000"/>
                  </a:lnTo>
                  <a:lnTo>
                    <a:pt x="10557" y="20796"/>
                  </a:lnTo>
                  <a:lnTo>
                    <a:pt x="10557" y="20796"/>
                  </a:lnTo>
                  <a:lnTo>
                    <a:pt x="5278" y="20796"/>
                  </a:lnTo>
                  <a:lnTo>
                    <a:pt x="5278" y="20796"/>
                  </a:lnTo>
                  <a:lnTo>
                    <a:pt x="4290" y="20991"/>
                  </a:lnTo>
                  <a:lnTo>
                    <a:pt x="3302" y="21390"/>
                  </a:lnTo>
                  <a:lnTo>
                    <a:pt x="2314" y="21780"/>
                  </a:lnTo>
                  <a:lnTo>
                    <a:pt x="1488" y="22577"/>
                  </a:lnTo>
                  <a:lnTo>
                    <a:pt x="832" y="23569"/>
                  </a:lnTo>
                  <a:lnTo>
                    <a:pt x="500" y="24756"/>
                  </a:lnTo>
                  <a:lnTo>
                    <a:pt x="169" y="25943"/>
                  </a:lnTo>
                  <a:lnTo>
                    <a:pt x="6" y="27130"/>
                  </a:lnTo>
                  <a:lnTo>
                    <a:pt x="6" y="113658"/>
                  </a:lnTo>
                  <a:lnTo>
                    <a:pt x="6" y="113658"/>
                  </a:lnTo>
                  <a:lnTo>
                    <a:pt x="169" y="115048"/>
                  </a:lnTo>
                  <a:lnTo>
                    <a:pt x="500" y="116235"/>
                  </a:lnTo>
                  <a:lnTo>
                    <a:pt x="832" y="117219"/>
                  </a:lnTo>
                  <a:lnTo>
                    <a:pt x="1488" y="118211"/>
                  </a:lnTo>
                  <a:lnTo>
                    <a:pt x="2314" y="119008"/>
                  </a:lnTo>
                  <a:lnTo>
                    <a:pt x="3302" y="119601"/>
                  </a:lnTo>
                  <a:lnTo>
                    <a:pt x="4290" y="119991"/>
                  </a:lnTo>
                  <a:lnTo>
                    <a:pt x="5278" y="119991"/>
                  </a:lnTo>
                  <a:lnTo>
                    <a:pt x="114721" y="119991"/>
                  </a:lnTo>
                  <a:lnTo>
                    <a:pt x="114721" y="119991"/>
                  </a:lnTo>
                  <a:lnTo>
                    <a:pt x="115709" y="119991"/>
                  </a:lnTo>
                  <a:lnTo>
                    <a:pt x="116697" y="119601"/>
                  </a:lnTo>
                  <a:lnTo>
                    <a:pt x="117685" y="119008"/>
                  </a:lnTo>
                  <a:lnTo>
                    <a:pt x="118511" y="118211"/>
                  </a:lnTo>
                  <a:lnTo>
                    <a:pt x="119174" y="117219"/>
                  </a:lnTo>
                  <a:lnTo>
                    <a:pt x="119499" y="116235"/>
                  </a:lnTo>
                  <a:lnTo>
                    <a:pt x="119830" y="115048"/>
                  </a:lnTo>
                  <a:lnTo>
                    <a:pt x="119993" y="113658"/>
                  </a:lnTo>
                  <a:lnTo>
                    <a:pt x="119993" y="27130"/>
                  </a:lnTo>
                  <a:lnTo>
                    <a:pt x="119993" y="27130"/>
                  </a:lnTo>
                  <a:lnTo>
                    <a:pt x="119830" y="25943"/>
                  </a:lnTo>
                  <a:lnTo>
                    <a:pt x="119499" y="24756"/>
                  </a:lnTo>
                  <a:lnTo>
                    <a:pt x="119174" y="23569"/>
                  </a:lnTo>
                  <a:lnTo>
                    <a:pt x="118511" y="22577"/>
                  </a:lnTo>
                  <a:lnTo>
                    <a:pt x="117685" y="21780"/>
                  </a:lnTo>
                  <a:lnTo>
                    <a:pt x="116697" y="21390"/>
                  </a:lnTo>
                  <a:lnTo>
                    <a:pt x="115709" y="20991"/>
                  </a:lnTo>
                  <a:lnTo>
                    <a:pt x="114721" y="20796"/>
                  </a:lnTo>
                  <a:lnTo>
                    <a:pt x="114721" y="2079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3" name="Shape 433"/>
            <p:cNvSpPr/>
            <p:nvPr/>
          </p:nvSpPr>
          <p:spPr>
            <a:xfrm>
              <a:off x="1398225" y="386675"/>
              <a:ext cx="142499" cy="25"/>
            </a:xfrm>
            <a:custGeom>
              <a:avLst/>
              <a:gdLst/>
              <a:ahLst/>
              <a:cxnLst/>
              <a:rect l="0" t="0" r="0" b="0"/>
              <a:pathLst>
                <a:path w="120000" h="120000" fill="none" extrusionOk="0">
                  <a:moveTo>
                    <a:pt x="120000" y="120000"/>
                  </a:moveTo>
                  <a:lnTo>
                    <a:pt x="21" y="1200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4" name="Shape 434"/>
            <p:cNvSpPr/>
            <p:nvPr/>
          </p:nvSpPr>
          <p:spPr>
            <a:xfrm>
              <a:off x="1370225" y="450000"/>
              <a:ext cx="198500" cy="197899"/>
            </a:xfrm>
            <a:custGeom>
              <a:avLst/>
              <a:gdLst/>
              <a:ahLst/>
              <a:cxnLst/>
              <a:rect l="0" t="0" r="0" b="0"/>
              <a:pathLst>
                <a:path w="120000" h="120000" fill="none" extrusionOk="0">
                  <a:moveTo>
                    <a:pt x="60000" y="120000"/>
                  </a:moveTo>
                  <a:lnTo>
                    <a:pt x="60000" y="120000"/>
                  </a:lnTo>
                  <a:lnTo>
                    <a:pt x="53743" y="119636"/>
                  </a:lnTo>
                  <a:lnTo>
                    <a:pt x="47848" y="118893"/>
                  </a:lnTo>
                  <a:lnTo>
                    <a:pt x="42332" y="117407"/>
                  </a:lnTo>
                  <a:lnTo>
                    <a:pt x="36816" y="115573"/>
                  </a:lnTo>
                  <a:lnTo>
                    <a:pt x="31284" y="112981"/>
                  </a:lnTo>
                  <a:lnTo>
                    <a:pt x="26508" y="110025"/>
                  </a:lnTo>
                  <a:lnTo>
                    <a:pt x="22095" y="106341"/>
                  </a:lnTo>
                  <a:lnTo>
                    <a:pt x="17667" y="102642"/>
                  </a:lnTo>
                  <a:lnTo>
                    <a:pt x="13617" y="98216"/>
                  </a:lnTo>
                  <a:lnTo>
                    <a:pt x="10307" y="93789"/>
                  </a:lnTo>
                  <a:lnTo>
                    <a:pt x="7360" y="88620"/>
                  </a:lnTo>
                  <a:lnTo>
                    <a:pt x="4790" y="83451"/>
                  </a:lnTo>
                  <a:lnTo>
                    <a:pt x="2947" y="77902"/>
                  </a:lnTo>
                  <a:lnTo>
                    <a:pt x="1481" y="72006"/>
                  </a:lnTo>
                  <a:lnTo>
                    <a:pt x="377" y="66093"/>
                  </a:lnTo>
                  <a:lnTo>
                    <a:pt x="0" y="60181"/>
                  </a:lnTo>
                  <a:lnTo>
                    <a:pt x="0" y="60181"/>
                  </a:lnTo>
                  <a:lnTo>
                    <a:pt x="377" y="53906"/>
                  </a:lnTo>
                  <a:lnTo>
                    <a:pt x="1481" y="48009"/>
                  </a:lnTo>
                  <a:lnTo>
                    <a:pt x="2947" y="42097"/>
                  </a:lnTo>
                  <a:lnTo>
                    <a:pt x="4790" y="36563"/>
                  </a:lnTo>
                  <a:lnTo>
                    <a:pt x="7360" y="31394"/>
                  </a:lnTo>
                  <a:lnTo>
                    <a:pt x="10307" y="26589"/>
                  </a:lnTo>
                  <a:lnTo>
                    <a:pt x="13617" y="21783"/>
                  </a:lnTo>
                  <a:lnTo>
                    <a:pt x="17667" y="17736"/>
                  </a:lnTo>
                  <a:lnTo>
                    <a:pt x="22095" y="13673"/>
                  </a:lnTo>
                  <a:lnTo>
                    <a:pt x="26508" y="10338"/>
                  </a:lnTo>
                  <a:lnTo>
                    <a:pt x="31284" y="7397"/>
                  </a:lnTo>
                  <a:lnTo>
                    <a:pt x="36816" y="4805"/>
                  </a:lnTo>
                  <a:lnTo>
                    <a:pt x="42332" y="2592"/>
                  </a:lnTo>
                  <a:lnTo>
                    <a:pt x="47848" y="1121"/>
                  </a:lnTo>
                  <a:lnTo>
                    <a:pt x="53743" y="378"/>
                  </a:lnTo>
                  <a:lnTo>
                    <a:pt x="60000" y="15"/>
                  </a:lnTo>
                  <a:lnTo>
                    <a:pt x="60000" y="15"/>
                  </a:lnTo>
                  <a:lnTo>
                    <a:pt x="66256" y="378"/>
                  </a:lnTo>
                  <a:lnTo>
                    <a:pt x="72151" y="1121"/>
                  </a:lnTo>
                  <a:lnTo>
                    <a:pt x="77667" y="2592"/>
                  </a:lnTo>
                  <a:lnTo>
                    <a:pt x="83198" y="4805"/>
                  </a:lnTo>
                  <a:lnTo>
                    <a:pt x="88715" y="7397"/>
                  </a:lnTo>
                  <a:lnTo>
                    <a:pt x="93491" y="10338"/>
                  </a:lnTo>
                  <a:lnTo>
                    <a:pt x="97919" y="13673"/>
                  </a:lnTo>
                  <a:lnTo>
                    <a:pt x="102332" y="17736"/>
                  </a:lnTo>
                  <a:lnTo>
                    <a:pt x="106382" y="21783"/>
                  </a:lnTo>
                  <a:lnTo>
                    <a:pt x="109692" y="26589"/>
                  </a:lnTo>
                  <a:lnTo>
                    <a:pt x="112639" y="31394"/>
                  </a:lnTo>
                  <a:lnTo>
                    <a:pt x="115209" y="36563"/>
                  </a:lnTo>
                  <a:lnTo>
                    <a:pt x="117052" y="42097"/>
                  </a:lnTo>
                  <a:lnTo>
                    <a:pt x="118534" y="48009"/>
                  </a:lnTo>
                  <a:lnTo>
                    <a:pt x="119637" y="53906"/>
                  </a:lnTo>
                  <a:lnTo>
                    <a:pt x="120000" y="60181"/>
                  </a:lnTo>
                  <a:lnTo>
                    <a:pt x="120000" y="60181"/>
                  </a:lnTo>
                  <a:lnTo>
                    <a:pt x="119637" y="66093"/>
                  </a:lnTo>
                  <a:lnTo>
                    <a:pt x="118534" y="72006"/>
                  </a:lnTo>
                  <a:lnTo>
                    <a:pt x="117052" y="77902"/>
                  </a:lnTo>
                  <a:lnTo>
                    <a:pt x="115209" y="83451"/>
                  </a:lnTo>
                  <a:lnTo>
                    <a:pt x="112639" y="88620"/>
                  </a:lnTo>
                  <a:lnTo>
                    <a:pt x="109692" y="93789"/>
                  </a:lnTo>
                  <a:lnTo>
                    <a:pt x="106382" y="98216"/>
                  </a:lnTo>
                  <a:lnTo>
                    <a:pt x="102332" y="102642"/>
                  </a:lnTo>
                  <a:lnTo>
                    <a:pt x="97919" y="106341"/>
                  </a:lnTo>
                  <a:lnTo>
                    <a:pt x="93491" y="110025"/>
                  </a:lnTo>
                  <a:lnTo>
                    <a:pt x="88715" y="112981"/>
                  </a:lnTo>
                  <a:lnTo>
                    <a:pt x="83198" y="115573"/>
                  </a:lnTo>
                  <a:lnTo>
                    <a:pt x="77667" y="117407"/>
                  </a:lnTo>
                  <a:lnTo>
                    <a:pt x="72151" y="118893"/>
                  </a:lnTo>
                  <a:lnTo>
                    <a:pt x="66256" y="119636"/>
                  </a:lnTo>
                  <a:lnTo>
                    <a:pt x="60000" y="120000"/>
                  </a:lnTo>
                  <a:lnTo>
                    <a:pt x="60000" y="12000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5" name="Shape 435"/>
            <p:cNvSpPr/>
            <p:nvPr/>
          </p:nvSpPr>
          <p:spPr>
            <a:xfrm>
              <a:off x="1403100" y="482875"/>
              <a:ext cx="132750" cy="132150"/>
            </a:xfrm>
            <a:custGeom>
              <a:avLst/>
              <a:gdLst/>
              <a:ahLst/>
              <a:cxnLst/>
              <a:rect l="0" t="0" r="0" b="0"/>
              <a:pathLst>
                <a:path w="120000" h="120000" fill="none" extrusionOk="0">
                  <a:moveTo>
                    <a:pt x="60000" y="120000"/>
                  </a:moveTo>
                  <a:lnTo>
                    <a:pt x="60000" y="120000"/>
                  </a:lnTo>
                  <a:lnTo>
                    <a:pt x="53943" y="120000"/>
                  </a:lnTo>
                  <a:lnTo>
                    <a:pt x="47887" y="118887"/>
                  </a:lnTo>
                  <a:lnTo>
                    <a:pt x="42395" y="117230"/>
                  </a:lnTo>
                  <a:lnTo>
                    <a:pt x="36881" y="115573"/>
                  </a:lnTo>
                  <a:lnTo>
                    <a:pt x="31389" y="112803"/>
                  </a:lnTo>
                  <a:lnTo>
                    <a:pt x="26418" y="110034"/>
                  </a:lnTo>
                  <a:lnTo>
                    <a:pt x="22033" y="106174"/>
                  </a:lnTo>
                  <a:lnTo>
                    <a:pt x="17627" y="102292"/>
                  </a:lnTo>
                  <a:lnTo>
                    <a:pt x="13762" y="98433"/>
                  </a:lnTo>
                  <a:lnTo>
                    <a:pt x="10463" y="93461"/>
                  </a:lnTo>
                  <a:lnTo>
                    <a:pt x="7163" y="88467"/>
                  </a:lnTo>
                  <a:lnTo>
                    <a:pt x="4971" y="83496"/>
                  </a:lnTo>
                  <a:lnTo>
                    <a:pt x="2757" y="77979"/>
                  </a:lnTo>
                  <a:lnTo>
                    <a:pt x="1672" y="72440"/>
                  </a:lnTo>
                  <a:lnTo>
                    <a:pt x="564" y="66356"/>
                  </a:lnTo>
                  <a:lnTo>
                    <a:pt x="0" y="60272"/>
                  </a:lnTo>
                  <a:lnTo>
                    <a:pt x="0" y="60272"/>
                  </a:lnTo>
                  <a:lnTo>
                    <a:pt x="564" y="54188"/>
                  </a:lnTo>
                  <a:lnTo>
                    <a:pt x="1672" y="48127"/>
                  </a:lnTo>
                  <a:lnTo>
                    <a:pt x="2757" y="42043"/>
                  </a:lnTo>
                  <a:lnTo>
                    <a:pt x="4971" y="36503"/>
                  </a:lnTo>
                  <a:lnTo>
                    <a:pt x="7163" y="31532"/>
                  </a:lnTo>
                  <a:lnTo>
                    <a:pt x="10463" y="26560"/>
                  </a:lnTo>
                  <a:lnTo>
                    <a:pt x="13762" y="22133"/>
                  </a:lnTo>
                  <a:lnTo>
                    <a:pt x="17627" y="17707"/>
                  </a:lnTo>
                  <a:lnTo>
                    <a:pt x="22033" y="13847"/>
                  </a:lnTo>
                  <a:lnTo>
                    <a:pt x="26418" y="10510"/>
                  </a:lnTo>
                  <a:lnTo>
                    <a:pt x="31389" y="7196"/>
                  </a:lnTo>
                  <a:lnTo>
                    <a:pt x="36881" y="4994"/>
                  </a:lnTo>
                  <a:lnTo>
                    <a:pt x="42395" y="2769"/>
                  </a:lnTo>
                  <a:lnTo>
                    <a:pt x="47887" y="1112"/>
                  </a:lnTo>
                  <a:lnTo>
                    <a:pt x="53943" y="567"/>
                  </a:lnTo>
                  <a:lnTo>
                    <a:pt x="60000" y="22"/>
                  </a:lnTo>
                  <a:lnTo>
                    <a:pt x="60000" y="22"/>
                  </a:lnTo>
                  <a:lnTo>
                    <a:pt x="66056" y="567"/>
                  </a:lnTo>
                  <a:lnTo>
                    <a:pt x="72112" y="1112"/>
                  </a:lnTo>
                  <a:lnTo>
                    <a:pt x="77627" y="2769"/>
                  </a:lnTo>
                  <a:lnTo>
                    <a:pt x="83118" y="4994"/>
                  </a:lnTo>
                  <a:lnTo>
                    <a:pt x="88632" y="7196"/>
                  </a:lnTo>
                  <a:lnTo>
                    <a:pt x="93581" y="10510"/>
                  </a:lnTo>
                  <a:lnTo>
                    <a:pt x="97988" y="13847"/>
                  </a:lnTo>
                  <a:lnTo>
                    <a:pt x="102372" y="17707"/>
                  </a:lnTo>
                  <a:lnTo>
                    <a:pt x="106237" y="22133"/>
                  </a:lnTo>
                  <a:lnTo>
                    <a:pt x="109536" y="26560"/>
                  </a:lnTo>
                  <a:lnTo>
                    <a:pt x="112836" y="31532"/>
                  </a:lnTo>
                  <a:lnTo>
                    <a:pt x="115050" y="36503"/>
                  </a:lnTo>
                  <a:lnTo>
                    <a:pt x="117242" y="42043"/>
                  </a:lnTo>
                  <a:lnTo>
                    <a:pt x="118350" y="48127"/>
                  </a:lnTo>
                  <a:lnTo>
                    <a:pt x="119435" y="54188"/>
                  </a:lnTo>
                  <a:lnTo>
                    <a:pt x="120000" y="60272"/>
                  </a:lnTo>
                  <a:lnTo>
                    <a:pt x="120000" y="60272"/>
                  </a:lnTo>
                  <a:lnTo>
                    <a:pt x="119435" y="66356"/>
                  </a:lnTo>
                  <a:lnTo>
                    <a:pt x="118350" y="72440"/>
                  </a:lnTo>
                  <a:lnTo>
                    <a:pt x="117242" y="77979"/>
                  </a:lnTo>
                  <a:lnTo>
                    <a:pt x="115050" y="83496"/>
                  </a:lnTo>
                  <a:lnTo>
                    <a:pt x="112836" y="88467"/>
                  </a:lnTo>
                  <a:lnTo>
                    <a:pt x="109536" y="93461"/>
                  </a:lnTo>
                  <a:lnTo>
                    <a:pt x="106237" y="98433"/>
                  </a:lnTo>
                  <a:lnTo>
                    <a:pt x="102372" y="102292"/>
                  </a:lnTo>
                  <a:lnTo>
                    <a:pt x="97988" y="106174"/>
                  </a:lnTo>
                  <a:lnTo>
                    <a:pt x="93581" y="110034"/>
                  </a:lnTo>
                  <a:lnTo>
                    <a:pt x="88632" y="112803"/>
                  </a:lnTo>
                  <a:lnTo>
                    <a:pt x="83118" y="115573"/>
                  </a:lnTo>
                  <a:lnTo>
                    <a:pt x="77627" y="117230"/>
                  </a:lnTo>
                  <a:lnTo>
                    <a:pt x="72112" y="118887"/>
                  </a:lnTo>
                  <a:lnTo>
                    <a:pt x="66056" y="120000"/>
                  </a:lnTo>
                  <a:lnTo>
                    <a:pt x="60000" y="120000"/>
                  </a:lnTo>
                  <a:lnTo>
                    <a:pt x="60000" y="12000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6" name="Shape 436"/>
            <p:cNvSpPr/>
            <p:nvPr/>
          </p:nvSpPr>
          <p:spPr>
            <a:xfrm>
              <a:off x="1588800" y="435400"/>
              <a:ext cx="66400" cy="43849"/>
            </a:xfrm>
            <a:custGeom>
              <a:avLst/>
              <a:gdLst/>
              <a:ahLst/>
              <a:cxnLst/>
              <a:rect l="0" t="0" r="0" b="0"/>
              <a:pathLst>
                <a:path w="120000" h="120000" fill="none" extrusionOk="0">
                  <a:moveTo>
                    <a:pt x="119954" y="86613"/>
                  </a:moveTo>
                  <a:lnTo>
                    <a:pt x="119954" y="86613"/>
                  </a:lnTo>
                  <a:lnTo>
                    <a:pt x="119954" y="93318"/>
                  </a:lnTo>
                  <a:lnTo>
                    <a:pt x="118870" y="99954"/>
                  </a:lnTo>
                  <a:lnTo>
                    <a:pt x="116656" y="104948"/>
                  </a:lnTo>
                  <a:lnTo>
                    <a:pt x="113358" y="109942"/>
                  </a:lnTo>
                  <a:lnTo>
                    <a:pt x="111189" y="114937"/>
                  </a:lnTo>
                  <a:lnTo>
                    <a:pt x="106762" y="116647"/>
                  </a:lnTo>
                  <a:lnTo>
                    <a:pt x="102379" y="120000"/>
                  </a:lnTo>
                  <a:lnTo>
                    <a:pt x="97951" y="120000"/>
                  </a:lnTo>
                  <a:lnTo>
                    <a:pt x="22048" y="120000"/>
                  </a:lnTo>
                  <a:lnTo>
                    <a:pt x="22048" y="120000"/>
                  </a:lnTo>
                  <a:lnTo>
                    <a:pt x="17620" y="120000"/>
                  </a:lnTo>
                  <a:lnTo>
                    <a:pt x="13237" y="116647"/>
                  </a:lnTo>
                  <a:lnTo>
                    <a:pt x="9939" y="114937"/>
                  </a:lnTo>
                  <a:lnTo>
                    <a:pt x="6641" y="109942"/>
                  </a:lnTo>
                  <a:lnTo>
                    <a:pt x="3343" y="104948"/>
                  </a:lnTo>
                  <a:lnTo>
                    <a:pt x="2213" y="99954"/>
                  </a:lnTo>
                  <a:lnTo>
                    <a:pt x="45" y="93318"/>
                  </a:lnTo>
                  <a:lnTo>
                    <a:pt x="45" y="86613"/>
                  </a:lnTo>
                  <a:lnTo>
                    <a:pt x="45" y="33318"/>
                  </a:lnTo>
                  <a:lnTo>
                    <a:pt x="45" y="33318"/>
                  </a:lnTo>
                  <a:lnTo>
                    <a:pt x="45" y="26681"/>
                  </a:lnTo>
                  <a:lnTo>
                    <a:pt x="2213" y="19977"/>
                  </a:lnTo>
                  <a:lnTo>
                    <a:pt x="3343" y="14982"/>
                  </a:lnTo>
                  <a:lnTo>
                    <a:pt x="6641" y="9988"/>
                  </a:lnTo>
                  <a:lnTo>
                    <a:pt x="9939" y="4994"/>
                  </a:lnTo>
                  <a:lnTo>
                    <a:pt x="13237" y="3352"/>
                  </a:lnTo>
                  <a:lnTo>
                    <a:pt x="17620" y="0"/>
                  </a:lnTo>
                  <a:lnTo>
                    <a:pt x="22048" y="0"/>
                  </a:lnTo>
                  <a:lnTo>
                    <a:pt x="97951" y="0"/>
                  </a:lnTo>
                  <a:lnTo>
                    <a:pt x="97951" y="0"/>
                  </a:lnTo>
                  <a:lnTo>
                    <a:pt x="102379" y="0"/>
                  </a:lnTo>
                  <a:lnTo>
                    <a:pt x="106762" y="3352"/>
                  </a:lnTo>
                  <a:lnTo>
                    <a:pt x="111189" y="4994"/>
                  </a:lnTo>
                  <a:lnTo>
                    <a:pt x="113358" y="9988"/>
                  </a:lnTo>
                  <a:lnTo>
                    <a:pt x="116656" y="14982"/>
                  </a:lnTo>
                  <a:lnTo>
                    <a:pt x="118870" y="19977"/>
                  </a:lnTo>
                  <a:lnTo>
                    <a:pt x="119954" y="26681"/>
                  </a:lnTo>
                  <a:lnTo>
                    <a:pt x="119954" y="33318"/>
                  </a:lnTo>
                  <a:lnTo>
                    <a:pt x="119954" y="8661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37" name="Shape 437"/>
          <p:cNvSpPr txBox="1">
            <a:spLocks noGrp="1"/>
          </p:cNvSpPr>
          <p:nvPr>
            <p:ph type="body" idx="1"/>
          </p:nvPr>
        </p:nvSpPr>
        <p:spPr>
          <a:xfrm>
            <a:off x="490925" y="2181950"/>
            <a:ext cx="4687200" cy="6039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114454"/>
              </a:buClr>
              <a:buSzPct val="25000"/>
              <a:buFont typeface="Nixie One"/>
              <a:buNone/>
            </a:pPr>
            <a:r>
              <a:rPr lang="en" sz="2800" b="0" i="0" u="none" strike="noStrike" cap="none">
                <a:solidFill>
                  <a:srgbClr val="FFFFFF"/>
                </a:solidFill>
                <a:latin typeface="Nixie One"/>
                <a:ea typeface="Nixie One"/>
                <a:cs typeface="Nixie One"/>
                <a:sym typeface="Nixie One"/>
              </a:rPr>
              <a:t>Our Recommendations</a:t>
            </a:r>
          </a:p>
          <a:p>
            <a:pPr marL="0" marR="0" lvl="0" indent="0" algn="l" rtl="0">
              <a:lnSpc>
                <a:spcPct val="100000"/>
              </a:lnSpc>
              <a:spcBef>
                <a:spcPts val="0"/>
              </a:spcBef>
              <a:spcAft>
                <a:spcPts val="0"/>
              </a:spcAft>
              <a:buClr>
                <a:srgbClr val="114454"/>
              </a:buClr>
              <a:buSzPct val="25000"/>
              <a:buFont typeface="Nixie One"/>
              <a:buNone/>
            </a:pPr>
            <a:endParaRPr>
              <a:solidFill>
                <a:srgbClr val="FFFFFF"/>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5" name="Shape 385"/>
          <p:cNvSpPr/>
          <p:nvPr/>
        </p:nvSpPr>
        <p:spPr>
          <a:xfrm>
            <a:off x="2254102" y="665394"/>
            <a:ext cx="1253781" cy="238099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380"/>
          <p:cNvSpPr/>
          <p:nvPr/>
        </p:nvSpPr>
        <p:spPr>
          <a:xfrm>
            <a:off x="2371057" y="1028769"/>
            <a:ext cx="1025612" cy="165610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dirty="0">
                <a:solidFill>
                  <a:srgbClr val="999999"/>
                </a:solidFill>
                <a:latin typeface="Nixie One"/>
                <a:ea typeface="Nixie One"/>
                <a:cs typeface="Nixie One"/>
                <a:sym typeface="Nixie One"/>
              </a:rPr>
              <a:t>Apple iPhone SE</a:t>
            </a:r>
          </a:p>
        </p:txBody>
      </p:sp>
      <p:sp>
        <p:nvSpPr>
          <p:cNvPr id="7" name="Shape 326"/>
          <p:cNvSpPr txBox="1">
            <a:spLocks/>
          </p:cNvSpPr>
          <p:nvPr/>
        </p:nvSpPr>
        <p:spPr>
          <a:xfrm>
            <a:off x="2355136" y="3338314"/>
            <a:ext cx="1440674" cy="51753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94BF6E"/>
                </a:solidFill>
              </a:rPr>
              <a:t>13.37%</a:t>
            </a:r>
          </a:p>
        </p:txBody>
      </p:sp>
      <p:grpSp>
        <p:nvGrpSpPr>
          <p:cNvPr id="9" name="Shape 336"/>
          <p:cNvGrpSpPr/>
          <p:nvPr/>
        </p:nvGrpSpPr>
        <p:grpSpPr>
          <a:xfrm>
            <a:off x="1758493" y="3411658"/>
            <a:ext cx="391201" cy="370844"/>
            <a:chOff x="4604550" y="3714775"/>
            <a:chExt cx="439625" cy="319075"/>
          </a:xfrm>
        </p:grpSpPr>
        <p:sp>
          <p:nvSpPr>
            <p:cNvPr id="10" name="Shape 337"/>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338"/>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 name="Shape 330"/>
          <p:cNvSpPr txBox="1">
            <a:spLocks/>
          </p:cNvSpPr>
          <p:nvPr/>
        </p:nvSpPr>
        <p:spPr>
          <a:xfrm>
            <a:off x="2355158" y="3855845"/>
            <a:ext cx="2248739" cy="55735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3B8D61"/>
                </a:solidFill>
              </a:rPr>
              <a:t>14,573,300</a:t>
            </a:r>
            <a:r>
              <a:rPr lang="en" sz="4400" dirty="0">
                <a:solidFill>
                  <a:srgbClr val="3B8D61"/>
                </a:solidFill>
              </a:rPr>
              <a:t> </a:t>
            </a:r>
          </a:p>
        </p:txBody>
      </p:sp>
      <p:sp>
        <p:nvSpPr>
          <p:cNvPr id="14" name="Shape 332"/>
          <p:cNvSpPr/>
          <p:nvPr/>
        </p:nvSpPr>
        <p:spPr>
          <a:xfrm>
            <a:off x="1756289" y="3961748"/>
            <a:ext cx="393428" cy="43325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 name="Shape 597"/>
          <p:cNvGrpSpPr/>
          <p:nvPr/>
        </p:nvGrpSpPr>
        <p:grpSpPr>
          <a:xfrm>
            <a:off x="5278275" y="4651702"/>
            <a:ext cx="454319" cy="398495"/>
            <a:chOff x="568950" y="3686775"/>
            <a:chExt cx="472500" cy="362900"/>
          </a:xfrm>
        </p:grpSpPr>
        <p:sp>
          <p:nvSpPr>
            <p:cNvPr id="38"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39"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40"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grpSp>
      <p:sp>
        <p:nvSpPr>
          <p:cNvPr id="41" name="Shape 330"/>
          <p:cNvSpPr txBox="1">
            <a:spLocks/>
          </p:cNvSpPr>
          <p:nvPr/>
        </p:nvSpPr>
        <p:spPr>
          <a:xfrm>
            <a:off x="2382720" y="4471863"/>
            <a:ext cx="1991854" cy="54651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94BF6E"/>
                </a:solidFill>
              </a:rPr>
              <a:t>₹ 29,886</a:t>
            </a:r>
            <a:r>
              <a:rPr lang="en-IN" b="0" dirty="0"/>
              <a:t>₹</a:t>
            </a:r>
            <a:r>
              <a:rPr lang="en" sz="4400" dirty="0">
                <a:solidFill>
                  <a:srgbClr val="3B8D61"/>
                </a:solidFill>
              </a:rPr>
              <a:t> </a:t>
            </a:r>
          </a:p>
        </p:txBody>
      </p:sp>
      <p:grpSp>
        <p:nvGrpSpPr>
          <p:cNvPr id="42" name="Shape 561"/>
          <p:cNvGrpSpPr/>
          <p:nvPr/>
        </p:nvGrpSpPr>
        <p:grpSpPr>
          <a:xfrm>
            <a:off x="1713005" y="4655789"/>
            <a:ext cx="145209" cy="362587"/>
            <a:chOff x="3384375" y="2267500"/>
            <a:chExt cx="203375" cy="507825"/>
          </a:xfrm>
        </p:grpSpPr>
        <p:sp>
          <p:nvSpPr>
            <p:cNvPr id="43"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 name="Shape 564"/>
          <p:cNvGrpSpPr/>
          <p:nvPr/>
        </p:nvGrpSpPr>
        <p:grpSpPr>
          <a:xfrm>
            <a:off x="2111786" y="4744394"/>
            <a:ext cx="119130" cy="270427"/>
            <a:chOff x="4747025" y="2332025"/>
            <a:chExt cx="166850" cy="378750"/>
          </a:xfrm>
        </p:grpSpPr>
        <p:sp>
          <p:nvSpPr>
            <p:cNvPr id="46" name="Shape 565"/>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566"/>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 name="Shape 567"/>
          <p:cNvGrpSpPr/>
          <p:nvPr/>
        </p:nvGrpSpPr>
        <p:grpSpPr>
          <a:xfrm>
            <a:off x="1927369" y="4657521"/>
            <a:ext cx="123468" cy="359106"/>
            <a:chOff x="4071800" y="2269925"/>
            <a:chExt cx="172925" cy="502950"/>
          </a:xfrm>
        </p:grpSpPr>
        <p:sp>
          <p:nvSpPr>
            <p:cNvPr id="49"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 name="Shape 385"/>
          <p:cNvSpPr/>
          <p:nvPr/>
        </p:nvSpPr>
        <p:spPr>
          <a:xfrm>
            <a:off x="5776088" y="656680"/>
            <a:ext cx="1253781" cy="238099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380"/>
          <p:cNvSpPr/>
          <p:nvPr/>
        </p:nvSpPr>
        <p:spPr>
          <a:xfrm>
            <a:off x="5893043" y="1020055"/>
            <a:ext cx="1025612" cy="165610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dirty="0">
                <a:solidFill>
                  <a:srgbClr val="999999"/>
                </a:solidFill>
                <a:latin typeface="Nixie One"/>
                <a:ea typeface="Nixie One"/>
                <a:cs typeface="Nixie One"/>
                <a:sym typeface="Nixie One"/>
              </a:rPr>
              <a:t>Apple iPhone SE</a:t>
            </a:r>
          </a:p>
        </p:txBody>
      </p:sp>
      <p:sp>
        <p:nvSpPr>
          <p:cNvPr id="53" name="Shape 326"/>
          <p:cNvSpPr txBox="1">
            <a:spLocks/>
          </p:cNvSpPr>
          <p:nvPr/>
        </p:nvSpPr>
        <p:spPr>
          <a:xfrm>
            <a:off x="5877122" y="3329600"/>
            <a:ext cx="1440674" cy="51753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94BF6E"/>
                </a:solidFill>
              </a:rPr>
              <a:t>9.12%</a:t>
            </a:r>
          </a:p>
        </p:txBody>
      </p:sp>
      <p:grpSp>
        <p:nvGrpSpPr>
          <p:cNvPr id="54" name="Shape 336"/>
          <p:cNvGrpSpPr/>
          <p:nvPr/>
        </p:nvGrpSpPr>
        <p:grpSpPr>
          <a:xfrm>
            <a:off x="5280479" y="3402944"/>
            <a:ext cx="391201" cy="370844"/>
            <a:chOff x="4604550" y="3714775"/>
            <a:chExt cx="439625" cy="319075"/>
          </a:xfrm>
        </p:grpSpPr>
        <p:sp>
          <p:nvSpPr>
            <p:cNvPr id="55" name="Shape 337"/>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338"/>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 name="Shape 330"/>
          <p:cNvSpPr txBox="1">
            <a:spLocks/>
          </p:cNvSpPr>
          <p:nvPr/>
        </p:nvSpPr>
        <p:spPr>
          <a:xfrm>
            <a:off x="5877144" y="3847131"/>
            <a:ext cx="2352455" cy="55735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3B8D61"/>
                </a:solidFill>
              </a:rPr>
              <a:t>9,940,800</a:t>
            </a:r>
            <a:r>
              <a:rPr lang="en" sz="4400" dirty="0">
                <a:solidFill>
                  <a:srgbClr val="3B8D61"/>
                </a:solidFill>
              </a:rPr>
              <a:t> </a:t>
            </a:r>
          </a:p>
        </p:txBody>
      </p:sp>
      <p:sp>
        <p:nvSpPr>
          <p:cNvPr id="58" name="Shape 332"/>
          <p:cNvSpPr/>
          <p:nvPr/>
        </p:nvSpPr>
        <p:spPr>
          <a:xfrm>
            <a:off x="5278275" y="3953034"/>
            <a:ext cx="393428" cy="43325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330"/>
          <p:cNvSpPr txBox="1">
            <a:spLocks/>
          </p:cNvSpPr>
          <p:nvPr/>
        </p:nvSpPr>
        <p:spPr>
          <a:xfrm>
            <a:off x="5904706" y="4463149"/>
            <a:ext cx="1991854" cy="54651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3200" dirty="0">
                <a:solidFill>
                  <a:srgbClr val="94BF6E"/>
                </a:solidFill>
              </a:rPr>
              <a:t>₹ 31,000</a:t>
            </a:r>
            <a:r>
              <a:rPr lang="en-IN" b="0" dirty="0"/>
              <a:t>₹</a:t>
            </a:r>
            <a:r>
              <a:rPr lang="en" sz="4400" dirty="0">
                <a:solidFill>
                  <a:srgbClr val="3B8D61"/>
                </a:solidFill>
              </a:rPr>
              <a:t> </a:t>
            </a:r>
          </a:p>
        </p:txBody>
      </p:sp>
    </p:spTree>
    <p:extLst>
      <p:ext uri="{BB962C8B-B14F-4D97-AF65-F5344CB8AC3E}">
        <p14:creationId xmlns:p14="http://schemas.microsoft.com/office/powerpoint/2010/main" val="118717886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ctrTitle" idx="4294967295"/>
          </p:nvPr>
        </p:nvSpPr>
        <p:spPr>
          <a:xfrm>
            <a:off x="1898997" y="1081499"/>
            <a:ext cx="5192399" cy="78141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7200" dirty="0">
                <a:solidFill>
                  <a:srgbClr val="94BF6E"/>
                </a:solidFill>
              </a:rPr>
              <a:t>₹ </a:t>
            </a:r>
            <a:r>
              <a:rPr lang="en" sz="4800" b="0" dirty="0">
                <a:solidFill>
                  <a:srgbClr val="94BF6E"/>
                </a:solidFill>
              </a:rPr>
              <a:t>34,500</a:t>
            </a:r>
            <a:r>
              <a:rPr lang="en" sz="7200" dirty="0">
                <a:solidFill>
                  <a:srgbClr val="92D050"/>
                </a:solidFill>
              </a:rPr>
              <a:t> </a:t>
            </a:r>
          </a:p>
        </p:txBody>
      </p:sp>
      <p:sp>
        <p:nvSpPr>
          <p:cNvPr id="443" name="Shape 443"/>
          <p:cNvSpPr txBox="1">
            <a:spLocks noGrp="1"/>
          </p:cNvSpPr>
          <p:nvPr>
            <p:ph type="subTitle" idx="4294967295"/>
          </p:nvPr>
        </p:nvSpPr>
        <p:spPr>
          <a:xfrm>
            <a:off x="3827928" y="2966925"/>
            <a:ext cx="5192399" cy="35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114454"/>
              </a:buClr>
              <a:buSzPct val="25000"/>
              <a:buFont typeface="Nixie One"/>
              <a:buNone/>
            </a:pPr>
            <a:r>
              <a:rPr lang="en" sz="2400" b="0" i="0" u="none" strike="noStrike" cap="none" dirty="0">
                <a:solidFill>
                  <a:srgbClr val="557A85"/>
                </a:solidFill>
                <a:latin typeface="Nixie One"/>
                <a:ea typeface="Nixie One"/>
                <a:cs typeface="Nixie One"/>
                <a:sym typeface="Nixie One"/>
              </a:rPr>
              <a:t>That’s a lot of money</a:t>
            </a:r>
          </a:p>
        </p:txBody>
      </p:sp>
      <p:sp>
        <p:nvSpPr>
          <p:cNvPr id="444" name="Shape 444"/>
          <p:cNvSpPr txBox="1"/>
          <p:nvPr/>
        </p:nvSpPr>
        <p:spPr>
          <a:xfrm>
            <a:off x="604047" y="510021"/>
            <a:ext cx="7242780" cy="618342"/>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5833"/>
              <a:buFont typeface="Arial"/>
              <a:buNone/>
            </a:pPr>
            <a:r>
              <a:rPr lang="en" sz="2400" dirty="0">
                <a:solidFill>
                  <a:srgbClr val="114454"/>
                </a:solidFill>
                <a:latin typeface="Nixie One"/>
                <a:ea typeface="Nixie One"/>
                <a:cs typeface="Nixie One"/>
                <a:sym typeface="Nixie One"/>
              </a:rPr>
              <a:t>If we are focusing only on revenue and profit</a:t>
            </a:r>
          </a:p>
        </p:txBody>
      </p:sp>
      <p:grpSp>
        <p:nvGrpSpPr>
          <p:cNvPr id="445" name="Shape 445"/>
          <p:cNvGrpSpPr/>
          <p:nvPr/>
        </p:nvGrpSpPr>
        <p:grpSpPr>
          <a:xfrm>
            <a:off x="1881170" y="2227717"/>
            <a:ext cx="662208" cy="679608"/>
            <a:chOff x="568950" y="3686775"/>
            <a:chExt cx="472500" cy="363000"/>
          </a:xfrm>
        </p:grpSpPr>
        <p:sp>
          <p:nvSpPr>
            <p:cNvPr id="446" name="Shape 446"/>
            <p:cNvSpPr/>
            <p:nvPr/>
          </p:nvSpPr>
          <p:spPr>
            <a:xfrm>
              <a:off x="568950" y="3686775"/>
              <a:ext cx="472500" cy="363000"/>
            </a:xfrm>
            <a:custGeom>
              <a:avLst/>
              <a:gdLst/>
              <a:ahLst/>
              <a:cxnLst/>
              <a:rect l="0" t="0" r="0" b="0"/>
              <a:pathLst>
                <a:path w="120000" h="120000" fill="none" extrusionOk="0">
                  <a:moveTo>
                    <a:pt x="120000" y="66042"/>
                  </a:moveTo>
                  <a:lnTo>
                    <a:pt x="120000" y="66042"/>
                  </a:lnTo>
                  <a:lnTo>
                    <a:pt x="118761" y="67051"/>
                  </a:lnTo>
                  <a:lnTo>
                    <a:pt x="117523" y="67655"/>
                  </a:lnTo>
                  <a:lnTo>
                    <a:pt x="116133" y="68051"/>
                  </a:lnTo>
                  <a:lnTo>
                    <a:pt x="114742" y="68051"/>
                  </a:lnTo>
                  <a:lnTo>
                    <a:pt x="113346" y="67655"/>
                  </a:lnTo>
                  <a:lnTo>
                    <a:pt x="112114" y="67051"/>
                  </a:lnTo>
                  <a:lnTo>
                    <a:pt x="111028" y="66241"/>
                  </a:lnTo>
                  <a:lnTo>
                    <a:pt x="110101" y="65232"/>
                  </a:lnTo>
                  <a:lnTo>
                    <a:pt x="110101" y="65232"/>
                  </a:lnTo>
                  <a:lnTo>
                    <a:pt x="109479" y="64025"/>
                  </a:lnTo>
                  <a:lnTo>
                    <a:pt x="109015" y="62620"/>
                  </a:lnTo>
                  <a:lnTo>
                    <a:pt x="109015" y="61206"/>
                  </a:lnTo>
                  <a:lnTo>
                    <a:pt x="109174" y="59801"/>
                  </a:lnTo>
                  <a:lnTo>
                    <a:pt x="109479" y="58594"/>
                  </a:lnTo>
                  <a:lnTo>
                    <a:pt x="110101" y="57387"/>
                  </a:lnTo>
                  <a:lnTo>
                    <a:pt x="111028" y="56577"/>
                  </a:lnTo>
                  <a:lnTo>
                    <a:pt x="112114" y="56172"/>
                  </a:lnTo>
                  <a:lnTo>
                    <a:pt x="112114" y="56172"/>
                  </a:lnTo>
                  <a:lnTo>
                    <a:pt x="112730" y="55974"/>
                  </a:lnTo>
                  <a:lnTo>
                    <a:pt x="113193" y="55974"/>
                  </a:lnTo>
                  <a:lnTo>
                    <a:pt x="113657" y="56172"/>
                  </a:lnTo>
                  <a:lnTo>
                    <a:pt x="114120" y="56379"/>
                  </a:lnTo>
                  <a:lnTo>
                    <a:pt x="114431" y="56784"/>
                  </a:lnTo>
                  <a:lnTo>
                    <a:pt x="114584" y="57181"/>
                  </a:lnTo>
                  <a:lnTo>
                    <a:pt x="114895" y="58387"/>
                  </a:lnTo>
                  <a:lnTo>
                    <a:pt x="114742" y="59603"/>
                  </a:lnTo>
                  <a:lnTo>
                    <a:pt x="114431" y="60810"/>
                  </a:lnTo>
                  <a:lnTo>
                    <a:pt x="113968" y="61810"/>
                  </a:lnTo>
                  <a:lnTo>
                    <a:pt x="113193" y="62818"/>
                  </a:lnTo>
                  <a:lnTo>
                    <a:pt x="113193" y="62818"/>
                  </a:lnTo>
                  <a:lnTo>
                    <a:pt x="111955" y="63629"/>
                  </a:lnTo>
                  <a:lnTo>
                    <a:pt x="110717" y="64232"/>
                  </a:lnTo>
                  <a:lnTo>
                    <a:pt x="109326" y="64430"/>
                  </a:lnTo>
                  <a:lnTo>
                    <a:pt x="107936" y="64430"/>
                  </a:lnTo>
                  <a:lnTo>
                    <a:pt x="107936" y="64430"/>
                  </a:lnTo>
                  <a:lnTo>
                    <a:pt x="107161" y="64430"/>
                  </a:lnTo>
                  <a:lnTo>
                    <a:pt x="106546" y="64232"/>
                  </a:lnTo>
                  <a:lnTo>
                    <a:pt x="106082" y="64025"/>
                  </a:lnTo>
                  <a:lnTo>
                    <a:pt x="105619" y="63629"/>
                  </a:lnTo>
                  <a:lnTo>
                    <a:pt x="105307" y="63224"/>
                  </a:lnTo>
                  <a:lnTo>
                    <a:pt x="105155" y="62413"/>
                  </a:lnTo>
                  <a:lnTo>
                    <a:pt x="104996" y="60603"/>
                  </a:lnTo>
                  <a:lnTo>
                    <a:pt x="104996" y="60603"/>
                  </a:lnTo>
                  <a:lnTo>
                    <a:pt x="104844" y="57991"/>
                  </a:lnTo>
                  <a:lnTo>
                    <a:pt x="104685" y="55370"/>
                  </a:lnTo>
                  <a:lnTo>
                    <a:pt x="104380" y="52750"/>
                  </a:lnTo>
                  <a:lnTo>
                    <a:pt x="103917" y="50137"/>
                  </a:lnTo>
                  <a:lnTo>
                    <a:pt x="103295" y="47517"/>
                  </a:lnTo>
                  <a:lnTo>
                    <a:pt x="102679" y="45103"/>
                  </a:lnTo>
                  <a:lnTo>
                    <a:pt x="101904" y="42689"/>
                  </a:lnTo>
                  <a:lnTo>
                    <a:pt x="100977" y="40267"/>
                  </a:lnTo>
                  <a:lnTo>
                    <a:pt x="100050" y="38060"/>
                  </a:lnTo>
                  <a:lnTo>
                    <a:pt x="98965" y="35637"/>
                  </a:lnTo>
                  <a:lnTo>
                    <a:pt x="97733" y="33629"/>
                  </a:lnTo>
                  <a:lnTo>
                    <a:pt x="96495" y="31413"/>
                  </a:lnTo>
                  <a:lnTo>
                    <a:pt x="95098" y="29396"/>
                  </a:lnTo>
                  <a:lnTo>
                    <a:pt x="93707" y="27387"/>
                  </a:lnTo>
                  <a:lnTo>
                    <a:pt x="92165" y="25577"/>
                  </a:lnTo>
                  <a:lnTo>
                    <a:pt x="90615" y="23758"/>
                  </a:lnTo>
                  <a:lnTo>
                    <a:pt x="88914" y="21948"/>
                  </a:lnTo>
                  <a:lnTo>
                    <a:pt x="87060" y="20336"/>
                  </a:lnTo>
                  <a:lnTo>
                    <a:pt x="85206" y="18724"/>
                  </a:lnTo>
                  <a:lnTo>
                    <a:pt x="83352" y="17318"/>
                  </a:lnTo>
                  <a:lnTo>
                    <a:pt x="81339" y="15905"/>
                  </a:lnTo>
                  <a:lnTo>
                    <a:pt x="79326" y="14698"/>
                  </a:lnTo>
                  <a:lnTo>
                    <a:pt x="77320" y="13491"/>
                  </a:lnTo>
                  <a:lnTo>
                    <a:pt x="75155" y="12482"/>
                  </a:lnTo>
                  <a:lnTo>
                    <a:pt x="72990" y="11482"/>
                  </a:lnTo>
                  <a:lnTo>
                    <a:pt x="70666" y="10672"/>
                  </a:lnTo>
                  <a:lnTo>
                    <a:pt x="68349" y="10068"/>
                  </a:lnTo>
                  <a:lnTo>
                    <a:pt x="66031" y="9465"/>
                  </a:lnTo>
                  <a:lnTo>
                    <a:pt x="63707" y="9060"/>
                  </a:lnTo>
                  <a:lnTo>
                    <a:pt x="61238" y="8663"/>
                  </a:lnTo>
                  <a:lnTo>
                    <a:pt x="58761" y="8456"/>
                  </a:lnTo>
                  <a:lnTo>
                    <a:pt x="56285" y="8456"/>
                  </a:lnTo>
                  <a:lnTo>
                    <a:pt x="56285" y="8456"/>
                  </a:lnTo>
                  <a:lnTo>
                    <a:pt x="52888" y="8456"/>
                  </a:lnTo>
                  <a:lnTo>
                    <a:pt x="49485" y="8861"/>
                  </a:lnTo>
                  <a:lnTo>
                    <a:pt x="46082" y="9465"/>
                  </a:lnTo>
                  <a:lnTo>
                    <a:pt x="42838" y="10473"/>
                  </a:lnTo>
                  <a:lnTo>
                    <a:pt x="42838" y="10473"/>
                  </a:lnTo>
                  <a:lnTo>
                    <a:pt x="41904" y="8663"/>
                  </a:lnTo>
                  <a:lnTo>
                    <a:pt x="40977" y="7249"/>
                  </a:lnTo>
                  <a:lnTo>
                    <a:pt x="39898" y="5844"/>
                  </a:lnTo>
                  <a:lnTo>
                    <a:pt x="38971" y="4637"/>
                  </a:lnTo>
                  <a:lnTo>
                    <a:pt x="37885" y="3629"/>
                  </a:lnTo>
                  <a:lnTo>
                    <a:pt x="36958" y="2818"/>
                  </a:lnTo>
                  <a:lnTo>
                    <a:pt x="34946" y="1612"/>
                  </a:lnTo>
                  <a:lnTo>
                    <a:pt x="33250" y="810"/>
                  </a:lnTo>
                  <a:lnTo>
                    <a:pt x="31853" y="405"/>
                  </a:lnTo>
                  <a:lnTo>
                    <a:pt x="30615" y="0"/>
                  </a:lnTo>
                  <a:lnTo>
                    <a:pt x="30615" y="0"/>
                  </a:lnTo>
                  <a:lnTo>
                    <a:pt x="30000" y="1612"/>
                  </a:lnTo>
                  <a:lnTo>
                    <a:pt x="29384" y="3224"/>
                  </a:lnTo>
                  <a:lnTo>
                    <a:pt x="28761" y="5637"/>
                  </a:lnTo>
                  <a:lnTo>
                    <a:pt x="28146" y="8258"/>
                  </a:lnTo>
                  <a:lnTo>
                    <a:pt x="27834" y="11482"/>
                  </a:lnTo>
                  <a:lnTo>
                    <a:pt x="27682" y="14698"/>
                  </a:lnTo>
                  <a:lnTo>
                    <a:pt x="27682" y="16516"/>
                  </a:lnTo>
                  <a:lnTo>
                    <a:pt x="27987" y="18327"/>
                  </a:lnTo>
                  <a:lnTo>
                    <a:pt x="27987" y="18327"/>
                  </a:lnTo>
                  <a:lnTo>
                    <a:pt x="25822" y="20137"/>
                  </a:lnTo>
                  <a:lnTo>
                    <a:pt x="23352" y="22551"/>
                  </a:lnTo>
                  <a:lnTo>
                    <a:pt x="20723" y="25974"/>
                  </a:lnTo>
                  <a:lnTo>
                    <a:pt x="17936" y="29801"/>
                  </a:lnTo>
                  <a:lnTo>
                    <a:pt x="15307" y="34025"/>
                  </a:lnTo>
                  <a:lnTo>
                    <a:pt x="12838" y="38456"/>
                  </a:lnTo>
                  <a:lnTo>
                    <a:pt x="11752" y="40879"/>
                  </a:lnTo>
                  <a:lnTo>
                    <a:pt x="10825" y="43292"/>
                  </a:lnTo>
                  <a:lnTo>
                    <a:pt x="9898" y="45706"/>
                  </a:lnTo>
                  <a:lnTo>
                    <a:pt x="9276" y="47922"/>
                  </a:lnTo>
                  <a:lnTo>
                    <a:pt x="3555" y="47922"/>
                  </a:lnTo>
                  <a:lnTo>
                    <a:pt x="3555" y="47922"/>
                  </a:lnTo>
                  <a:lnTo>
                    <a:pt x="2939" y="48120"/>
                  </a:lnTo>
                  <a:lnTo>
                    <a:pt x="2165" y="48327"/>
                  </a:lnTo>
                  <a:lnTo>
                    <a:pt x="1549" y="48724"/>
                  </a:lnTo>
                  <a:lnTo>
                    <a:pt x="1085" y="49327"/>
                  </a:lnTo>
                  <a:lnTo>
                    <a:pt x="622" y="49931"/>
                  </a:lnTo>
                  <a:lnTo>
                    <a:pt x="311" y="50741"/>
                  </a:lnTo>
                  <a:lnTo>
                    <a:pt x="158" y="51749"/>
                  </a:lnTo>
                  <a:lnTo>
                    <a:pt x="0" y="52551"/>
                  </a:lnTo>
                  <a:lnTo>
                    <a:pt x="0" y="71077"/>
                  </a:lnTo>
                  <a:lnTo>
                    <a:pt x="0" y="71077"/>
                  </a:lnTo>
                  <a:lnTo>
                    <a:pt x="158" y="72085"/>
                  </a:lnTo>
                  <a:lnTo>
                    <a:pt x="311" y="72887"/>
                  </a:lnTo>
                  <a:lnTo>
                    <a:pt x="622" y="73689"/>
                  </a:lnTo>
                  <a:lnTo>
                    <a:pt x="1085" y="74293"/>
                  </a:lnTo>
                  <a:lnTo>
                    <a:pt x="1549" y="74896"/>
                  </a:lnTo>
                  <a:lnTo>
                    <a:pt x="2165" y="75301"/>
                  </a:lnTo>
                  <a:lnTo>
                    <a:pt x="2939" y="75706"/>
                  </a:lnTo>
                  <a:lnTo>
                    <a:pt x="3555" y="75706"/>
                  </a:lnTo>
                  <a:lnTo>
                    <a:pt x="9587" y="75706"/>
                  </a:lnTo>
                  <a:lnTo>
                    <a:pt x="9587" y="75706"/>
                  </a:lnTo>
                  <a:lnTo>
                    <a:pt x="10050" y="77318"/>
                  </a:lnTo>
                  <a:lnTo>
                    <a:pt x="10673" y="79129"/>
                  </a:lnTo>
                  <a:lnTo>
                    <a:pt x="12215" y="82551"/>
                  </a:lnTo>
                  <a:lnTo>
                    <a:pt x="14069" y="85775"/>
                  </a:lnTo>
                  <a:lnTo>
                    <a:pt x="16393" y="88991"/>
                  </a:lnTo>
                  <a:lnTo>
                    <a:pt x="18869" y="92017"/>
                  </a:lnTo>
                  <a:lnTo>
                    <a:pt x="21650" y="94836"/>
                  </a:lnTo>
                  <a:lnTo>
                    <a:pt x="24742" y="97448"/>
                  </a:lnTo>
                  <a:lnTo>
                    <a:pt x="27987" y="99465"/>
                  </a:lnTo>
                  <a:lnTo>
                    <a:pt x="27987" y="119999"/>
                  </a:lnTo>
                  <a:lnTo>
                    <a:pt x="32317" y="119999"/>
                  </a:lnTo>
                  <a:lnTo>
                    <a:pt x="40050" y="106310"/>
                  </a:lnTo>
                  <a:lnTo>
                    <a:pt x="40050" y="106310"/>
                  </a:lnTo>
                  <a:lnTo>
                    <a:pt x="43917" y="107715"/>
                  </a:lnTo>
                  <a:lnTo>
                    <a:pt x="47936" y="108525"/>
                  </a:lnTo>
                  <a:lnTo>
                    <a:pt x="52114" y="109129"/>
                  </a:lnTo>
                  <a:lnTo>
                    <a:pt x="56285" y="109327"/>
                  </a:lnTo>
                  <a:lnTo>
                    <a:pt x="56285" y="109327"/>
                  </a:lnTo>
                  <a:lnTo>
                    <a:pt x="60463" y="109129"/>
                  </a:lnTo>
                  <a:lnTo>
                    <a:pt x="64641" y="108525"/>
                  </a:lnTo>
                  <a:lnTo>
                    <a:pt x="68660" y="107715"/>
                  </a:lnTo>
                  <a:lnTo>
                    <a:pt x="72526" y="106310"/>
                  </a:lnTo>
                  <a:lnTo>
                    <a:pt x="79949" y="119999"/>
                  </a:lnTo>
                  <a:lnTo>
                    <a:pt x="84742" y="119999"/>
                  </a:lnTo>
                  <a:lnTo>
                    <a:pt x="84742" y="99465"/>
                  </a:lnTo>
                  <a:lnTo>
                    <a:pt x="84742" y="99465"/>
                  </a:lnTo>
                  <a:lnTo>
                    <a:pt x="86907" y="98258"/>
                  </a:lnTo>
                  <a:lnTo>
                    <a:pt x="88914" y="96844"/>
                  </a:lnTo>
                  <a:lnTo>
                    <a:pt x="90774" y="95439"/>
                  </a:lnTo>
                  <a:lnTo>
                    <a:pt x="92628" y="93827"/>
                  </a:lnTo>
                  <a:lnTo>
                    <a:pt x="94330" y="92017"/>
                  </a:lnTo>
                  <a:lnTo>
                    <a:pt x="95873" y="90198"/>
                  </a:lnTo>
                  <a:lnTo>
                    <a:pt x="97422" y="88189"/>
                  </a:lnTo>
                  <a:lnTo>
                    <a:pt x="98812" y="85974"/>
                  </a:lnTo>
                  <a:lnTo>
                    <a:pt x="99892" y="83758"/>
                  </a:lnTo>
                  <a:lnTo>
                    <a:pt x="100977" y="81543"/>
                  </a:lnTo>
                  <a:lnTo>
                    <a:pt x="102057" y="79129"/>
                  </a:lnTo>
                  <a:lnTo>
                    <a:pt x="102831" y="76508"/>
                  </a:lnTo>
                  <a:lnTo>
                    <a:pt x="103606" y="73896"/>
                  </a:lnTo>
                  <a:lnTo>
                    <a:pt x="104069" y="71077"/>
                  </a:lnTo>
                  <a:lnTo>
                    <a:pt x="104533" y="68258"/>
                  </a:lnTo>
                  <a:lnTo>
                    <a:pt x="104844" y="65439"/>
                  </a:lnTo>
                  <a:lnTo>
                    <a:pt x="104844" y="65439"/>
                  </a:lnTo>
                  <a:lnTo>
                    <a:pt x="104844" y="62818"/>
                  </a:lnTo>
                </a:path>
              </a:pathLst>
            </a:custGeom>
            <a:noFill/>
            <a:ln w="1270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47" name="Shape 447"/>
            <p:cNvSpPr/>
            <p:nvPr/>
          </p:nvSpPr>
          <p:spPr>
            <a:xfrm>
              <a:off x="645650" y="3820725"/>
              <a:ext cx="34200" cy="34200"/>
            </a:xfrm>
            <a:custGeom>
              <a:avLst/>
              <a:gdLst/>
              <a:ahLst/>
              <a:cxnLst/>
              <a:rect l="0" t="0" r="0" b="0"/>
              <a:pathLst>
                <a:path w="120000" h="120000" fill="none" extrusionOk="0">
                  <a:moveTo>
                    <a:pt x="60043" y="119912"/>
                  </a:moveTo>
                  <a:lnTo>
                    <a:pt x="60043" y="119912"/>
                  </a:lnTo>
                  <a:lnTo>
                    <a:pt x="47208" y="117802"/>
                  </a:lnTo>
                  <a:lnTo>
                    <a:pt x="36483" y="115692"/>
                  </a:lnTo>
                  <a:lnTo>
                    <a:pt x="25758" y="109274"/>
                  </a:lnTo>
                  <a:lnTo>
                    <a:pt x="17230" y="102857"/>
                  </a:lnTo>
                  <a:lnTo>
                    <a:pt x="10813" y="94241"/>
                  </a:lnTo>
                  <a:lnTo>
                    <a:pt x="4395" y="83516"/>
                  </a:lnTo>
                  <a:lnTo>
                    <a:pt x="2197" y="72879"/>
                  </a:lnTo>
                  <a:lnTo>
                    <a:pt x="87" y="59956"/>
                  </a:lnTo>
                  <a:lnTo>
                    <a:pt x="87" y="59956"/>
                  </a:lnTo>
                  <a:lnTo>
                    <a:pt x="2197" y="47120"/>
                  </a:lnTo>
                  <a:lnTo>
                    <a:pt x="4395" y="36483"/>
                  </a:lnTo>
                  <a:lnTo>
                    <a:pt x="10813" y="27868"/>
                  </a:lnTo>
                  <a:lnTo>
                    <a:pt x="17230" y="17142"/>
                  </a:lnTo>
                  <a:lnTo>
                    <a:pt x="25758" y="10725"/>
                  </a:lnTo>
                  <a:lnTo>
                    <a:pt x="36483" y="6505"/>
                  </a:lnTo>
                  <a:lnTo>
                    <a:pt x="47208" y="2197"/>
                  </a:lnTo>
                  <a:lnTo>
                    <a:pt x="60043" y="87"/>
                  </a:lnTo>
                  <a:lnTo>
                    <a:pt x="60043" y="87"/>
                  </a:lnTo>
                  <a:lnTo>
                    <a:pt x="70769" y="2197"/>
                  </a:lnTo>
                  <a:lnTo>
                    <a:pt x="83604" y="6505"/>
                  </a:lnTo>
                  <a:lnTo>
                    <a:pt x="92131" y="10725"/>
                  </a:lnTo>
                  <a:lnTo>
                    <a:pt x="102857" y="17142"/>
                  </a:lnTo>
                  <a:lnTo>
                    <a:pt x="109274" y="27868"/>
                  </a:lnTo>
                  <a:lnTo>
                    <a:pt x="113582" y="36483"/>
                  </a:lnTo>
                  <a:lnTo>
                    <a:pt x="117802" y="47120"/>
                  </a:lnTo>
                  <a:lnTo>
                    <a:pt x="120000" y="59956"/>
                  </a:lnTo>
                  <a:lnTo>
                    <a:pt x="120000" y="59956"/>
                  </a:lnTo>
                  <a:lnTo>
                    <a:pt x="117802" y="72879"/>
                  </a:lnTo>
                  <a:lnTo>
                    <a:pt x="113582" y="83516"/>
                  </a:lnTo>
                  <a:lnTo>
                    <a:pt x="109274" y="94241"/>
                  </a:lnTo>
                  <a:lnTo>
                    <a:pt x="102857" y="102857"/>
                  </a:lnTo>
                  <a:lnTo>
                    <a:pt x="92131" y="109274"/>
                  </a:lnTo>
                  <a:lnTo>
                    <a:pt x="83604" y="115692"/>
                  </a:lnTo>
                  <a:lnTo>
                    <a:pt x="70769" y="117802"/>
                  </a:lnTo>
                  <a:lnTo>
                    <a:pt x="60043" y="119912"/>
                  </a:lnTo>
                  <a:lnTo>
                    <a:pt x="60043" y="119912"/>
                  </a:lnTo>
                </a:path>
              </a:pathLst>
            </a:custGeom>
            <a:noFill/>
            <a:ln w="1270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48" name="Shape 448"/>
            <p:cNvSpPr/>
            <p:nvPr/>
          </p:nvSpPr>
          <p:spPr>
            <a:xfrm>
              <a:off x="747950" y="3753750"/>
              <a:ext cx="85200" cy="12300"/>
            </a:xfrm>
            <a:custGeom>
              <a:avLst/>
              <a:gdLst/>
              <a:ahLst/>
              <a:cxnLst/>
              <a:rect l="0" t="0" r="0" b="0"/>
              <a:pathLst>
                <a:path w="120000" h="120000" fill="none" extrusionOk="0">
                  <a:moveTo>
                    <a:pt x="119964" y="120000"/>
                  </a:moveTo>
                  <a:lnTo>
                    <a:pt x="119964" y="120000"/>
                  </a:lnTo>
                  <a:lnTo>
                    <a:pt x="113104" y="90000"/>
                  </a:lnTo>
                  <a:lnTo>
                    <a:pt x="106279" y="65901"/>
                  </a:lnTo>
                  <a:lnTo>
                    <a:pt x="99419" y="47950"/>
                  </a:lnTo>
                  <a:lnTo>
                    <a:pt x="91715" y="30000"/>
                  </a:lnTo>
                  <a:lnTo>
                    <a:pt x="83975" y="18196"/>
                  </a:lnTo>
                  <a:lnTo>
                    <a:pt x="76270" y="6147"/>
                  </a:lnTo>
                  <a:lnTo>
                    <a:pt x="67722" y="0"/>
                  </a:lnTo>
                  <a:lnTo>
                    <a:pt x="59982" y="0"/>
                  </a:lnTo>
                  <a:lnTo>
                    <a:pt x="51433" y="0"/>
                  </a:lnTo>
                  <a:lnTo>
                    <a:pt x="43729" y="6147"/>
                  </a:lnTo>
                  <a:lnTo>
                    <a:pt x="35989" y="18196"/>
                  </a:lnTo>
                  <a:lnTo>
                    <a:pt x="28284" y="30000"/>
                  </a:lnTo>
                  <a:lnTo>
                    <a:pt x="20580" y="47950"/>
                  </a:lnTo>
                  <a:lnTo>
                    <a:pt x="12875" y="65901"/>
                  </a:lnTo>
                  <a:lnTo>
                    <a:pt x="6015" y="90000"/>
                  </a:lnTo>
                  <a:lnTo>
                    <a:pt x="35" y="120000"/>
                  </a:lnTo>
                </a:path>
              </a:pathLst>
            </a:custGeom>
            <a:noFill/>
            <a:ln w="1270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49" name="Shape 449"/>
          <p:cNvSpPr txBox="1"/>
          <p:nvPr/>
        </p:nvSpPr>
        <p:spPr>
          <a:xfrm>
            <a:off x="2603400" y="2125225"/>
            <a:ext cx="6188700" cy="782100"/>
          </a:xfrm>
          <a:prstGeom prst="rect">
            <a:avLst/>
          </a:prstGeom>
          <a:noFill/>
          <a:ln>
            <a:noFill/>
          </a:ln>
        </p:spPr>
        <p:txBody>
          <a:bodyPr lIns="91425" tIns="91425" rIns="91425" bIns="91425" anchor="ctr" anchorCtr="0">
            <a:noAutofit/>
          </a:bodyPr>
          <a:lstStyle/>
          <a:p>
            <a:pPr lvl="0" rtl="0">
              <a:spcBef>
                <a:spcPts val="0"/>
              </a:spcBef>
              <a:buNone/>
            </a:pPr>
            <a:r>
              <a:rPr lang="en" sz="4800" dirty="0">
                <a:solidFill>
                  <a:srgbClr val="3B8D61"/>
                </a:solidFill>
                <a:latin typeface="Roboto Slab"/>
                <a:ea typeface="Roboto Slab"/>
                <a:cs typeface="Roboto Slab"/>
                <a:sym typeface="Roboto Slab"/>
              </a:rPr>
              <a:t>25591X profit</a:t>
            </a:r>
            <a:r>
              <a:rPr lang="en" sz="7200" b="1" dirty="0">
                <a:solidFill>
                  <a:srgbClr val="3B8D61"/>
                </a:solidFill>
                <a:latin typeface="Roboto Slab"/>
                <a:ea typeface="Roboto Slab"/>
                <a:cs typeface="Roboto Slab"/>
                <a:sym typeface="Roboto Slab"/>
              </a:rPr>
              <a:t> </a:t>
            </a:r>
          </a:p>
        </p:txBody>
      </p:sp>
      <p:grpSp>
        <p:nvGrpSpPr>
          <p:cNvPr id="450" name="Shape 450"/>
          <p:cNvGrpSpPr/>
          <p:nvPr/>
        </p:nvGrpSpPr>
        <p:grpSpPr>
          <a:xfrm>
            <a:off x="1881170" y="3704083"/>
            <a:ext cx="736110" cy="737050"/>
            <a:chOff x="5961125" y="1623900"/>
            <a:chExt cx="427375" cy="448300"/>
          </a:xfrm>
        </p:grpSpPr>
        <p:sp>
          <p:nvSpPr>
            <p:cNvPr id="451" name="Shape 451"/>
            <p:cNvSpPr/>
            <p:nvPr/>
          </p:nvSpPr>
          <p:spPr>
            <a:xfrm>
              <a:off x="5961125" y="1678700"/>
              <a:ext cx="376800" cy="376800"/>
            </a:xfrm>
            <a:custGeom>
              <a:avLst/>
              <a:gdLst/>
              <a:ahLst/>
              <a:cxnLst/>
              <a:rect l="0" t="0" r="0" b="0"/>
              <a:pathLst>
                <a:path w="120000" h="120000" fill="none" extrusionOk="0">
                  <a:moveTo>
                    <a:pt x="94021" y="10665"/>
                  </a:moveTo>
                  <a:lnTo>
                    <a:pt x="94021" y="10665"/>
                  </a:lnTo>
                  <a:lnTo>
                    <a:pt x="90336" y="8150"/>
                  </a:lnTo>
                  <a:lnTo>
                    <a:pt x="86460" y="6208"/>
                  </a:lnTo>
                  <a:lnTo>
                    <a:pt x="82385" y="4274"/>
                  </a:lnTo>
                  <a:lnTo>
                    <a:pt x="78126" y="2722"/>
                  </a:lnTo>
                  <a:lnTo>
                    <a:pt x="73860" y="1559"/>
                  </a:lnTo>
                  <a:lnTo>
                    <a:pt x="69403" y="779"/>
                  </a:lnTo>
                  <a:lnTo>
                    <a:pt x="64747" y="198"/>
                  </a:lnTo>
                  <a:lnTo>
                    <a:pt x="60099" y="7"/>
                  </a:lnTo>
                  <a:lnTo>
                    <a:pt x="60099" y="7"/>
                  </a:lnTo>
                  <a:lnTo>
                    <a:pt x="56995" y="7"/>
                  </a:lnTo>
                  <a:lnTo>
                    <a:pt x="53891" y="397"/>
                  </a:lnTo>
                  <a:lnTo>
                    <a:pt x="50986" y="779"/>
                  </a:lnTo>
                  <a:lnTo>
                    <a:pt x="48081" y="1169"/>
                  </a:lnTo>
                  <a:lnTo>
                    <a:pt x="45168" y="1942"/>
                  </a:lnTo>
                  <a:lnTo>
                    <a:pt x="42263" y="2722"/>
                  </a:lnTo>
                  <a:lnTo>
                    <a:pt x="39548" y="3693"/>
                  </a:lnTo>
                  <a:lnTo>
                    <a:pt x="36834" y="4656"/>
                  </a:lnTo>
                  <a:lnTo>
                    <a:pt x="34120" y="5818"/>
                  </a:lnTo>
                  <a:lnTo>
                    <a:pt x="31597" y="7179"/>
                  </a:lnTo>
                  <a:lnTo>
                    <a:pt x="29082" y="8731"/>
                  </a:lnTo>
                  <a:lnTo>
                    <a:pt x="26559" y="10283"/>
                  </a:lnTo>
                  <a:lnTo>
                    <a:pt x="24235" y="11827"/>
                  </a:lnTo>
                  <a:lnTo>
                    <a:pt x="21911" y="13769"/>
                  </a:lnTo>
                  <a:lnTo>
                    <a:pt x="19778" y="15512"/>
                  </a:lnTo>
                  <a:lnTo>
                    <a:pt x="17645" y="17645"/>
                  </a:lnTo>
                  <a:lnTo>
                    <a:pt x="15703" y="19587"/>
                  </a:lnTo>
                  <a:lnTo>
                    <a:pt x="13769" y="21911"/>
                  </a:lnTo>
                  <a:lnTo>
                    <a:pt x="12018" y="24044"/>
                  </a:lnTo>
                  <a:lnTo>
                    <a:pt x="10275" y="26368"/>
                  </a:lnTo>
                  <a:lnTo>
                    <a:pt x="8723" y="28891"/>
                  </a:lnTo>
                  <a:lnTo>
                    <a:pt x="7370" y="31406"/>
                  </a:lnTo>
                  <a:lnTo>
                    <a:pt x="6009" y="33929"/>
                  </a:lnTo>
                  <a:lnTo>
                    <a:pt x="4847" y="36643"/>
                  </a:lnTo>
                  <a:lnTo>
                    <a:pt x="3685" y="39357"/>
                  </a:lnTo>
                  <a:lnTo>
                    <a:pt x="2714" y="42072"/>
                  </a:lnTo>
                  <a:lnTo>
                    <a:pt x="1942" y="44977"/>
                  </a:lnTo>
                  <a:lnTo>
                    <a:pt x="1361" y="47882"/>
                  </a:lnTo>
                  <a:lnTo>
                    <a:pt x="779" y="50795"/>
                  </a:lnTo>
                  <a:lnTo>
                    <a:pt x="389" y="53891"/>
                  </a:lnTo>
                  <a:lnTo>
                    <a:pt x="198" y="56804"/>
                  </a:lnTo>
                  <a:lnTo>
                    <a:pt x="0" y="59900"/>
                  </a:lnTo>
                  <a:lnTo>
                    <a:pt x="0" y="59900"/>
                  </a:lnTo>
                  <a:lnTo>
                    <a:pt x="198" y="63004"/>
                  </a:lnTo>
                  <a:lnTo>
                    <a:pt x="389" y="66108"/>
                  </a:lnTo>
                  <a:lnTo>
                    <a:pt x="779" y="69013"/>
                  </a:lnTo>
                  <a:lnTo>
                    <a:pt x="1361" y="72117"/>
                  </a:lnTo>
                  <a:lnTo>
                    <a:pt x="1942" y="75022"/>
                  </a:lnTo>
                  <a:lnTo>
                    <a:pt x="2714" y="77736"/>
                  </a:lnTo>
                  <a:lnTo>
                    <a:pt x="3685" y="80642"/>
                  </a:lnTo>
                  <a:lnTo>
                    <a:pt x="4847" y="83356"/>
                  </a:lnTo>
                  <a:lnTo>
                    <a:pt x="6009" y="85879"/>
                  </a:lnTo>
                  <a:lnTo>
                    <a:pt x="7370" y="88593"/>
                  </a:lnTo>
                  <a:lnTo>
                    <a:pt x="8723" y="91116"/>
                  </a:lnTo>
                  <a:lnTo>
                    <a:pt x="10275" y="93440"/>
                  </a:lnTo>
                  <a:lnTo>
                    <a:pt x="12018" y="95764"/>
                  </a:lnTo>
                  <a:lnTo>
                    <a:pt x="13769" y="98088"/>
                  </a:lnTo>
                  <a:lnTo>
                    <a:pt x="15703" y="100221"/>
                  </a:lnTo>
                  <a:lnTo>
                    <a:pt x="17645" y="102354"/>
                  </a:lnTo>
                  <a:lnTo>
                    <a:pt x="19778" y="104296"/>
                  </a:lnTo>
                  <a:lnTo>
                    <a:pt x="21911" y="106230"/>
                  </a:lnTo>
                  <a:lnTo>
                    <a:pt x="24235" y="107981"/>
                  </a:lnTo>
                  <a:lnTo>
                    <a:pt x="26559" y="109724"/>
                  </a:lnTo>
                  <a:lnTo>
                    <a:pt x="29082" y="111276"/>
                  </a:lnTo>
                  <a:lnTo>
                    <a:pt x="31597" y="112629"/>
                  </a:lnTo>
                  <a:lnTo>
                    <a:pt x="34120" y="113990"/>
                  </a:lnTo>
                  <a:lnTo>
                    <a:pt x="36834" y="115152"/>
                  </a:lnTo>
                  <a:lnTo>
                    <a:pt x="39548" y="116314"/>
                  </a:lnTo>
                  <a:lnTo>
                    <a:pt x="42263" y="117285"/>
                  </a:lnTo>
                  <a:lnTo>
                    <a:pt x="45168" y="118057"/>
                  </a:lnTo>
                  <a:lnTo>
                    <a:pt x="48081" y="118638"/>
                  </a:lnTo>
                  <a:lnTo>
                    <a:pt x="50986" y="119220"/>
                  </a:lnTo>
                  <a:lnTo>
                    <a:pt x="53891" y="119610"/>
                  </a:lnTo>
                  <a:lnTo>
                    <a:pt x="56995" y="119801"/>
                  </a:lnTo>
                  <a:lnTo>
                    <a:pt x="60099" y="120000"/>
                  </a:lnTo>
                  <a:lnTo>
                    <a:pt x="60099" y="120000"/>
                  </a:lnTo>
                  <a:lnTo>
                    <a:pt x="63195" y="119801"/>
                  </a:lnTo>
                  <a:lnTo>
                    <a:pt x="66108" y="119610"/>
                  </a:lnTo>
                  <a:lnTo>
                    <a:pt x="69204" y="119220"/>
                  </a:lnTo>
                  <a:lnTo>
                    <a:pt x="72117" y="118638"/>
                  </a:lnTo>
                  <a:lnTo>
                    <a:pt x="75022" y="118057"/>
                  </a:lnTo>
                  <a:lnTo>
                    <a:pt x="77927" y="117285"/>
                  </a:lnTo>
                  <a:lnTo>
                    <a:pt x="80642" y="116314"/>
                  </a:lnTo>
                  <a:lnTo>
                    <a:pt x="83356" y="115152"/>
                  </a:lnTo>
                  <a:lnTo>
                    <a:pt x="86070" y="113990"/>
                  </a:lnTo>
                  <a:lnTo>
                    <a:pt x="88593" y="112629"/>
                  </a:lnTo>
                  <a:lnTo>
                    <a:pt x="91108" y="111276"/>
                  </a:lnTo>
                  <a:lnTo>
                    <a:pt x="93631" y="109724"/>
                  </a:lnTo>
                  <a:lnTo>
                    <a:pt x="95955" y="107981"/>
                  </a:lnTo>
                  <a:lnTo>
                    <a:pt x="98279" y="106230"/>
                  </a:lnTo>
                  <a:lnTo>
                    <a:pt x="100412" y="104296"/>
                  </a:lnTo>
                  <a:lnTo>
                    <a:pt x="102545" y="102354"/>
                  </a:lnTo>
                  <a:lnTo>
                    <a:pt x="104487" y="100221"/>
                  </a:lnTo>
                  <a:lnTo>
                    <a:pt x="106421" y="98088"/>
                  </a:lnTo>
                  <a:lnTo>
                    <a:pt x="108172" y="95764"/>
                  </a:lnTo>
                  <a:lnTo>
                    <a:pt x="109716" y="93440"/>
                  </a:lnTo>
                  <a:lnTo>
                    <a:pt x="111268" y="91116"/>
                  </a:lnTo>
                  <a:lnTo>
                    <a:pt x="112820" y="88593"/>
                  </a:lnTo>
                  <a:lnTo>
                    <a:pt x="114181" y="85879"/>
                  </a:lnTo>
                  <a:lnTo>
                    <a:pt x="115343" y="83356"/>
                  </a:lnTo>
                  <a:lnTo>
                    <a:pt x="116306" y="80642"/>
                  </a:lnTo>
                  <a:lnTo>
                    <a:pt x="117277" y="77736"/>
                  </a:lnTo>
                  <a:lnTo>
                    <a:pt x="118248" y="75022"/>
                  </a:lnTo>
                  <a:lnTo>
                    <a:pt x="118830" y="72117"/>
                  </a:lnTo>
                  <a:lnTo>
                    <a:pt x="119411" y="69013"/>
                  </a:lnTo>
                  <a:lnTo>
                    <a:pt x="119801" y="66108"/>
                  </a:lnTo>
                  <a:lnTo>
                    <a:pt x="119992" y="63004"/>
                  </a:lnTo>
                  <a:lnTo>
                    <a:pt x="119992" y="59900"/>
                  </a:lnTo>
                  <a:lnTo>
                    <a:pt x="119992" y="59900"/>
                  </a:lnTo>
                  <a:lnTo>
                    <a:pt x="119801" y="55061"/>
                  </a:lnTo>
                  <a:lnTo>
                    <a:pt x="119220" y="50214"/>
                  </a:lnTo>
                  <a:lnTo>
                    <a:pt x="118248" y="45558"/>
                  </a:lnTo>
                  <a:lnTo>
                    <a:pt x="116895" y="41101"/>
                  </a:lnTo>
                  <a:lnTo>
                    <a:pt x="115343" y="36643"/>
                  </a:lnTo>
                  <a:lnTo>
                    <a:pt x="113401" y="32377"/>
                  </a:lnTo>
                  <a:lnTo>
                    <a:pt x="111077" y="28501"/>
                  </a:lnTo>
                  <a:lnTo>
                    <a:pt x="108363" y="24625"/>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2" name="Shape 452"/>
            <p:cNvSpPr/>
            <p:nvPr/>
          </p:nvSpPr>
          <p:spPr>
            <a:xfrm>
              <a:off x="6009825" y="1727425"/>
              <a:ext cx="279600" cy="279600"/>
            </a:xfrm>
            <a:custGeom>
              <a:avLst/>
              <a:gdLst/>
              <a:ahLst/>
              <a:cxnLst/>
              <a:rect l="0" t="0" r="0" b="0"/>
              <a:pathLst>
                <a:path w="120000" h="120000" fill="none" extrusionOk="0">
                  <a:moveTo>
                    <a:pt x="109277" y="25620"/>
                  </a:moveTo>
                  <a:lnTo>
                    <a:pt x="109277" y="25620"/>
                  </a:lnTo>
                  <a:lnTo>
                    <a:pt x="111627" y="29280"/>
                  </a:lnTo>
                  <a:lnTo>
                    <a:pt x="113720" y="33198"/>
                  </a:lnTo>
                  <a:lnTo>
                    <a:pt x="115556" y="37384"/>
                  </a:lnTo>
                  <a:lnTo>
                    <a:pt x="117123" y="41570"/>
                  </a:lnTo>
                  <a:lnTo>
                    <a:pt x="118432" y="46014"/>
                  </a:lnTo>
                  <a:lnTo>
                    <a:pt x="119216" y="50457"/>
                  </a:lnTo>
                  <a:lnTo>
                    <a:pt x="119999" y="55159"/>
                  </a:lnTo>
                  <a:lnTo>
                    <a:pt x="119999" y="59860"/>
                  </a:lnTo>
                  <a:lnTo>
                    <a:pt x="119999" y="59860"/>
                  </a:lnTo>
                  <a:lnTo>
                    <a:pt x="119731" y="66139"/>
                  </a:lnTo>
                  <a:lnTo>
                    <a:pt x="118948" y="72150"/>
                  </a:lnTo>
                  <a:lnTo>
                    <a:pt x="117381" y="77645"/>
                  </a:lnTo>
                  <a:lnTo>
                    <a:pt x="115288" y="83388"/>
                  </a:lnTo>
                  <a:lnTo>
                    <a:pt x="112937" y="88626"/>
                  </a:lnTo>
                  <a:lnTo>
                    <a:pt x="109803" y="93327"/>
                  </a:lnTo>
                  <a:lnTo>
                    <a:pt x="106400" y="98028"/>
                  </a:lnTo>
                  <a:lnTo>
                    <a:pt x="102483" y="102214"/>
                  </a:lnTo>
                  <a:lnTo>
                    <a:pt x="98296" y="106132"/>
                  </a:lnTo>
                  <a:lnTo>
                    <a:pt x="93595" y="109534"/>
                  </a:lnTo>
                  <a:lnTo>
                    <a:pt x="88626" y="112669"/>
                  </a:lnTo>
                  <a:lnTo>
                    <a:pt x="83398" y="115288"/>
                  </a:lnTo>
                  <a:lnTo>
                    <a:pt x="77914" y="117112"/>
                  </a:lnTo>
                  <a:lnTo>
                    <a:pt x="72161" y="118679"/>
                  </a:lnTo>
                  <a:lnTo>
                    <a:pt x="66150" y="119731"/>
                  </a:lnTo>
                  <a:lnTo>
                    <a:pt x="60139" y="119989"/>
                  </a:lnTo>
                  <a:lnTo>
                    <a:pt x="60139" y="119989"/>
                  </a:lnTo>
                  <a:lnTo>
                    <a:pt x="53860" y="119731"/>
                  </a:lnTo>
                  <a:lnTo>
                    <a:pt x="48107" y="118679"/>
                  </a:lnTo>
                  <a:lnTo>
                    <a:pt x="42354" y="117112"/>
                  </a:lnTo>
                  <a:lnTo>
                    <a:pt x="36869" y="115288"/>
                  </a:lnTo>
                  <a:lnTo>
                    <a:pt x="31642" y="112669"/>
                  </a:lnTo>
                  <a:lnTo>
                    <a:pt x="26672" y="109534"/>
                  </a:lnTo>
                  <a:lnTo>
                    <a:pt x="21971" y="106132"/>
                  </a:lnTo>
                  <a:lnTo>
                    <a:pt x="17785" y="102214"/>
                  </a:lnTo>
                  <a:lnTo>
                    <a:pt x="13867" y="98028"/>
                  </a:lnTo>
                  <a:lnTo>
                    <a:pt x="10465" y="93327"/>
                  </a:lnTo>
                  <a:lnTo>
                    <a:pt x="7330" y="88626"/>
                  </a:lnTo>
                  <a:lnTo>
                    <a:pt x="4980" y="83388"/>
                  </a:lnTo>
                  <a:lnTo>
                    <a:pt x="2887" y="77645"/>
                  </a:lnTo>
                  <a:lnTo>
                    <a:pt x="1320" y="72150"/>
                  </a:lnTo>
                  <a:lnTo>
                    <a:pt x="536" y="66139"/>
                  </a:lnTo>
                  <a:lnTo>
                    <a:pt x="10" y="59860"/>
                  </a:lnTo>
                  <a:lnTo>
                    <a:pt x="10" y="59860"/>
                  </a:lnTo>
                  <a:lnTo>
                    <a:pt x="536" y="53849"/>
                  </a:lnTo>
                  <a:lnTo>
                    <a:pt x="1320" y="47838"/>
                  </a:lnTo>
                  <a:lnTo>
                    <a:pt x="2887" y="42085"/>
                  </a:lnTo>
                  <a:lnTo>
                    <a:pt x="4980" y="36601"/>
                  </a:lnTo>
                  <a:lnTo>
                    <a:pt x="7330" y="31373"/>
                  </a:lnTo>
                  <a:lnTo>
                    <a:pt x="10465" y="26404"/>
                  </a:lnTo>
                  <a:lnTo>
                    <a:pt x="13867" y="21960"/>
                  </a:lnTo>
                  <a:lnTo>
                    <a:pt x="17785" y="17516"/>
                  </a:lnTo>
                  <a:lnTo>
                    <a:pt x="21971" y="13599"/>
                  </a:lnTo>
                  <a:lnTo>
                    <a:pt x="26672" y="10196"/>
                  </a:lnTo>
                  <a:lnTo>
                    <a:pt x="31642" y="7320"/>
                  </a:lnTo>
                  <a:lnTo>
                    <a:pt x="36869" y="4711"/>
                  </a:lnTo>
                  <a:lnTo>
                    <a:pt x="42354" y="2618"/>
                  </a:lnTo>
                  <a:lnTo>
                    <a:pt x="48107" y="1309"/>
                  </a:lnTo>
                  <a:lnTo>
                    <a:pt x="53860" y="268"/>
                  </a:lnTo>
                  <a:lnTo>
                    <a:pt x="60139" y="0"/>
                  </a:lnTo>
                  <a:lnTo>
                    <a:pt x="60139" y="0"/>
                  </a:lnTo>
                  <a:lnTo>
                    <a:pt x="64840" y="268"/>
                  </a:lnTo>
                  <a:lnTo>
                    <a:pt x="69542" y="783"/>
                  </a:lnTo>
                  <a:lnTo>
                    <a:pt x="73985" y="1567"/>
                  </a:lnTo>
                  <a:lnTo>
                    <a:pt x="78429" y="2876"/>
                  </a:lnTo>
                  <a:lnTo>
                    <a:pt x="82615" y="4443"/>
                  </a:lnTo>
                  <a:lnTo>
                    <a:pt x="86801" y="6279"/>
                  </a:lnTo>
                  <a:lnTo>
                    <a:pt x="90719" y="8372"/>
                  </a:lnTo>
                  <a:lnTo>
                    <a:pt x="94379" y="10722"/>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3" name="Shape 453"/>
            <p:cNvSpPr/>
            <p:nvPr/>
          </p:nvSpPr>
          <p:spPr>
            <a:xfrm>
              <a:off x="6107250" y="1824850"/>
              <a:ext cx="84600" cy="84600"/>
            </a:xfrm>
            <a:custGeom>
              <a:avLst/>
              <a:gdLst/>
              <a:ahLst/>
              <a:cxnLst/>
              <a:rect l="0" t="0" r="0" b="0"/>
              <a:pathLst>
                <a:path w="120000" h="120000" fill="none" extrusionOk="0">
                  <a:moveTo>
                    <a:pt x="119149" y="49190"/>
                  </a:moveTo>
                  <a:lnTo>
                    <a:pt x="119149" y="49190"/>
                  </a:lnTo>
                  <a:lnTo>
                    <a:pt x="120000" y="59539"/>
                  </a:lnTo>
                  <a:lnTo>
                    <a:pt x="120000" y="59539"/>
                  </a:lnTo>
                  <a:lnTo>
                    <a:pt x="120000" y="65599"/>
                  </a:lnTo>
                  <a:lnTo>
                    <a:pt x="119149" y="71624"/>
                  </a:lnTo>
                  <a:lnTo>
                    <a:pt x="117412" y="77684"/>
                  </a:lnTo>
                  <a:lnTo>
                    <a:pt x="115676" y="82858"/>
                  </a:lnTo>
                  <a:lnTo>
                    <a:pt x="113089" y="88033"/>
                  </a:lnTo>
                  <a:lnTo>
                    <a:pt x="110502" y="93207"/>
                  </a:lnTo>
                  <a:lnTo>
                    <a:pt x="107064" y="98381"/>
                  </a:lnTo>
                  <a:lnTo>
                    <a:pt x="102740" y="102705"/>
                  </a:lnTo>
                  <a:lnTo>
                    <a:pt x="98417" y="106178"/>
                  </a:lnTo>
                  <a:lnTo>
                    <a:pt x="94093" y="109616"/>
                  </a:lnTo>
                  <a:lnTo>
                    <a:pt x="88919" y="113089"/>
                  </a:lnTo>
                  <a:lnTo>
                    <a:pt x="83744" y="114790"/>
                  </a:lnTo>
                  <a:lnTo>
                    <a:pt x="78570" y="117377"/>
                  </a:lnTo>
                  <a:lnTo>
                    <a:pt x="72510" y="118263"/>
                  </a:lnTo>
                  <a:lnTo>
                    <a:pt x="66485" y="119964"/>
                  </a:lnTo>
                  <a:lnTo>
                    <a:pt x="60460" y="119964"/>
                  </a:lnTo>
                  <a:lnTo>
                    <a:pt x="60460" y="119964"/>
                  </a:lnTo>
                  <a:lnTo>
                    <a:pt x="54400" y="119964"/>
                  </a:lnTo>
                  <a:lnTo>
                    <a:pt x="48375" y="118263"/>
                  </a:lnTo>
                  <a:lnTo>
                    <a:pt x="42315" y="117377"/>
                  </a:lnTo>
                  <a:lnTo>
                    <a:pt x="37141" y="114790"/>
                  </a:lnTo>
                  <a:lnTo>
                    <a:pt x="31966" y="113089"/>
                  </a:lnTo>
                  <a:lnTo>
                    <a:pt x="26792" y="109616"/>
                  </a:lnTo>
                  <a:lnTo>
                    <a:pt x="22468" y="106178"/>
                  </a:lnTo>
                  <a:lnTo>
                    <a:pt x="18145" y="102705"/>
                  </a:lnTo>
                  <a:lnTo>
                    <a:pt x="13821" y="98381"/>
                  </a:lnTo>
                  <a:lnTo>
                    <a:pt x="10383" y="93207"/>
                  </a:lnTo>
                  <a:lnTo>
                    <a:pt x="7796" y="88033"/>
                  </a:lnTo>
                  <a:lnTo>
                    <a:pt x="5209" y="82858"/>
                  </a:lnTo>
                  <a:lnTo>
                    <a:pt x="2622" y="77684"/>
                  </a:lnTo>
                  <a:lnTo>
                    <a:pt x="1736" y="71624"/>
                  </a:lnTo>
                  <a:lnTo>
                    <a:pt x="886" y="65599"/>
                  </a:lnTo>
                  <a:lnTo>
                    <a:pt x="35" y="59539"/>
                  </a:lnTo>
                  <a:lnTo>
                    <a:pt x="35" y="59539"/>
                  </a:lnTo>
                  <a:lnTo>
                    <a:pt x="886" y="53514"/>
                  </a:lnTo>
                  <a:lnTo>
                    <a:pt x="1736" y="47489"/>
                  </a:lnTo>
                  <a:lnTo>
                    <a:pt x="2622" y="42279"/>
                  </a:lnTo>
                  <a:lnTo>
                    <a:pt x="5209" y="36255"/>
                  </a:lnTo>
                  <a:lnTo>
                    <a:pt x="7796" y="31080"/>
                  </a:lnTo>
                  <a:lnTo>
                    <a:pt x="10383" y="25906"/>
                  </a:lnTo>
                  <a:lnTo>
                    <a:pt x="13821" y="21582"/>
                  </a:lnTo>
                  <a:lnTo>
                    <a:pt x="18145" y="17259"/>
                  </a:lnTo>
                  <a:lnTo>
                    <a:pt x="22468" y="13821"/>
                  </a:lnTo>
                  <a:lnTo>
                    <a:pt x="26792" y="10348"/>
                  </a:lnTo>
                  <a:lnTo>
                    <a:pt x="31966" y="6910"/>
                  </a:lnTo>
                  <a:lnTo>
                    <a:pt x="37141" y="4323"/>
                  </a:lnTo>
                  <a:lnTo>
                    <a:pt x="42315" y="2587"/>
                  </a:lnTo>
                  <a:lnTo>
                    <a:pt x="48375" y="850"/>
                  </a:lnTo>
                  <a:lnTo>
                    <a:pt x="54400" y="0"/>
                  </a:lnTo>
                  <a:lnTo>
                    <a:pt x="60460" y="0"/>
                  </a:lnTo>
                  <a:lnTo>
                    <a:pt x="60460" y="0"/>
                  </a:lnTo>
                  <a:lnTo>
                    <a:pt x="70809" y="850"/>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4" name="Shape 454"/>
            <p:cNvSpPr/>
            <p:nvPr/>
          </p:nvSpPr>
          <p:spPr>
            <a:xfrm>
              <a:off x="6058550" y="1776125"/>
              <a:ext cx="182100" cy="182100"/>
            </a:xfrm>
            <a:custGeom>
              <a:avLst/>
              <a:gdLst/>
              <a:ahLst/>
              <a:cxnLst/>
              <a:rect l="0" t="0" r="0" b="0"/>
              <a:pathLst>
                <a:path w="120000" h="120000" fill="none" extrusionOk="0">
                  <a:moveTo>
                    <a:pt x="89485" y="7628"/>
                  </a:moveTo>
                  <a:lnTo>
                    <a:pt x="89485" y="7628"/>
                  </a:lnTo>
                  <a:lnTo>
                    <a:pt x="83075" y="4432"/>
                  </a:lnTo>
                  <a:lnTo>
                    <a:pt x="79467" y="3212"/>
                  </a:lnTo>
                  <a:lnTo>
                    <a:pt x="75842" y="2010"/>
                  </a:lnTo>
                  <a:lnTo>
                    <a:pt x="71838" y="1219"/>
                  </a:lnTo>
                  <a:lnTo>
                    <a:pt x="68230" y="411"/>
                  </a:lnTo>
                  <a:lnTo>
                    <a:pt x="64209" y="16"/>
                  </a:lnTo>
                  <a:lnTo>
                    <a:pt x="60205" y="16"/>
                  </a:lnTo>
                  <a:lnTo>
                    <a:pt x="60205" y="16"/>
                  </a:lnTo>
                  <a:lnTo>
                    <a:pt x="54175" y="411"/>
                  </a:lnTo>
                  <a:lnTo>
                    <a:pt x="48161" y="1219"/>
                  </a:lnTo>
                  <a:lnTo>
                    <a:pt x="42147" y="2422"/>
                  </a:lnTo>
                  <a:lnTo>
                    <a:pt x="36924" y="4827"/>
                  </a:lnTo>
                  <a:lnTo>
                    <a:pt x="31701" y="7233"/>
                  </a:lnTo>
                  <a:lnTo>
                    <a:pt x="26494" y="10034"/>
                  </a:lnTo>
                  <a:lnTo>
                    <a:pt x="22078" y="13659"/>
                  </a:lnTo>
                  <a:lnTo>
                    <a:pt x="17663" y="17663"/>
                  </a:lnTo>
                  <a:lnTo>
                    <a:pt x="13642" y="21683"/>
                  </a:lnTo>
                  <a:lnTo>
                    <a:pt x="10429" y="26494"/>
                  </a:lnTo>
                  <a:lnTo>
                    <a:pt x="7233" y="31305"/>
                  </a:lnTo>
                  <a:lnTo>
                    <a:pt x="4827" y="36528"/>
                  </a:lnTo>
                  <a:lnTo>
                    <a:pt x="2817" y="42147"/>
                  </a:lnTo>
                  <a:lnTo>
                    <a:pt x="1202" y="47766"/>
                  </a:lnTo>
                  <a:lnTo>
                    <a:pt x="411" y="53780"/>
                  </a:lnTo>
                  <a:lnTo>
                    <a:pt x="0" y="59794"/>
                  </a:lnTo>
                  <a:lnTo>
                    <a:pt x="0" y="59794"/>
                  </a:lnTo>
                  <a:lnTo>
                    <a:pt x="411" y="66219"/>
                  </a:lnTo>
                  <a:lnTo>
                    <a:pt x="1202" y="71838"/>
                  </a:lnTo>
                  <a:lnTo>
                    <a:pt x="2817" y="77852"/>
                  </a:lnTo>
                  <a:lnTo>
                    <a:pt x="4827" y="83471"/>
                  </a:lnTo>
                  <a:lnTo>
                    <a:pt x="7233" y="88694"/>
                  </a:lnTo>
                  <a:lnTo>
                    <a:pt x="10429" y="93505"/>
                  </a:lnTo>
                  <a:lnTo>
                    <a:pt x="13642" y="97921"/>
                  </a:lnTo>
                  <a:lnTo>
                    <a:pt x="17663" y="102336"/>
                  </a:lnTo>
                  <a:lnTo>
                    <a:pt x="22078" y="106357"/>
                  </a:lnTo>
                  <a:lnTo>
                    <a:pt x="26494" y="109570"/>
                  </a:lnTo>
                  <a:lnTo>
                    <a:pt x="31701" y="112766"/>
                  </a:lnTo>
                  <a:lnTo>
                    <a:pt x="36924" y="115172"/>
                  </a:lnTo>
                  <a:lnTo>
                    <a:pt x="42147" y="117182"/>
                  </a:lnTo>
                  <a:lnTo>
                    <a:pt x="48161" y="118797"/>
                  </a:lnTo>
                  <a:lnTo>
                    <a:pt x="54175" y="119588"/>
                  </a:lnTo>
                  <a:lnTo>
                    <a:pt x="60205" y="119999"/>
                  </a:lnTo>
                  <a:lnTo>
                    <a:pt x="60205" y="119999"/>
                  </a:lnTo>
                  <a:lnTo>
                    <a:pt x="66219" y="119588"/>
                  </a:lnTo>
                  <a:lnTo>
                    <a:pt x="72233" y="118797"/>
                  </a:lnTo>
                  <a:lnTo>
                    <a:pt x="77852" y="117182"/>
                  </a:lnTo>
                  <a:lnTo>
                    <a:pt x="83471" y="115172"/>
                  </a:lnTo>
                  <a:lnTo>
                    <a:pt x="88694" y="112766"/>
                  </a:lnTo>
                  <a:lnTo>
                    <a:pt x="93505" y="109570"/>
                  </a:lnTo>
                  <a:lnTo>
                    <a:pt x="98316" y="106357"/>
                  </a:lnTo>
                  <a:lnTo>
                    <a:pt x="102732" y="102336"/>
                  </a:lnTo>
                  <a:lnTo>
                    <a:pt x="106340" y="97921"/>
                  </a:lnTo>
                  <a:lnTo>
                    <a:pt x="109965" y="93505"/>
                  </a:lnTo>
                  <a:lnTo>
                    <a:pt x="112766" y="88694"/>
                  </a:lnTo>
                  <a:lnTo>
                    <a:pt x="115567" y="83471"/>
                  </a:lnTo>
                  <a:lnTo>
                    <a:pt x="117577" y="77852"/>
                  </a:lnTo>
                  <a:lnTo>
                    <a:pt x="118780" y="71838"/>
                  </a:lnTo>
                  <a:lnTo>
                    <a:pt x="119983" y="66219"/>
                  </a:lnTo>
                  <a:lnTo>
                    <a:pt x="119983" y="59794"/>
                  </a:lnTo>
                  <a:lnTo>
                    <a:pt x="119983" y="59794"/>
                  </a:lnTo>
                  <a:lnTo>
                    <a:pt x="119983" y="55790"/>
                  </a:lnTo>
                  <a:lnTo>
                    <a:pt x="119588" y="52181"/>
                  </a:lnTo>
                  <a:lnTo>
                    <a:pt x="119192" y="48161"/>
                  </a:lnTo>
                  <a:lnTo>
                    <a:pt x="117989" y="44553"/>
                  </a:lnTo>
                  <a:lnTo>
                    <a:pt x="117182" y="40944"/>
                  </a:lnTo>
                  <a:lnTo>
                    <a:pt x="115567" y="37336"/>
                  </a:lnTo>
                  <a:lnTo>
                    <a:pt x="112371" y="30514"/>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5" name="Shape 455"/>
            <p:cNvSpPr/>
            <p:nvPr/>
          </p:nvSpPr>
          <p:spPr>
            <a:xfrm>
              <a:off x="5971475" y="2001400"/>
              <a:ext cx="75000" cy="70800"/>
            </a:xfrm>
            <a:custGeom>
              <a:avLst/>
              <a:gdLst/>
              <a:ahLst/>
              <a:cxnLst/>
              <a:rect l="0" t="0" r="0" b="0"/>
              <a:pathLst>
                <a:path w="120000" h="120000" fill="none" extrusionOk="0">
                  <a:moveTo>
                    <a:pt x="58538" y="42"/>
                  </a:moveTo>
                  <a:lnTo>
                    <a:pt x="11731" y="49663"/>
                  </a:lnTo>
                  <a:lnTo>
                    <a:pt x="11731" y="49663"/>
                  </a:lnTo>
                  <a:lnTo>
                    <a:pt x="6846" y="55861"/>
                  </a:lnTo>
                  <a:lnTo>
                    <a:pt x="2962" y="63119"/>
                  </a:lnTo>
                  <a:lnTo>
                    <a:pt x="1001" y="70336"/>
                  </a:lnTo>
                  <a:lnTo>
                    <a:pt x="40" y="78613"/>
                  </a:lnTo>
                  <a:lnTo>
                    <a:pt x="1001" y="86890"/>
                  </a:lnTo>
                  <a:lnTo>
                    <a:pt x="2962" y="94106"/>
                  </a:lnTo>
                  <a:lnTo>
                    <a:pt x="6846" y="101365"/>
                  </a:lnTo>
                  <a:lnTo>
                    <a:pt x="11731" y="107562"/>
                  </a:lnTo>
                  <a:lnTo>
                    <a:pt x="11731" y="107562"/>
                  </a:lnTo>
                  <a:lnTo>
                    <a:pt x="17577" y="112741"/>
                  </a:lnTo>
                  <a:lnTo>
                    <a:pt x="24384" y="116858"/>
                  </a:lnTo>
                  <a:lnTo>
                    <a:pt x="32192" y="118938"/>
                  </a:lnTo>
                  <a:lnTo>
                    <a:pt x="39039" y="119957"/>
                  </a:lnTo>
                  <a:lnTo>
                    <a:pt x="39039" y="119957"/>
                  </a:lnTo>
                  <a:lnTo>
                    <a:pt x="46846" y="118938"/>
                  </a:lnTo>
                  <a:lnTo>
                    <a:pt x="53653" y="116858"/>
                  </a:lnTo>
                  <a:lnTo>
                    <a:pt x="60500" y="112741"/>
                  </a:lnTo>
                  <a:lnTo>
                    <a:pt x="67307" y="107562"/>
                  </a:lnTo>
                  <a:lnTo>
                    <a:pt x="114114" y="57941"/>
                  </a:lnTo>
                  <a:lnTo>
                    <a:pt x="114114" y="57941"/>
                  </a:lnTo>
                  <a:lnTo>
                    <a:pt x="119959" y="50682"/>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6" name="Shape 456"/>
            <p:cNvSpPr/>
            <p:nvPr/>
          </p:nvSpPr>
          <p:spPr>
            <a:xfrm>
              <a:off x="6253375" y="2001400"/>
              <a:ext cx="74400" cy="70800"/>
            </a:xfrm>
            <a:custGeom>
              <a:avLst/>
              <a:gdLst/>
              <a:ahLst/>
              <a:cxnLst/>
              <a:rect l="0" t="0" r="0" b="0"/>
              <a:pathLst>
                <a:path w="120000" h="120000" fill="none" extrusionOk="0">
                  <a:moveTo>
                    <a:pt x="40" y="50682"/>
                  </a:moveTo>
                  <a:lnTo>
                    <a:pt x="40" y="50682"/>
                  </a:lnTo>
                  <a:lnTo>
                    <a:pt x="4964" y="57941"/>
                  </a:lnTo>
                  <a:lnTo>
                    <a:pt x="53118" y="107562"/>
                  </a:lnTo>
                  <a:lnTo>
                    <a:pt x="53118" y="107562"/>
                  </a:lnTo>
                  <a:lnTo>
                    <a:pt x="59011" y="112741"/>
                  </a:lnTo>
                  <a:lnTo>
                    <a:pt x="65913" y="116858"/>
                  </a:lnTo>
                  <a:lnTo>
                    <a:pt x="73743" y="118938"/>
                  </a:lnTo>
                  <a:lnTo>
                    <a:pt x="80645" y="119957"/>
                  </a:lnTo>
                  <a:lnTo>
                    <a:pt x="80645" y="119957"/>
                  </a:lnTo>
                  <a:lnTo>
                    <a:pt x="88516" y="118938"/>
                  </a:lnTo>
                  <a:lnTo>
                    <a:pt x="95378" y="116858"/>
                  </a:lnTo>
                  <a:lnTo>
                    <a:pt x="102280" y="112741"/>
                  </a:lnTo>
                  <a:lnTo>
                    <a:pt x="109142" y="107562"/>
                  </a:lnTo>
                  <a:lnTo>
                    <a:pt x="109142" y="107562"/>
                  </a:lnTo>
                  <a:lnTo>
                    <a:pt x="114066" y="101365"/>
                  </a:lnTo>
                  <a:lnTo>
                    <a:pt x="117981" y="94106"/>
                  </a:lnTo>
                  <a:lnTo>
                    <a:pt x="119959" y="86890"/>
                  </a:lnTo>
                  <a:lnTo>
                    <a:pt x="119959" y="78613"/>
                  </a:lnTo>
                  <a:lnTo>
                    <a:pt x="119959" y="70336"/>
                  </a:lnTo>
                  <a:lnTo>
                    <a:pt x="117981" y="63119"/>
                  </a:lnTo>
                  <a:lnTo>
                    <a:pt x="114066" y="55861"/>
                  </a:lnTo>
                  <a:lnTo>
                    <a:pt x="109142" y="49663"/>
                  </a:lnTo>
                  <a:lnTo>
                    <a:pt x="61957" y="42"/>
                  </a:lnTo>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7" name="Shape 457"/>
            <p:cNvSpPr/>
            <p:nvPr/>
          </p:nvSpPr>
          <p:spPr>
            <a:xfrm>
              <a:off x="6137700" y="1623900"/>
              <a:ext cx="250800" cy="255300"/>
            </a:xfrm>
            <a:custGeom>
              <a:avLst/>
              <a:gdLst/>
              <a:ahLst/>
              <a:cxnLst/>
              <a:rect l="0" t="0" r="0" b="0"/>
              <a:pathLst>
                <a:path w="120000" h="120000" fill="none" extrusionOk="0">
                  <a:moveTo>
                    <a:pt x="116209" y="28359"/>
                  </a:moveTo>
                  <a:lnTo>
                    <a:pt x="103689" y="26067"/>
                  </a:lnTo>
                  <a:lnTo>
                    <a:pt x="115922" y="14038"/>
                  </a:lnTo>
                  <a:lnTo>
                    <a:pt x="115922" y="14038"/>
                  </a:lnTo>
                  <a:lnTo>
                    <a:pt x="116795" y="13180"/>
                  </a:lnTo>
                  <a:lnTo>
                    <a:pt x="117369" y="12039"/>
                  </a:lnTo>
                  <a:lnTo>
                    <a:pt x="117668" y="11181"/>
                  </a:lnTo>
                  <a:lnTo>
                    <a:pt x="117668" y="10029"/>
                  </a:lnTo>
                  <a:lnTo>
                    <a:pt x="117668" y="8888"/>
                  </a:lnTo>
                  <a:lnTo>
                    <a:pt x="117369" y="7736"/>
                  </a:lnTo>
                  <a:lnTo>
                    <a:pt x="116795" y="6878"/>
                  </a:lnTo>
                  <a:lnTo>
                    <a:pt x="115922" y="6019"/>
                  </a:lnTo>
                  <a:lnTo>
                    <a:pt x="115922" y="6019"/>
                  </a:lnTo>
                  <a:lnTo>
                    <a:pt x="115049" y="5161"/>
                  </a:lnTo>
                  <a:lnTo>
                    <a:pt x="114176" y="4597"/>
                  </a:lnTo>
                  <a:lnTo>
                    <a:pt x="113004" y="4303"/>
                  </a:lnTo>
                  <a:lnTo>
                    <a:pt x="111844" y="4303"/>
                  </a:lnTo>
                  <a:lnTo>
                    <a:pt x="110672" y="4303"/>
                  </a:lnTo>
                  <a:lnTo>
                    <a:pt x="109799" y="4597"/>
                  </a:lnTo>
                  <a:lnTo>
                    <a:pt x="108639" y="5161"/>
                  </a:lnTo>
                  <a:lnTo>
                    <a:pt x="107766" y="6019"/>
                  </a:lnTo>
                  <a:lnTo>
                    <a:pt x="94074" y="19482"/>
                  </a:lnTo>
                  <a:lnTo>
                    <a:pt x="94074" y="19482"/>
                  </a:lnTo>
                  <a:lnTo>
                    <a:pt x="93488" y="17483"/>
                  </a:lnTo>
                  <a:lnTo>
                    <a:pt x="90869" y="3727"/>
                  </a:lnTo>
                  <a:lnTo>
                    <a:pt x="90869" y="3727"/>
                  </a:lnTo>
                  <a:lnTo>
                    <a:pt x="90582" y="2304"/>
                  </a:lnTo>
                  <a:lnTo>
                    <a:pt x="89997" y="1152"/>
                  </a:lnTo>
                  <a:lnTo>
                    <a:pt x="89411" y="587"/>
                  </a:lnTo>
                  <a:lnTo>
                    <a:pt x="88538" y="11"/>
                  </a:lnTo>
                  <a:lnTo>
                    <a:pt x="87665" y="11"/>
                  </a:lnTo>
                  <a:lnTo>
                    <a:pt x="86505" y="293"/>
                  </a:lnTo>
                  <a:lnTo>
                    <a:pt x="85632" y="870"/>
                  </a:lnTo>
                  <a:lnTo>
                    <a:pt x="84460" y="1728"/>
                  </a:lnTo>
                  <a:lnTo>
                    <a:pt x="64956" y="20623"/>
                  </a:lnTo>
                  <a:lnTo>
                    <a:pt x="64956" y="20623"/>
                  </a:lnTo>
                  <a:lnTo>
                    <a:pt x="64071" y="21775"/>
                  </a:lnTo>
                  <a:lnTo>
                    <a:pt x="63198" y="23209"/>
                  </a:lnTo>
                  <a:lnTo>
                    <a:pt x="62325" y="24926"/>
                  </a:lnTo>
                  <a:lnTo>
                    <a:pt x="61751" y="26360"/>
                  </a:lnTo>
                  <a:lnTo>
                    <a:pt x="61452" y="28077"/>
                  </a:lnTo>
                  <a:lnTo>
                    <a:pt x="61165" y="29794"/>
                  </a:lnTo>
                  <a:lnTo>
                    <a:pt x="61165" y="31510"/>
                  </a:lnTo>
                  <a:lnTo>
                    <a:pt x="61165" y="32945"/>
                  </a:lnTo>
                  <a:lnTo>
                    <a:pt x="63784" y="46690"/>
                  </a:lnTo>
                  <a:lnTo>
                    <a:pt x="63784" y="46690"/>
                  </a:lnTo>
                  <a:lnTo>
                    <a:pt x="64370" y="48689"/>
                  </a:lnTo>
                  <a:lnTo>
                    <a:pt x="1757" y="110264"/>
                  </a:lnTo>
                  <a:lnTo>
                    <a:pt x="1757" y="110264"/>
                  </a:lnTo>
                  <a:lnTo>
                    <a:pt x="872" y="111122"/>
                  </a:lnTo>
                  <a:lnTo>
                    <a:pt x="298" y="112263"/>
                  </a:lnTo>
                  <a:lnTo>
                    <a:pt x="0" y="113403"/>
                  </a:lnTo>
                  <a:lnTo>
                    <a:pt x="0" y="114262"/>
                  </a:lnTo>
                  <a:lnTo>
                    <a:pt x="0" y="115414"/>
                  </a:lnTo>
                  <a:lnTo>
                    <a:pt x="298" y="116554"/>
                  </a:lnTo>
                  <a:lnTo>
                    <a:pt x="872" y="117413"/>
                  </a:lnTo>
                  <a:lnTo>
                    <a:pt x="1757" y="118271"/>
                  </a:lnTo>
                  <a:lnTo>
                    <a:pt x="1757" y="118271"/>
                  </a:lnTo>
                  <a:lnTo>
                    <a:pt x="2630" y="119141"/>
                  </a:lnTo>
                  <a:lnTo>
                    <a:pt x="3503" y="119706"/>
                  </a:lnTo>
                  <a:lnTo>
                    <a:pt x="4663" y="120000"/>
                  </a:lnTo>
                  <a:lnTo>
                    <a:pt x="5835" y="120000"/>
                  </a:lnTo>
                  <a:lnTo>
                    <a:pt x="5835" y="120000"/>
                  </a:lnTo>
                  <a:lnTo>
                    <a:pt x="6995" y="120000"/>
                  </a:lnTo>
                  <a:lnTo>
                    <a:pt x="7868" y="119706"/>
                  </a:lnTo>
                  <a:lnTo>
                    <a:pt x="9028" y="119141"/>
                  </a:lnTo>
                  <a:lnTo>
                    <a:pt x="9901" y="118271"/>
                  </a:lnTo>
                  <a:lnTo>
                    <a:pt x="73985" y="55567"/>
                  </a:lnTo>
                  <a:lnTo>
                    <a:pt x="86505" y="57566"/>
                  </a:lnTo>
                  <a:lnTo>
                    <a:pt x="86505" y="57566"/>
                  </a:lnTo>
                  <a:lnTo>
                    <a:pt x="87964" y="57860"/>
                  </a:lnTo>
                  <a:lnTo>
                    <a:pt x="89710" y="57860"/>
                  </a:lnTo>
                  <a:lnTo>
                    <a:pt x="91168" y="57566"/>
                  </a:lnTo>
                  <a:lnTo>
                    <a:pt x="92914" y="57001"/>
                  </a:lnTo>
                  <a:lnTo>
                    <a:pt x="94660" y="56425"/>
                  </a:lnTo>
                  <a:lnTo>
                    <a:pt x="96119" y="55849"/>
                  </a:lnTo>
                  <a:lnTo>
                    <a:pt x="97566" y="54991"/>
                  </a:lnTo>
                  <a:lnTo>
                    <a:pt x="98738" y="53850"/>
                  </a:lnTo>
                  <a:lnTo>
                    <a:pt x="118254" y="34661"/>
                  </a:lnTo>
                  <a:lnTo>
                    <a:pt x="118254" y="34661"/>
                  </a:lnTo>
                  <a:lnTo>
                    <a:pt x="119127" y="33803"/>
                  </a:lnTo>
                  <a:lnTo>
                    <a:pt x="119701" y="32651"/>
                  </a:lnTo>
                  <a:lnTo>
                    <a:pt x="120000" y="31793"/>
                  </a:lnTo>
                  <a:lnTo>
                    <a:pt x="119701" y="30652"/>
                  </a:lnTo>
                  <a:lnTo>
                    <a:pt x="119414" y="30076"/>
                  </a:lnTo>
                  <a:lnTo>
                    <a:pt x="118541" y="29218"/>
                  </a:lnTo>
                  <a:lnTo>
                    <a:pt x="117369" y="28641"/>
                  </a:lnTo>
                  <a:lnTo>
                    <a:pt x="116209" y="28359"/>
                  </a:lnTo>
                  <a:lnTo>
                    <a:pt x="116209" y="28359"/>
                  </a:lnTo>
                  <a:close/>
                </a:path>
              </a:pathLst>
            </a:custGeom>
            <a:no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458" name="Shape 458"/>
          <p:cNvSpPr txBox="1"/>
          <p:nvPr/>
        </p:nvSpPr>
        <p:spPr>
          <a:xfrm>
            <a:off x="2708875" y="3681550"/>
            <a:ext cx="6188700" cy="782100"/>
          </a:xfrm>
          <a:prstGeom prst="rect">
            <a:avLst/>
          </a:prstGeom>
          <a:noFill/>
          <a:ln>
            <a:noFill/>
          </a:ln>
        </p:spPr>
        <p:txBody>
          <a:bodyPr lIns="91425" tIns="91425" rIns="91425" bIns="91425" anchor="ctr" anchorCtr="0">
            <a:noAutofit/>
          </a:bodyPr>
          <a:lstStyle/>
          <a:p>
            <a:pPr lvl="0" rtl="0">
              <a:spcBef>
                <a:spcPts val="0"/>
              </a:spcBef>
              <a:buNone/>
            </a:pPr>
            <a:r>
              <a:rPr lang="en" sz="4800" dirty="0">
                <a:solidFill>
                  <a:srgbClr val="94BF6E"/>
                </a:solidFill>
                <a:latin typeface="Roboto Slab"/>
                <a:ea typeface="Roboto Slab"/>
                <a:cs typeface="Roboto Slab"/>
                <a:sym typeface="Roboto Slab"/>
              </a:rPr>
              <a:t>1.68% market share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443744" y="530725"/>
            <a:ext cx="2649793" cy="1028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4000" b="1" i="0" u="none" strike="noStrike" cap="none">
                <a:solidFill>
                  <a:srgbClr val="FFFFFF"/>
                </a:solidFill>
                <a:latin typeface="Roboto Slab"/>
                <a:ea typeface="Roboto Slab"/>
                <a:cs typeface="Roboto Slab"/>
                <a:sym typeface="Roboto Slab"/>
              </a:rPr>
              <a:t>Old Story</a:t>
            </a:r>
          </a:p>
        </p:txBody>
      </p:sp>
      <p:sp>
        <p:nvSpPr>
          <p:cNvPr id="162" name="Shape 162"/>
          <p:cNvSpPr txBox="1">
            <a:spLocks noGrp="1"/>
          </p:cNvSpPr>
          <p:nvPr>
            <p:ph type="body" idx="1"/>
          </p:nvPr>
        </p:nvSpPr>
        <p:spPr>
          <a:xfrm>
            <a:off x="4584275" y="530724"/>
            <a:ext cx="4485292" cy="4612775"/>
          </a:xfrm>
          <a:prstGeom prst="rect">
            <a:avLst/>
          </a:prstGeom>
          <a:noFill/>
          <a:ln>
            <a:noFill/>
          </a:ln>
        </p:spPr>
        <p:txBody>
          <a:bodyPr lIns="91425" tIns="91425" rIns="91425" bIns="91425" anchor="t" anchorCtr="0">
            <a:noAutofit/>
          </a:bodyPr>
          <a:lstStyle/>
          <a:p>
            <a:pPr marL="342900" marR="0" lvl="0" indent="-342900" algn="just" rtl="0">
              <a:lnSpc>
                <a:spcPct val="100000"/>
              </a:lnSpc>
              <a:spcBef>
                <a:spcPts val="0"/>
              </a:spcBef>
              <a:spcAft>
                <a:spcPts val="0"/>
              </a:spcAft>
              <a:buClr>
                <a:srgbClr val="114454"/>
              </a:buClr>
              <a:buSzPct val="100000"/>
              <a:buFont typeface="Nixie One"/>
              <a:buChar char="▪"/>
            </a:pPr>
            <a:r>
              <a:rPr lang="en" sz="1800" b="0" i="0" u="none" strike="noStrike" cap="none">
                <a:solidFill>
                  <a:srgbClr val="114454"/>
                </a:solidFill>
                <a:latin typeface="Nixie One"/>
                <a:ea typeface="Nixie One"/>
                <a:cs typeface="Nixie One"/>
                <a:sym typeface="Nixie One"/>
              </a:rPr>
              <a:t>Apple had a market share of 16.1% worldwide in 2015.</a:t>
            </a:r>
          </a:p>
          <a:p>
            <a:pPr marL="342900" marR="0" lvl="0" indent="-342900" algn="just" rtl="0">
              <a:lnSpc>
                <a:spcPct val="100000"/>
              </a:lnSpc>
              <a:spcBef>
                <a:spcPts val="0"/>
              </a:spcBef>
              <a:spcAft>
                <a:spcPts val="0"/>
              </a:spcAft>
              <a:buClr>
                <a:srgbClr val="114454"/>
              </a:buClr>
              <a:buSzPct val="100000"/>
              <a:buFont typeface="Nixie One"/>
              <a:buChar char="▪"/>
            </a:pPr>
            <a:r>
              <a:rPr lang="en" sz="1800" b="0" i="0" u="none" strike="noStrike" cap="none">
                <a:solidFill>
                  <a:srgbClr val="114454"/>
                </a:solidFill>
                <a:latin typeface="Nixie One"/>
                <a:ea typeface="Nixie One"/>
                <a:cs typeface="Nixie One"/>
                <a:sym typeface="Nixie One"/>
              </a:rPr>
              <a:t>Smartphone shipments in India crossed the 100 million mark in 2015.</a:t>
            </a:r>
          </a:p>
          <a:p>
            <a:pPr marL="342900" marR="0" lvl="0" indent="-342900" algn="just" rtl="0">
              <a:lnSpc>
                <a:spcPct val="100000"/>
              </a:lnSpc>
              <a:spcBef>
                <a:spcPts val="0"/>
              </a:spcBef>
              <a:spcAft>
                <a:spcPts val="0"/>
              </a:spcAft>
              <a:buClr>
                <a:srgbClr val="114454"/>
              </a:buClr>
              <a:buSzPct val="100000"/>
              <a:buFont typeface="Nixie One"/>
              <a:buChar char="▪"/>
            </a:pPr>
            <a:r>
              <a:rPr lang="en" sz="1800" b="0" i="0" u="none" strike="noStrike" cap="none">
                <a:solidFill>
                  <a:srgbClr val="114454"/>
                </a:solidFill>
                <a:latin typeface="Nixie One"/>
                <a:ea typeface="Nixie One"/>
                <a:cs typeface="Nixie One"/>
                <a:sym typeface="Nixie One"/>
              </a:rPr>
              <a:t>With Samsung having a greater foothold in the market with 26.8% followed by Micromax with 14.1% and Sony with 3.5%.</a:t>
            </a:r>
          </a:p>
          <a:p>
            <a:pPr marL="342900" marR="0" lvl="0" indent="-342900" algn="just" rtl="0">
              <a:lnSpc>
                <a:spcPct val="100000"/>
              </a:lnSpc>
              <a:spcBef>
                <a:spcPts val="0"/>
              </a:spcBef>
              <a:spcAft>
                <a:spcPts val="0"/>
              </a:spcAft>
              <a:buClr>
                <a:srgbClr val="114454"/>
              </a:buClr>
              <a:buSzPct val="100000"/>
              <a:buFont typeface="Nixie One"/>
              <a:buChar char="▪"/>
            </a:pPr>
            <a:r>
              <a:rPr lang="en" sz="1800" b="0" i="0" u="none" strike="noStrike" cap="none">
                <a:solidFill>
                  <a:srgbClr val="114454"/>
                </a:solidFill>
                <a:latin typeface="Nixie One"/>
                <a:ea typeface="Nixie One"/>
                <a:cs typeface="Nixie One"/>
                <a:sym typeface="Nixie One"/>
              </a:rPr>
              <a:t>There has been a decline in the YOY growth in smartphones in North America and China.</a:t>
            </a:r>
          </a:p>
          <a:p>
            <a:pPr marL="342900" marR="0" lvl="0" indent="-342900" algn="just" rtl="0">
              <a:lnSpc>
                <a:spcPct val="100000"/>
              </a:lnSpc>
              <a:spcBef>
                <a:spcPts val="0"/>
              </a:spcBef>
              <a:spcAft>
                <a:spcPts val="0"/>
              </a:spcAft>
              <a:buClr>
                <a:srgbClr val="114454"/>
              </a:buClr>
              <a:buSzPct val="100000"/>
              <a:buFont typeface="Nixie One"/>
              <a:buChar char="▪"/>
            </a:pPr>
            <a:r>
              <a:rPr lang="en" sz="1800" b="0" i="0" u="none" strike="noStrike" cap="none">
                <a:solidFill>
                  <a:srgbClr val="114454"/>
                </a:solidFill>
                <a:latin typeface="Nixie One"/>
                <a:ea typeface="Nixie One"/>
                <a:cs typeface="Nixie One"/>
                <a:sym typeface="Nixie One"/>
              </a:rPr>
              <a:t>Hence India, Philippines has become an important market for Apple’s growth.</a:t>
            </a:r>
          </a:p>
          <a:p>
            <a:pPr marL="342900" marR="0" lvl="0" indent="-342900" algn="just" rtl="0">
              <a:lnSpc>
                <a:spcPct val="100000"/>
              </a:lnSpc>
              <a:spcBef>
                <a:spcPts val="0"/>
              </a:spcBef>
              <a:spcAft>
                <a:spcPts val="0"/>
              </a:spcAft>
              <a:buClr>
                <a:srgbClr val="114454"/>
              </a:buClr>
              <a:buSzPct val="100000"/>
              <a:buFont typeface="Nixie One"/>
              <a:buNone/>
            </a:pPr>
            <a:endParaRPr sz="1800" b="0" i="0" u="none" strike="noStrike" cap="none">
              <a:solidFill>
                <a:srgbClr val="114454"/>
              </a:solidFill>
              <a:latin typeface="Nixie One"/>
              <a:ea typeface="Nixie One"/>
              <a:cs typeface="Nixie One"/>
              <a:sym typeface="Nixie One"/>
            </a:endParaRPr>
          </a:p>
          <a:p>
            <a:pPr marL="342900" marR="0" lvl="0" indent="-342900" algn="just" rtl="0">
              <a:lnSpc>
                <a:spcPct val="100000"/>
              </a:lnSpc>
              <a:spcBef>
                <a:spcPts val="0"/>
              </a:spcBef>
              <a:spcAft>
                <a:spcPts val="0"/>
              </a:spcAft>
              <a:buClr>
                <a:srgbClr val="114454"/>
              </a:buClr>
              <a:buSzPct val="100000"/>
              <a:buFont typeface="Nixie One"/>
              <a:buNone/>
            </a:pPr>
            <a:endParaRPr sz="1800" b="0" i="0" u="none" strike="noStrike" cap="none">
              <a:solidFill>
                <a:srgbClr val="114454"/>
              </a:solidFill>
              <a:latin typeface="Nixie One"/>
              <a:ea typeface="Nixie One"/>
              <a:cs typeface="Nixie One"/>
              <a:sym typeface="Nixie One"/>
            </a:endParaRPr>
          </a:p>
        </p:txBody>
      </p:sp>
      <p:pic>
        <p:nvPicPr>
          <p:cNvPr id="163" name="Shape 163"/>
          <p:cNvPicPr preferRelativeResize="0"/>
          <p:nvPr/>
        </p:nvPicPr>
        <p:blipFill rotWithShape="1">
          <a:blip r:embed="rId3">
            <a:alphaModFix/>
          </a:blip>
          <a:srcRect t="17259"/>
          <a:stretch/>
        </p:blipFill>
        <p:spPr>
          <a:xfrm>
            <a:off x="239737" y="1559425"/>
            <a:ext cx="4331575" cy="3584074"/>
          </a:xfrm>
          <a:prstGeom prst="rect">
            <a:avLst/>
          </a:prstGeom>
          <a:noFill/>
          <a:ln>
            <a:noFill/>
          </a:ln>
        </p:spPr>
      </p:pic>
      <p:grpSp>
        <p:nvGrpSpPr>
          <p:cNvPr id="164" name="Shape 164"/>
          <p:cNvGrpSpPr/>
          <p:nvPr/>
        </p:nvGrpSpPr>
        <p:grpSpPr>
          <a:xfrm>
            <a:off x="371633" y="913341"/>
            <a:ext cx="316516" cy="263465"/>
            <a:chOff x="1247825" y="322750"/>
            <a:chExt cx="443299" cy="369000"/>
          </a:xfrm>
        </p:grpSpPr>
        <p:sp>
          <p:nvSpPr>
            <p:cNvPr id="165" name="Shape 165"/>
            <p:cNvSpPr/>
            <p:nvPr/>
          </p:nvSpPr>
          <p:spPr>
            <a:xfrm>
              <a:off x="1247825" y="322750"/>
              <a:ext cx="443299" cy="369000"/>
            </a:xfrm>
            <a:custGeom>
              <a:avLst/>
              <a:gdLst/>
              <a:ahLst/>
              <a:cxnLst/>
              <a:rect l="0" t="0" r="0" b="0"/>
              <a:pathLst>
                <a:path w="120000" h="120000" fill="none" extrusionOk="0">
                  <a:moveTo>
                    <a:pt x="114721" y="20796"/>
                  </a:moveTo>
                  <a:lnTo>
                    <a:pt x="92470" y="20796"/>
                  </a:lnTo>
                  <a:lnTo>
                    <a:pt x="89505" y="6138"/>
                  </a:lnTo>
                  <a:lnTo>
                    <a:pt x="89505" y="6138"/>
                  </a:lnTo>
                  <a:lnTo>
                    <a:pt x="89174" y="4951"/>
                  </a:lnTo>
                  <a:lnTo>
                    <a:pt x="88680" y="3764"/>
                  </a:lnTo>
                  <a:lnTo>
                    <a:pt x="88017" y="2577"/>
                  </a:lnTo>
                  <a:lnTo>
                    <a:pt x="87198" y="1788"/>
                  </a:lnTo>
                  <a:lnTo>
                    <a:pt x="86210" y="991"/>
                  </a:lnTo>
                  <a:lnTo>
                    <a:pt x="85215" y="398"/>
                  </a:lnTo>
                  <a:lnTo>
                    <a:pt x="84227" y="0"/>
                  </a:lnTo>
                  <a:lnTo>
                    <a:pt x="83076" y="0"/>
                  </a:lnTo>
                  <a:lnTo>
                    <a:pt x="36923" y="0"/>
                  </a:lnTo>
                  <a:lnTo>
                    <a:pt x="36923" y="0"/>
                  </a:lnTo>
                  <a:lnTo>
                    <a:pt x="35772" y="0"/>
                  </a:lnTo>
                  <a:lnTo>
                    <a:pt x="34784" y="398"/>
                  </a:lnTo>
                  <a:lnTo>
                    <a:pt x="33796" y="991"/>
                  </a:lnTo>
                  <a:lnTo>
                    <a:pt x="32808" y="1788"/>
                  </a:lnTo>
                  <a:lnTo>
                    <a:pt x="31982" y="2577"/>
                  </a:lnTo>
                  <a:lnTo>
                    <a:pt x="31319" y="3764"/>
                  </a:lnTo>
                  <a:lnTo>
                    <a:pt x="30825" y="4951"/>
                  </a:lnTo>
                  <a:lnTo>
                    <a:pt x="30500" y="6138"/>
                  </a:lnTo>
                  <a:lnTo>
                    <a:pt x="27529" y="20796"/>
                  </a:lnTo>
                  <a:lnTo>
                    <a:pt x="21926" y="20796"/>
                  </a:lnTo>
                  <a:lnTo>
                    <a:pt x="21926" y="20796"/>
                  </a:lnTo>
                  <a:lnTo>
                    <a:pt x="21926" y="20796"/>
                  </a:lnTo>
                  <a:lnTo>
                    <a:pt x="21926" y="20000"/>
                  </a:lnTo>
                  <a:lnTo>
                    <a:pt x="21764" y="19211"/>
                  </a:lnTo>
                  <a:lnTo>
                    <a:pt x="21432" y="18617"/>
                  </a:lnTo>
                  <a:lnTo>
                    <a:pt x="20938" y="18024"/>
                  </a:lnTo>
                  <a:lnTo>
                    <a:pt x="20606" y="17430"/>
                  </a:lnTo>
                  <a:lnTo>
                    <a:pt x="19950" y="17227"/>
                  </a:lnTo>
                  <a:lnTo>
                    <a:pt x="19287" y="16837"/>
                  </a:lnTo>
                  <a:lnTo>
                    <a:pt x="18630" y="16837"/>
                  </a:lnTo>
                  <a:lnTo>
                    <a:pt x="13852" y="16837"/>
                  </a:lnTo>
                  <a:lnTo>
                    <a:pt x="13852" y="16837"/>
                  </a:lnTo>
                  <a:lnTo>
                    <a:pt x="13189" y="16837"/>
                  </a:lnTo>
                  <a:lnTo>
                    <a:pt x="12533" y="17227"/>
                  </a:lnTo>
                  <a:lnTo>
                    <a:pt x="12039" y="17430"/>
                  </a:lnTo>
                  <a:lnTo>
                    <a:pt x="11545" y="18024"/>
                  </a:lnTo>
                  <a:lnTo>
                    <a:pt x="11051" y="18617"/>
                  </a:lnTo>
                  <a:lnTo>
                    <a:pt x="10882" y="19211"/>
                  </a:lnTo>
                  <a:lnTo>
                    <a:pt x="10557" y="20000"/>
                  </a:lnTo>
                  <a:lnTo>
                    <a:pt x="10557" y="20796"/>
                  </a:lnTo>
                  <a:lnTo>
                    <a:pt x="10557" y="20796"/>
                  </a:lnTo>
                  <a:lnTo>
                    <a:pt x="5278" y="20796"/>
                  </a:lnTo>
                  <a:lnTo>
                    <a:pt x="5278" y="20796"/>
                  </a:lnTo>
                  <a:lnTo>
                    <a:pt x="4290" y="20991"/>
                  </a:lnTo>
                  <a:lnTo>
                    <a:pt x="3302" y="21390"/>
                  </a:lnTo>
                  <a:lnTo>
                    <a:pt x="2314" y="21780"/>
                  </a:lnTo>
                  <a:lnTo>
                    <a:pt x="1488" y="22577"/>
                  </a:lnTo>
                  <a:lnTo>
                    <a:pt x="832" y="23569"/>
                  </a:lnTo>
                  <a:lnTo>
                    <a:pt x="500" y="24756"/>
                  </a:lnTo>
                  <a:lnTo>
                    <a:pt x="169" y="25943"/>
                  </a:lnTo>
                  <a:lnTo>
                    <a:pt x="6" y="27130"/>
                  </a:lnTo>
                  <a:lnTo>
                    <a:pt x="6" y="113658"/>
                  </a:lnTo>
                  <a:lnTo>
                    <a:pt x="6" y="113658"/>
                  </a:lnTo>
                  <a:lnTo>
                    <a:pt x="169" y="115048"/>
                  </a:lnTo>
                  <a:lnTo>
                    <a:pt x="500" y="116235"/>
                  </a:lnTo>
                  <a:lnTo>
                    <a:pt x="832" y="117219"/>
                  </a:lnTo>
                  <a:lnTo>
                    <a:pt x="1488" y="118211"/>
                  </a:lnTo>
                  <a:lnTo>
                    <a:pt x="2314" y="119008"/>
                  </a:lnTo>
                  <a:lnTo>
                    <a:pt x="3302" y="119601"/>
                  </a:lnTo>
                  <a:lnTo>
                    <a:pt x="4290" y="119991"/>
                  </a:lnTo>
                  <a:lnTo>
                    <a:pt x="5278" y="119991"/>
                  </a:lnTo>
                  <a:lnTo>
                    <a:pt x="114721" y="119991"/>
                  </a:lnTo>
                  <a:lnTo>
                    <a:pt x="114721" y="119991"/>
                  </a:lnTo>
                  <a:lnTo>
                    <a:pt x="115709" y="119991"/>
                  </a:lnTo>
                  <a:lnTo>
                    <a:pt x="116697" y="119601"/>
                  </a:lnTo>
                  <a:lnTo>
                    <a:pt x="117685" y="119008"/>
                  </a:lnTo>
                  <a:lnTo>
                    <a:pt x="118511" y="118211"/>
                  </a:lnTo>
                  <a:lnTo>
                    <a:pt x="119174" y="117219"/>
                  </a:lnTo>
                  <a:lnTo>
                    <a:pt x="119499" y="116235"/>
                  </a:lnTo>
                  <a:lnTo>
                    <a:pt x="119830" y="115048"/>
                  </a:lnTo>
                  <a:lnTo>
                    <a:pt x="119993" y="113658"/>
                  </a:lnTo>
                  <a:lnTo>
                    <a:pt x="119993" y="27130"/>
                  </a:lnTo>
                  <a:lnTo>
                    <a:pt x="119993" y="27130"/>
                  </a:lnTo>
                  <a:lnTo>
                    <a:pt x="119830" y="25943"/>
                  </a:lnTo>
                  <a:lnTo>
                    <a:pt x="119499" y="24756"/>
                  </a:lnTo>
                  <a:lnTo>
                    <a:pt x="119174" y="23569"/>
                  </a:lnTo>
                  <a:lnTo>
                    <a:pt x="118511" y="22577"/>
                  </a:lnTo>
                  <a:lnTo>
                    <a:pt x="117685" y="21780"/>
                  </a:lnTo>
                  <a:lnTo>
                    <a:pt x="116697" y="21390"/>
                  </a:lnTo>
                  <a:lnTo>
                    <a:pt x="115709" y="20991"/>
                  </a:lnTo>
                  <a:lnTo>
                    <a:pt x="114721" y="20796"/>
                  </a:lnTo>
                  <a:lnTo>
                    <a:pt x="114721" y="2079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6" name="Shape 166"/>
            <p:cNvSpPr/>
            <p:nvPr/>
          </p:nvSpPr>
          <p:spPr>
            <a:xfrm>
              <a:off x="1398225" y="386675"/>
              <a:ext cx="142499" cy="25"/>
            </a:xfrm>
            <a:custGeom>
              <a:avLst/>
              <a:gdLst/>
              <a:ahLst/>
              <a:cxnLst/>
              <a:rect l="0" t="0" r="0" b="0"/>
              <a:pathLst>
                <a:path w="120000" h="120000" fill="none" extrusionOk="0">
                  <a:moveTo>
                    <a:pt x="120000" y="120000"/>
                  </a:moveTo>
                  <a:lnTo>
                    <a:pt x="21" y="1200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7" name="Shape 167"/>
            <p:cNvSpPr/>
            <p:nvPr/>
          </p:nvSpPr>
          <p:spPr>
            <a:xfrm>
              <a:off x="1370225" y="450000"/>
              <a:ext cx="198500" cy="197899"/>
            </a:xfrm>
            <a:custGeom>
              <a:avLst/>
              <a:gdLst/>
              <a:ahLst/>
              <a:cxnLst/>
              <a:rect l="0" t="0" r="0" b="0"/>
              <a:pathLst>
                <a:path w="120000" h="120000" fill="none" extrusionOk="0">
                  <a:moveTo>
                    <a:pt x="60000" y="120000"/>
                  </a:moveTo>
                  <a:lnTo>
                    <a:pt x="60000" y="120000"/>
                  </a:lnTo>
                  <a:lnTo>
                    <a:pt x="53743" y="119636"/>
                  </a:lnTo>
                  <a:lnTo>
                    <a:pt x="47848" y="118893"/>
                  </a:lnTo>
                  <a:lnTo>
                    <a:pt x="42332" y="117407"/>
                  </a:lnTo>
                  <a:lnTo>
                    <a:pt x="36816" y="115573"/>
                  </a:lnTo>
                  <a:lnTo>
                    <a:pt x="31284" y="112981"/>
                  </a:lnTo>
                  <a:lnTo>
                    <a:pt x="26508" y="110025"/>
                  </a:lnTo>
                  <a:lnTo>
                    <a:pt x="22095" y="106341"/>
                  </a:lnTo>
                  <a:lnTo>
                    <a:pt x="17667" y="102642"/>
                  </a:lnTo>
                  <a:lnTo>
                    <a:pt x="13617" y="98216"/>
                  </a:lnTo>
                  <a:lnTo>
                    <a:pt x="10307" y="93789"/>
                  </a:lnTo>
                  <a:lnTo>
                    <a:pt x="7360" y="88620"/>
                  </a:lnTo>
                  <a:lnTo>
                    <a:pt x="4790" y="83451"/>
                  </a:lnTo>
                  <a:lnTo>
                    <a:pt x="2947" y="77902"/>
                  </a:lnTo>
                  <a:lnTo>
                    <a:pt x="1481" y="72006"/>
                  </a:lnTo>
                  <a:lnTo>
                    <a:pt x="377" y="66093"/>
                  </a:lnTo>
                  <a:lnTo>
                    <a:pt x="0" y="60181"/>
                  </a:lnTo>
                  <a:lnTo>
                    <a:pt x="0" y="60181"/>
                  </a:lnTo>
                  <a:lnTo>
                    <a:pt x="377" y="53906"/>
                  </a:lnTo>
                  <a:lnTo>
                    <a:pt x="1481" y="48009"/>
                  </a:lnTo>
                  <a:lnTo>
                    <a:pt x="2947" y="42097"/>
                  </a:lnTo>
                  <a:lnTo>
                    <a:pt x="4790" y="36563"/>
                  </a:lnTo>
                  <a:lnTo>
                    <a:pt x="7360" y="31394"/>
                  </a:lnTo>
                  <a:lnTo>
                    <a:pt x="10307" y="26589"/>
                  </a:lnTo>
                  <a:lnTo>
                    <a:pt x="13617" y="21783"/>
                  </a:lnTo>
                  <a:lnTo>
                    <a:pt x="17667" y="17736"/>
                  </a:lnTo>
                  <a:lnTo>
                    <a:pt x="22095" y="13673"/>
                  </a:lnTo>
                  <a:lnTo>
                    <a:pt x="26508" y="10338"/>
                  </a:lnTo>
                  <a:lnTo>
                    <a:pt x="31284" y="7397"/>
                  </a:lnTo>
                  <a:lnTo>
                    <a:pt x="36816" y="4805"/>
                  </a:lnTo>
                  <a:lnTo>
                    <a:pt x="42332" y="2592"/>
                  </a:lnTo>
                  <a:lnTo>
                    <a:pt x="47848" y="1121"/>
                  </a:lnTo>
                  <a:lnTo>
                    <a:pt x="53743" y="378"/>
                  </a:lnTo>
                  <a:lnTo>
                    <a:pt x="60000" y="15"/>
                  </a:lnTo>
                  <a:lnTo>
                    <a:pt x="60000" y="15"/>
                  </a:lnTo>
                  <a:lnTo>
                    <a:pt x="66256" y="378"/>
                  </a:lnTo>
                  <a:lnTo>
                    <a:pt x="72151" y="1121"/>
                  </a:lnTo>
                  <a:lnTo>
                    <a:pt x="77667" y="2592"/>
                  </a:lnTo>
                  <a:lnTo>
                    <a:pt x="83198" y="4805"/>
                  </a:lnTo>
                  <a:lnTo>
                    <a:pt x="88715" y="7397"/>
                  </a:lnTo>
                  <a:lnTo>
                    <a:pt x="93491" y="10338"/>
                  </a:lnTo>
                  <a:lnTo>
                    <a:pt x="97919" y="13673"/>
                  </a:lnTo>
                  <a:lnTo>
                    <a:pt x="102332" y="17736"/>
                  </a:lnTo>
                  <a:lnTo>
                    <a:pt x="106382" y="21783"/>
                  </a:lnTo>
                  <a:lnTo>
                    <a:pt x="109692" y="26589"/>
                  </a:lnTo>
                  <a:lnTo>
                    <a:pt x="112639" y="31394"/>
                  </a:lnTo>
                  <a:lnTo>
                    <a:pt x="115209" y="36563"/>
                  </a:lnTo>
                  <a:lnTo>
                    <a:pt x="117052" y="42097"/>
                  </a:lnTo>
                  <a:lnTo>
                    <a:pt x="118534" y="48009"/>
                  </a:lnTo>
                  <a:lnTo>
                    <a:pt x="119637" y="53906"/>
                  </a:lnTo>
                  <a:lnTo>
                    <a:pt x="120000" y="60181"/>
                  </a:lnTo>
                  <a:lnTo>
                    <a:pt x="120000" y="60181"/>
                  </a:lnTo>
                  <a:lnTo>
                    <a:pt x="119637" y="66093"/>
                  </a:lnTo>
                  <a:lnTo>
                    <a:pt x="118534" y="72006"/>
                  </a:lnTo>
                  <a:lnTo>
                    <a:pt x="117052" y="77902"/>
                  </a:lnTo>
                  <a:lnTo>
                    <a:pt x="115209" y="83451"/>
                  </a:lnTo>
                  <a:lnTo>
                    <a:pt x="112639" y="88620"/>
                  </a:lnTo>
                  <a:lnTo>
                    <a:pt x="109692" y="93789"/>
                  </a:lnTo>
                  <a:lnTo>
                    <a:pt x="106382" y="98216"/>
                  </a:lnTo>
                  <a:lnTo>
                    <a:pt x="102332" y="102642"/>
                  </a:lnTo>
                  <a:lnTo>
                    <a:pt x="97919" y="106341"/>
                  </a:lnTo>
                  <a:lnTo>
                    <a:pt x="93491" y="110025"/>
                  </a:lnTo>
                  <a:lnTo>
                    <a:pt x="88715" y="112981"/>
                  </a:lnTo>
                  <a:lnTo>
                    <a:pt x="83198" y="115573"/>
                  </a:lnTo>
                  <a:lnTo>
                    <a:pt x="77667" y="117407"/>
                  </a:lnTo>
                  <a:lnTo>
                    <a:pt x="72151" y="118893"/>
                  </a:lnTo>
                  <a:lnTo>
                    <a:pt x="66256" y="119636"/>
                  </a:lnTo>
                  <a:lnTo>
                    <a:pt x="60000" y="120000"/>
                  </a:lnTo>
                  <a:lnTo>
                    <a:pt x="60000" y="12000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a:off x="1403100" y="482875"/>
              <a:ext cx="132750" cy="132150"/>
            </a:xfrm>
            <a:custGeom>
              <a:avLst/>
              <a:gdLst/>
              <a:ahLst/>
              <a:cxnLst/>
              <a:rect l="0" t="0" r="0" b="0"/>
              <a:pathLst>
                <a:path w="120000" h="120000" fill="none" extrusionOk="0">
                  <a:moveTo>
                    <a:pt x="60000" y="120000"/>
                  </a:moveTo>
                  <a:lnTo>
                    <a:pt x="60000" y="120000"/>
                  </a:lnTo>
                  <a:lnTo>
                    <a:pt x="53943" y="120000"/>
                  </a:lnTo>
                  <a:lnTo>
                    <a:pt x="47887" y="118887"/>
                  </a:lnTo>
                  <a:lnTo>
                    <a:pt x="42395" y="117230"/>
                  </a:lnTo>
                  <a:lnTo>
                    <a:pt x="36881" y="115573"/>
                  </a:lnTo>
                  <a:lnTo>
                    <a:pt x="31389" y="112803"/>
                  </a:lnTo>
                  <a:lnTo>
                    <a:pt x="26418" y="110034"/>
                  </a:lnTo>
                  <a:lnTo>
                    <a:pt x="22033" y="106174"/>
                  </a:lnTo>
                  <a:lnTo>
                    <a:pt x="17627" y="102292"/>
                  </a:lnTo>
                  <a:lnTo>
                    <a:pt x="13762" y="98433"/>
                  </a:lnTo>
                  <a:lnTo>
                    <a:pt x="10463" y="93461"/>
                  </a:lnTo>
                  <a:lnTo>
                    <a:pt x="7163" y="88467"/>
                  </a:lnTo>
                  <a:lnTo>
                    <a:pt x="4971" y="83496"/>
                  </a:lnTo>
                  <a:lnTo>
                    <a:pt x="2757" y="77979"/>
                  </a:lnTo>
                  <a:lnTo>
                    <a:pt x="1672" y="72440"/>
                  </a:lnTo>
                  <a:lnTo>
                    <a:pt x="564" y="66356"/>
                  </a:lnTo>
                  <a:lnTo>
                    <a:pt x="0" y="60272"/>
                  </a:lnTo>
                  <a:lnTo>
                    <a:pt x="0" y="60272"/>
                  </a:lnTo>
                  <a:lnTo>
                    <a:pt x="564" y="54188"/>
                  </a:lnTo>
                  <a:lnTo>
                    <a:pt x="1672" y="48127"/>
                  </a:lnTo>
                  <a:lnTo>
                    <a:pt x="2757" y="42043"/>
                  </a:lnTo>
                  <a:lnTo>
                    <a:pt x="4971" y="36503"/>
                  </a:lnTo>
                  <a:lnTo>
                    <a:pt x="7163" y="31532"/>
                  </a:lnTo>
                  <a:lnTo>
                    <a:pt x="10463" y="26560"/>
                  </a:lnTo>
                  <a:lnTo>
                    <a:pt x="13762" y="22133"/>
                  </a:lnTo>
                  <a:lnTo>
                    <a:pt x="17627" y="17707"/>
                  </a:lnTo>
                  <a:lnTo>
                    <a:pt x="22033" y="13847"/>
                  </a:lnTo>
                  <a:lnTo>
                    <a:pt x="26418" y="10510"/>
                  </a:lnTo>
                  <a:lnTo>
                    <a:pt x="31389" y="7196"/>
                  </a:lnTo>
                  <a:lnTo>
                    <a:pt x="36881" y="4994"/>
                  </a:lnTo>
                  <a:lnTo>
                    <a:pt x="42395" y="2769"/>
                  </a:lnTo>
                  <a:lnTo>
                    <a:pt x="47887" y="1112"/>
                  </a:lnTo>
                  <a:lnTo>
                    <a:pt x="53943" y="567"/>
                  </a:lnTo>
                  <a:lnTo>
                    <a:pt x="60000" y="22"/>
                  </a:lnTo>
                  <a:lnTo>
                    <a:pt x="60000" y="22"/>
                  </a:lnTo>
                  <a:lnTo>
                    <a:pt x="66056" y="567"/>
                  </a:lnTo>
                  <a:lnTo>
                    <a:pt x="72112" y="1112"/>
                  </a:lnTo>
                  <a:lnTo>
                    <a:pt x="77627" y="2769"/>
                  </a:lnTo>
                  <a:lnTo>
                    <a:pt x="83118" y="4994"/>
                  </a:lnTo>
                  <a:lnTo>
                    <a:pt x="88632" y="7196"/>
                  </a:lnTo>
                  <a:lnTo>
                    <a:pt x="93581" y="10510"/>
                  </a:lnTo>
                  <a:lnTo>
                    <a:pt x="97988" y="13847"/>
                  </a:lnTo>
                  <a:lnTo>
                    <a:pt x="102372" y="17707"/>
                  </a:lnTo>
                  <a:lnTo>
                    <a:pt x="106237" y="22133"/>
                  </a:lnTo>
                  <a:lnTo>
                    <a:pt x="109536" y="26560"/>
                  </a:lnTo>
                  <a:lnTo>
                    <a:pt x="112836" y="31532"/>
                  </a:lnTo>
                  <a:lnTo>
                    <a:pt x="115050" y="36503"/>
                  </a:lnTo>
                  <a:lnTo>
                    <a:pt x="117242" y="42043"/>
                  </a:lnTo>
                  <a:lnTo>
                    <a:pt x="118350" y="48127"/>
                  </a:lnTo>
                  <a:lnTo>
                    <a:pt x="119435" y="54188"/>
                  </a:lnTo>
                  <a:lnTo>
                    <a:pt x="120000" y="60272"/>
                  </a:lnTo>
                  <a:lnTo>
                    <a:pt x="120000" y="60272"/>
                  </a:lnTo>
                  <a:lnTo>
                    <a:pt x="119435" y="66356"/>
                  </a:lnTo>
                  <a:lnTo>
                    <a:pt x="118350" y="72440"/>
                  </a:lnTo>
                  <a:lnTo>
                    <a:pt x="117242" y="77979"/>
                  </a:lnTo>
                  <a:lnTo>
                    <a:pt x="115050" y="83496"/>
                  </a:lnTo>
                  <a:lnTo>
                    <a:pt x="112836" y="88467"/>
                  </a:lnTo>
                  <a:lnTo>
                    <a:pt x="109536" y="93461"/>
                  </a:lnTo>
                  <a:lnTo>
                    <a:pt x="106237" y="98433"/>
                  </a:lnTo>
                  <a:lnTo>
                    <a:pt x="102372" y="102292"/>
                  </a:lnTo>
                  <a:lnTo>
                    <a:pt x="97988" y="106174"/>
                  </a:lnTo>
                  <a:lnTo>
                    <a:pt x="93581" y="110034"/>
                  </a:lnTo>
                  <a:lnTo>
                    <a:pt x="88632" y="112803"/>
                  </a:lnTo>
                  <a:lnTo>
                    <a:pt x="83118" y="115573"/>
                  </a:lnTo>
                  <a:lnTo>
                    <a:pt x="77627" y="117230"/>
                  </a:lnTo>
                  <a:lnTo>
                    <a:pt x="72112" y="118887"/>
                  </a:lnTo>
                  <a:lnTo>
                    <a:pt x="66056" y="120000"/>
                  </a:lnTo>
                  <a:lnTo>
                    <a:pt x="60000" y="120000"/>
                  </a:lnTo>
                  <a:lnTo>
                    <a:pt x="60000" y="12000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a:off x="1588800" y="435400"/>
              <a:ext cx="66400" cy="43849"/>
            </a:xfrm>
            <a:custGeom>
              <a:avLst/>
              <a:gdLst/>
              <a:ahLst/>
              <a:cxnLst/>
              <a:rect l="0" t="0" r="0" b="0"/>
              <a:pathLst>
                <a:path w="120000" h="120000" fill="none" extrusionOk="0">
                  <a:moveTo>
                    <a:pt x="119954" y="86613"/>
                  </a:moveTo>
                  <a:lnTo>
                    <a:pt x="119954" y="86613"/>
                  </a:lnTo>
                  <a:lnTo>
                    <a:pt x="119954" y="93318"/>
                  </a:lnTo>
                  <a:lnTo>
                    <a:pt x="118870" y="99954"/>
                  </a:lnTo>
                  <a:lnTo>
                    <a:pt x="116656" y="104948"/>
                  </a:lnTo>
                  <a:lnTo>
                    <a:pt x="113358" y="109942"/>
                  </a:lnTo>
                  <a:lnTo>
                    <a:pt x="111189" y="114937"/>
                  </a:lnTo>
                  <a:lnTo>
                    <a:pt x="106762" y="116647"/>
                  </a:lnTo>
                  <a:lnTo>
                    <a:pt x="102379" y="120000"/>
                  </a:lnTo>
                  <a:lnTo>
                    <a:pt x="97951" y="120000"/>
                  </a:lnTo>
                  <a:lnTo>
                    <a:pt x="22048" y="120000"/>
                  </a:lnTo>
                  <a:lnTo>
                    <a:pt x="22048" y="120000"/>
                  </a:lnTo>
                  <a:lnTo>
                    <a:pt x="17620" y="120000"/>
                  </a:lnTo>
                  <a:lnTo>
                    <a:pt x="13237" y="116647"/>
                  </a:lnTo>
                  <a:lnTo>
                    <a:pt x="9939" y="114937"/>
                  </a:lnTo>
                  <a:lnTo>
                    <a:pt x="6641" y="109942"/>
                  </a:lnTo>
                  <a:lnTo>
                    <a:pt x="3343" y="104948"/>
                  </a:lnTo>
                  <a:lnTo>
                    <a:pt x="2213" y="99954"/>
                  </a:lnTo>
                  <a:lnTo>
                    <a:pt x="45" y="93318"/>
                  </a:lnTo>
                  <a:lnTo>
                    <a:pt x="45" y="86613"/>
                  </a:lnTo>
                  <a:lnTo>
                    <a:pt x="45" y="33318"/>
                  </a:lnTo>
                  <a:lnTo>
                    <a:pt x="45" y="33318"/>
                  </a:lnTo>
                  <a:lnTo>
                    <a:pt x="45" y="26681"/>
                  </a:lnTo>
                  <a:lnTo>
                    <a:pt x="2213" y="19977"/>
                  </a:lnTo>
                  <a:lnTo>
                    <a:pt x="3343" y="14982"/>
                  </a:lnTo>
                  <a:lnTo>
                    <a:pt x="6641" y="9988"/>
                  </a:lnTo>
                  <a:lnTo>
                    <a:pt x="9939" y="4994"/>
                  </a:lnTo>
                  <a:lnTo>
                    <a:pt x="13237" y="3352"/>
                  </a:lnTo>
                  <a:lnTo>
                    <a:pt x="17620" y="0"/>
                  </a:lnTo>
                  <a:lnTo>
                    <a:pt x="22048" y="0"/>
                  </a:lnTo>
                  <a:lnTo>
                    <a:pt x="97951" y="0"/>
                  </a:lnTo>
                  <a:lnTo>
                    <a:pt x="97951" y="0"/>
                  </a:lnTo>
                  <a:lnTo>
                    <a:pt x="102379" y="0"/>
                  </a:lnTo>
                  <a:lnTo>
                    <a:pt x="106762" y="3352"/>
                  </a:lnTo>
                  <a:lnTo>
                    <a:pt x="111189" y="4994"/>
                  </a:lnTo>
                  <a:lnTo>
                    <a:pt x="113358" y="9988"/>
                  </a:lnTo>
                  <a:lnTo>
                    <a:pt x="116656" y="14982"/>
                  </a:lnTo>
                  <a:lnTo>
                    <a:pt x="118870" y="19977"/>
                  </a:lnTo>
                  <a:lnTo>
                    <a:pt x="119954" y="26681"/>
                  </a:lnTo>
                  <a:lnTo>
                    <a:pt x="119954" y="33318"/>
                  </a:lnTo>
                  <a:lnTo>
                    <a:pt x="119954" y="8661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547576" y="600918"/>
            <a:ext cx="7884600" cy="3810299"/>
          </a:xfrm>
          <a:prstGeom prst="rect">
            <a:avLst/>
          </a:prstGeom>
        </p:spPr>
        <p:txBody>
          <a:bodyPr lIns="91425" tIns="91425" rIns="91425" bIns="91425" anchor="ctr" anchorCtr="0">
            <a:noAutofit/>
          </a:bodyPr>
          <a:lstStyle/>
          <a:p>
            <a:pPr lvl="0" algn="ctr" rtl="0">
              <a:spcBef>
                <a:spcPts val="0"/>
              </a:spcBef>
              <a:buClr>
                <a:schemeClr val="dk1"/>
              </a:buClr>
              <a:buSzPct val="61111"/>
              <a:buFont typeface="Arial"/>
              <a:buNone/>
            </a:pPr>
            <a:r>
              <a:rPr lang="en" sz="4400" b="1" dirty="0">
                <a:solidFill>
                  <a:schemeClr val="lt1"/>
                </a:solidFill>
                <a:latin typeface="Roboto Slab"/>
                <a:ea typeface="Roboto Slab"/>
                <a:cs typeface="Roboto Slab"/>
                <a:sym typeface="Roboto Slab"/>
              </a:rPr>
              <a:t>THANK YOU!</a:t>
            </a:r>
          </a:p>
          <a:p>
            <a:pPr lvl="0" rtl="0">
              <a:spcBef>
                <a:spcPts val="0"/>
              </a:spcBef>
              <a:buClr>
                <a:schemeClr val="dk1"/>
              </a:buClr>
              <a:buSzPct val="45833"/>
              <a:buFont typeface="Arial"/>
              <a:buNone/>
            </a:pPr>
            <a:endParaRPr sz="2400" dirty="0">
              <a:solidFill>
                <a:srgbClr val="FFFFFF"/>
              </a:solidFill>
            </a:endParaRPr>
          </a:p>
        </p:txBody>
      </p:sp>
    </p:spTree>
    <p:extLst>
      <p:ext uri="{BB962C8B-B14F-4D97-AF65-F5344CB8AC3E}">
        <p14:creationId xmlns:p14="http://schemas.microsoft.com/office/powerpoint/2010/main" val="210326233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ctrTitle" idx="4294967295"/>
          </p:nvPr>
        </p:nvSpPr>
        <p:spPr>
          <a:xfrm>
            <a:off x="0" y="1659541"/>
            <a:ext cx="9144000" cy="11597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Roboto Slab"/>
              <a:buNone/>
            </a:pPr>
            <a:r>
              <a:rPr lang="en" sz="8000" b="1" i="0" u="none" strike="noStrike" cap="none">
                <a:solidFill>
                  <a:srgbClr val="FFFFFF"/>
                </a:solidFill>
                <a:latin typeface="Roboto Slab"/>
                <a:ea typeface="Roboto Slab"/>
                <a:cs typeface="Roboto Slab"/>
                <a:sym typeface="Roboto Slab"/>
              </a:rPr>
              <a:t>Market Share</a:t>
            </a:r>
          </a:p>
        </p:txBody>
      </p:sp>
      <p:sp>
        <p:nvSpPr>
          <p:cNvPr id="175" name="Shape 175"/>
          <p:cNvSpPr txBox="1">
            <a:spLocks noGrp="1"/>
          </p:cNvSpPr>
          <p:nvPr>
            <p:ph type="subTitle" idx="4294967295"/>
          </p:nvPr>
        </p:nvSpPr>
        <p:spPr>
          <a:xfrm>
            <a:off x="685800" y="2916252"/>
            <a:ext cx="7772400" cy="7847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114454"/>
              </a:buClr>
              <a:buSzPct val="25000"/>
              <a:buFont typeface="Nixie One"/>
              <a:buNone/>
            </a:pPr>
            <a:r>
              <a:rPr lang="en" sz="2400" b="0" i="0" u="none" strike="noStrike" cap="none">
                <a:solidFill>
                  <a:srgbClr val="FFFFFF"/>
                </a:solidFill>
                <a:latin typeface="Nixie One"/>
                <a:ea typeface="Nixie One"/>
                <a:cs typeface="Nixie One"/>
                <a:sym typeface="Nixie One"/>
              </a:rPr>
              <a:t>Current market share of Apple, Samsung and Sony in India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p:nvPr/>
        </p:nvSpPr>
        <p:spPr>
          <a:xfrm>
            <a:off x="3971262" y="720616"/>
            <a:ext cx="1264152" cy="2402255"/>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1" name="Shape 181"/>
          <p:cNvSpPr/>
          <p:nvPr/>
        </p:nvSpPr>
        <p:spPr>
          <a:xfrm>
            <a:off x="4045691" y="921933"/>
            <a:ext cx="1116418" cy="1913858"/>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Sony Xperia</a:t>
            </a:r>
          </a:p>
        </p:txBody>
      </p:sp>
      <p:sp>
        <p:nvSpPr>
          <p:cNvPr id="182" name="Shape 182"/>
          <p:cNvSpPr/>
          <p:nvPr/>
        </p:nvSpPr>
        <p:spPr>
          <a:xfrm>
            <a:off x="744262" y="750458"/>
            <a:ext cx="1253780" cy="2380991"/>
          </a:xfrm>
          <a:custGeom>
            <a:avLst/>
            <a:gdLst/>
            <a:ahLst/>
            <a:cxnLst/>
            <a:rect l="0" t="0" r="0" b="0"/>
            <a:pathLst>
              <a:path w="120000" h="120000" extrusionOk="0">
                <a:moveTo>
                  <a:pt x="59845" y="4765"/>
                </a:moveTo>
                <a:lnTo>
                  <a:pt x="60782" y="4912"/>
                </a:lnTo>
                <a:lnTo>
                  <a:pt x="61723" y="5062"/>
                </a:lnTo>
                <a:lnTo>
                  <a:pt x="62037" y="5509"/>
                </a:lnTo>
                <a:lnTo>
                  <a:pt x="62351" y="5956"/>
                </a:lnTo>
                <a:lnTo>
                  <a:pt x="62037" y="6402"/>
                </a:lnTo>
                <a:lnTo>
                  <a:pt x="61723" y="6849"/>
                </a:lnTo>
                <a:lnTo>
                  <a:pt x="60782" y="6998"/>
                </a:lnTo>
                <a:lnTo>
                  <a:pt x="59845" y="7147"/>
                </a:lnTo>
                <a:lnTo>
                  <a:pt x="58903" y="6998"/>
                </a:lnTo>
                <a:lnTo>
                  <a:pt x="58276" y="6849"/>
                </a:lnTo>
                <a:lnTo>
                  <a:pt x="57652" y="6402"/>
                </a:lnTo>
                <a:lnTo>
                  <a:pt x="57339" y="5956"/>
                </a:lnTo>
                <a:lnTo>
                  <a:pt x="57652" y="5509"/>
                </a:lnTo>
                <a:lnTo>
                  <a:pt x="58276" y="5062"/>
                </a:lnTo>
                <a:lnTo>
                  <a:pt x="58903" y="4912"/>
                </a:lnTo>
                <a:lnTo>
                  <a:pt x="59845" y="4765"/>
                </a:lnTo>
                <a:close/>
                <a:moveTo>
                  <a:pt x="68928" y="9825"/>
                </a:moveTo>
                <a:lnTo>
                  <a:pt x="69242" y="9974"/>
                </a:lnTo>
                <a:lnTo>
                  <a:pt x="69556" y="10273"/>
                </a:lnTo>
                <a:lnTo>
                  <a:pt x="69870" y="10422"/>
                </a:lnTo>
                <a:lnTo>
                  <a:pt x="69556" y="10720"/>
                </a:lnTo>
                <a:lnTo>
                  <a:pt x="69242" y="11018"/>
                </a:lnTo>
                <a:lnTo>
                  <a:pt x="68928" y="11018"/>
                </a:lnTo>
                <a:lnTo>
                  <a:pt x="68305" y="11165"/>
                </a:lnTo>
                <a:lnTo>
                  <a:pt x="51071" y="11165"/>
                </a:lnTo>
                <a:lnTo>
                  <a:pt x="50443" y="11018"/>
                </a:lnTo>
                <a:lnTo>
                  <a:pt x="50129" y="11018"/>
                </a:lnTo>
                <a:lnTo>
                  <a:pt x="49820" y="10720"/>
                </a:lnTo>
                <a:lnTo>
                  <a:pt x="49506" y="10422"/>
                </a:lnTo>
                <a:lnTo>
                  <a:pt x="49820" y="10273"/>
                </a:lnTo>
                <a:lnTo>
                  <a:pt x="50129" y="9974"/>
                </a:lnTo>
                <a:lnTo>
                  <a:pt x="50443" y="9825"/>
                </a:lnTo>
                <a:close/>
                <a:moveTo>
                  <a:pt x="110602" y="17122"/>
                </a:moveTo>
                <a:lnTo>
                  <a:pt x="110602" y="17271"/>
                </a:lnTo>
                <a:lnTo>
                  <a:pt x="110602" y="102581"/>
                </a:lnTo>
                <a:lnTo>
                  <a:pt x="110602" y="102728"/>
                </a:lnTo>
                <a:lnTo>
                  <a:pt x="9088" y="102728"/>
                </a:lnTo>
                <a:lnTo>
                  <a:pt x="9088" y="102581"/>
                </a:lnTo>
                <a:lnTo>
                  <a:pt x="9088" y="17271"/>
                </a:lnTo>
                <a:lnTo>
                  <a:pt x="9088" y="17122"/>
                </a:lnTo>
                <a:close/>
                <a:moveTo>
                  <a:pt x="57962" y="106452"/>
                </a:moveTo>
                <a:lnTo>
                  <a:pt x="56083" y="106748"/>
                </a:lnTo>
                <a:lnTo>
                  <a:pt x="54519" y="107195"/>
                </a:lnTo>
                <a:lnTo>
                  <a:pt x="52949" y="107790"/>
                </a:lnTo>
                <a:lnTo>
                  <a:pt x="52012" y="108386"/>
                </a:lnTo>
                <a:lnTo>
                  <a:pt x="51071" y="109279"/>
                </a:lnTo>
                <a:lnTo>
                  <a:pt x="50443" y="110025"/>
                </a:lnTo>
                <a:lnTo>
                  <a:pt x="50129" y="111066"/>
                </a:lnTo>
                <a:lnTo>
                  <a:pt x="50443" y="111959"/>
                </a:lnTo>
                <a:lnTo>
                  <a:pt x="51071" y="112852"/>
                </a:lnTo>
                <a:lnTo>
                  <a:pt x="52012" y="113597"/>
                </a:lnTo>
                <a:lnTo>
                  <a:pt x="52949" y="114192"/>
                </a:lnTo>
                <a:lnTo>
                  <a:pt x="54519" y="114788"/>
                </a:lnTo>
                <a:lnTo>
                  <a:pt x="56083" y="115236"/>
                </a:lnTo>
                <a:lnTo>
                  <a:pt x="57962" y="115532"/>
                </a:lnTo>
                <a:lnTo>
                  <a:pt x="59845" y="115681"/>
                </a:lnTo>
                <a:lnTo>
                  <a:pt x="61723" y="115532"/>
                </a:lnTo>
                <a:lnTo>
                  <a:pt x="63602" y="115236"/>
                </a:lnTo>
                <a:lnTo>
                  <a:pt x="65171" y="114788"/>
                </a:lnTo>
                <a:lnTo>
                  <a:pt x="66736" y="114192"/>
                </a:lnTo>
                <a:lnTo>
                  <a:pt x="67991" y="113597"/>
                </a:lnTo>
                <a:lnTo>
                  <a:pt x="68928" y="112852"/>
                </a:lnTo>
                <a:lnTo>
                  <a:pt x="69242" y="111959"/>
                </a:lnTo>
                <a:lnTo>
                  <a:pt x="69556" y="111066"/>
                </a:lnTo>
                <a:lnTo>
                  <a:pt x="69242" y="110025"/>
                </a:lnTo>
                <a:lnTo>
                  <a:pt x="68928" y="109279"/>
                </a:lnTo>
                <a:lnTo>
                  <a:pt x="67991" y="108386"/>
                </a:lnTo>
                <a:lnTo>
                  <a:pt x="66736" y="107790"/>
                </a:lnTo>
                <a:lnTo>
                  <a:pt x="65171" y="107195"/>
                </a:lnTo>
                <a:lnTo>
                  <a:pt x="63602" y="106748"/>
                </a:lnTo>
                <a:lnTo>
                  <a:pt x="61723" y="106452"/>
                </a:lnTo>
                <a:close/>
                <a:moveTo>
                  <a:pt x="59845" y="106004"/>
                </a:moveTo>
                <a:lnTo>
                  <a:pt x="62037" y="106153"/>
                </a:lnTo>
                <a:lnTo>
                  <a:pt x="63916" y="106452"/>
                </a:lnTo>
                <a:lnTo>
                  <a:pt x="65799" y="106897"/>
                </a:lnTo>
                <a:lnTo>
                  <a:pt x="67364" y="107494"/>
                </a:lnTo>
                <a:lnTo>
                  <a:pt x="68614" y="108237"/>
                </a:lnTo>
                <a:lnTo>
                  <a:pt x="69556" y="109130"/>
                </a:lnTo>
                <a:lnTo>
                  <a:pt x="70184" y="110025"/>
                </a:lnTo>
                <a:lnTo>
                  <a:pt x="70498" y="111066"/>
                </a:lnTo>
                <a:lnTo>
                  <a:pt x="70184" y="111959"/>
                </a:lnTo>
                <a:lnTo>
                  <a:pt x="69556" y="113001"/>
                </a:lnTo>
                <a:lnTo>
                  <a:pt x="68614" y="113747"/>
                </a:lnTo>
                <a:lnTo>
                  <a:pt x="67364" y="114490"/>
                </a:lnTo>
                <a:lnTo>
                  <a:pt x="65799" y="115087"/>
                </a:lnTo>
                <a:lnTo>
                  <a:pt x="63916" y="115532"/>
                </a:lnTo>
                <a:lnTo>
                  <a:pt x="62037" y="115830"/>
                </a:lnTo>
                <a:lnTo>
                  <a:pt x="59845" y="115979"/>
                </a:lnTo>
                <a:lnTo>
                  <a:pt x="57962" y="115830"/>
                </a:lnTo>
                <a:lnTo>
                  <a:pt x="55769" y="115532"/>
                </a:lnTo>
                <a:lnTo>
                  <a:pt x="54205" y="115087"/>
                </a:lnTo>
                <a:lnTo>
                  <a:pt x="52635" y="114490"/>
                </a:lnTo>
                <a:lnTo>
                  <a:pt x="51385" y="113747"/>
                </a:lnTo>
                <a:lnTo>
                  <a:pt x="50443" y="113001"/>
                </a:lnTo>
                <a:lnTo>
                  <a:pt x="49820" y="111959"/>
                </a:lnTo>
                <a:lnTo>
                  <a:pt x="49506" y="111066"/>
                </a:lnTo>
                <a:lnTo>
                  <a:pt x="49820" y="110025"/>
                </a:lnTo>
                <a:lnTo>
                  <a:pt x="50443" y="109130"/>
                </a:lnTo>
                <a:lnTo>
                  <a:pt x="51385" y="108237"/>
                </a:lnTo>
                <a:lnTo>
                  <a:pt x="52635" y="107494"/>
                </a:lnTo>
                <a:lnTo>
                  <a:pt x="54205" y="106897"/>
                </a:lnTo>
                <a:lnTo>
                  <a:pt x="55769" y="106452"/>
                </a:lnTo>
                <a:lnTo>
                  <a:pt x="57962" y="106153"/>
                </a:lnTo>
                <a:lnTo>
                  <a:pt x="59845" y="106004"/>
                </a:lnTo>
                <a:close/>
                <a:moveTo>
                  <a:pt x="18176" y="1489"/>
                </a:moveTo>
                <a:lnTo>
                  <a:pt x="15042" y="1638"/>
                </a:lnTo>
                <a:lnTo>
                  <a:pt x="12222" y="2085"/>
                </a:lnTo>
                <a:lnTo>
                  <a:pt x="9715" y="2680"/>
                </a:lnTo>
                <a:lnTo>
                  <a:pt x="7523" y="3572"/>
                </a:lnTo>
                <a:lnTo>
                  <a:pt x="5954" y="4616"/>
                </a:lnTo>
                <a:lnTo>
                  <a:pt x="4389" y="5807"/>
                </a:lnTo>
                <a:lnTo>
                  <a:pt x="3447" y="7147"/>
                </a:lnTo>
                <a:lnTo>
                  <a:pt x="3447" y="8487"/>
                </a:lnTo>
                <a:lnTo>
                  <a:pt x="3447" y="111365"/>
                </a:lnTo>
                <a:lnTo>
                  <a:pt x="3447" y="112705"/>
                </a:lnTo>
                <a:lnTo>
                  <a:pt x="4389" y="114043"/>
                </a:lnTo>
                <a:lnTo>
                  <a:pt x="5954" y="115236"/>
                </a:lnTo>
                <a:lnTo>
                  <a:pt x="7523" y="116278"/>
                </a:lnTo>
                <a:lnTo>
                  <a:pt x="9715" y="117170"/>
                </a:lnTo>
                <a:lnTo>
                  <a:pt x="12222" y="117767"/>
                </a:lnTo>
                <a:lnTo>
                  <a:pt x="15042" y="118212"/>
                </a:lnTo>
                <a:lnTo>
                  <a:pt x="18176" y="118361"/>
                </a:lnTo>
                <a:lnTo>
                  <a:pt x="101828" y="118361"/>
                </a:lnTo>
                <a:lnTo>
                  <a:pt x="104962" y="118212"/>
                </a:lnTo>
                <a:lnTo>
                  <a:pt x="107782" y="117767"/>
                </a:lnTo>
                <a:lnTo>
                  <a:pt x="110288" y="117170"/>
                </a:lnTo>
                <a:lnTo>
                  <a:pt x="112481" y="116278"/>
                </a:lnTo>
                <a:lnTo>
                  <a:pt x="114045" y="115236"/>
                </a:lnTo>
                <a:lnTo>
                  <a:pt x="115615" y="114043"/>
                </a:lnTo>
                <a:lnTo>
                  <a:pt x="116552" y="112705"/>
                </a:lnTo>
                <a:lnTo>
                  <a:pt x="116866" y="111365"/>
                </a:lnTo>
                <a:lnTo>
                  <a:pt x="116866" y="8487"/>
                </a:lnTo>
                <a:lnTo>
                  <a:pt x="116552" y="7147"/>
                </a:lnTo>
                <a:lnTo>
                  <a:pt x="115615" y="5807"/>
                </a:lnTo>
                <a:lnTo>
                  <a:pt x="114045" y="4616"/>
                </a:lnTo>
                <a:lnTo>
                  <a:pt x="112481" y="3572"/>
                </a:lnTo>
                <a:lnTo>
                  <a:pt x="110288" y="2680"/>
                </a:lnTo>
                <a:lnTo>
                  <a:pt x="107782" y="2085"/>
                </a:lnTo>
                <a:lnTo>
                  <a:pt x="104962" y="1638"/>
                </a:lnTo>
                <a:lnTo>
                  <a:pt x="101828" y="1489"/>
                </a:lnTo>
                <a:close/>
                <a:moveTo>
                  <a:pt x="101828" y="1190"/>
                </a:moveTo>
                <a:lnTo>
                  <a:pt x="104962" y="1340"/>
                </a:lnTo>
                <a:lnTo>
                  <a:pt x="108091" y="1787"/>
                </a:lnTo>
                <a:lnTo>
                  <a:pt x="110602" y="2381"/>
                </a:lnTo>
                <a:lnTo>
                  <a:pt x="112795" y="3276"/>
                </a:lnTo>
                <a:lnTo>
                  <a:pt x="114673" y="4467"/>
                </a:lnTo>
                <a:lnTo>
                  <a:pt x="116238" y="5658"/>
                </a:lnTo>
                <a:lnTo>
                  <a:pt x="117179" y="6998"/>
                </a:lnTo>
                <a:lnTo>
                  <a:pt x="117493" y="8487"/>
                </a:lnTo>
                <a:lnTo>
                  <a:pt x="117493" y="111365"/>
                </a:lnTo>
                <a:lnTo>
                  <a:pt x="117179" y="112852"/>
                </a:lnTo>
                <a:lnTo>
                  <a:pt x="116238" y="114192"/>
                </a:lnTo>
                <a:lnTo>
                  <a:pt x="114673" y="115532"/>
                </a:lnTo>
                <a:lnTo>
                  <a:pt x="112795" y="116574"/>
                </a:lnTo>
                <a:lnTo>
                  <a:pt x="110602" y="117468"/>
                </a:lnTo>
                <a:lnTo>
                  <a:pt x="108091" y="118212"/>
                </a:lnTo>
                <a:lnTo>
                  <a:pt x="104962" y="118659"/>
                </a:lnTo>
                <a:lnTo>
                  <a:pt x="101828" y="118809"/>
                </a:lnTo>
                <a:lnTo>
                  <a:pt x="18176" y="118809"/>
                </a:lnTo>
                <a:lnTo>
                  <a:pt x="15042" y="118659"/>
                </a:lnTo>
                <a:lnTo>
                  <a:pt x="11908" y="118212"/>
                </a:lnTo>
                <a:lnTo>
                  <a:pt x="9401" y="117468"/>
                </a:lnTo>
                <a:lnTo>
                  <a:pt x="7209" y="116574"/>
                </a:lnTo>
                <a:lnTo>
                  <a:pt x="5326" y="115532"/>
                </a:lnTo>
                <a:lnTo>
                  <a:pt x="3761" y="114192"/>
                </a:lnTo>
                <a:lnTo>
                  <a:pt x="2820" y="112852"/>
                </a:lnTo>
                <a:lnTo>
                  <a:pt x="2506" y="111365"/>
                </a:lnTo>
                <a:lnTo>
                  <a:pt x="2506" y="8487"/>
                </a:lnTo>
                <a:lnTo>
                  <a:pt x="2820" y="6998"/>
                </a:lnTo>
                <a:lnTo>
                  <a:pt x="3761" y="5658"/>
                </a:lnTo>
                <a:lnTo>
                  <a:pt x="5326" y="4467"/>
                </a:lnTo>
                <a:lnTo>
                  <a:pt x="7209" y="3276"/>
                </a:lnTo>
                <a:lnTo>
                  <a:pt x="9401" y="2381"/>
                </a:lnTo>
                <a:lnTo>
                  <a:pt x="11908" y="1787"/>
                </a:lnTo>
                <a:lnTo>
                  <a:pt x="15042" y="1340"/>
                </a:lnTo>
                <a:lnTo>
                  <a:pt x="18176" y="1190"/>
                </a:lnTo>
                <a:close/>
                <a:moveTo>
                  <a:pt x="18176" y="0"/>
                </a:moveTo>
                <a:lnTo>
                  <a:pt x="14414" y="149"/>
                </a:lnTo>
                <a:lnTo>
                  <a:pt x="11280" y="596"/>
                </a:lnTo>
                <a:lnTo>
                  <a:pt x="8146" y="1340"/>
                </a:lnTo>
                <a:lnTo>
                  <a:pt x="5326" y="2531"/>
                </a:lnTo>
                <a:lnTo>
                  <a:pt x="3133" y="3721"/>
                </a:lnTo>
                <a:lnTo>
                  <a:pt x="1255" y="5211"/>
                </a:lnTo>
                <a:lnTo>
                  <a:pt x="313" y="6849"/>
                </a:lnTo>
                <a:lnTo>
                  <a:pt x="0" y="8487"/>
                </a:lnTo>
                <a:lnTo>
                  <a:pt x="0" y="111365"/>
                </a:lnTo>
                <a:lnTo>
                  <a:pt x="313" y="113001"/>
                </a:lnTo>
                <a:lnTo>
                  <a:pt x="1255" y="114639"/>
                </a:lnTo>
                <a:lnTo>
                  <a:pt x="3133" y="116128"/>
                </a:lnTo>
                <a:lnTo>
                  <a:pt x="5326" y="117468"/>
                </a:lnTo>
                <a:lnTo>
                  <a:pt x="8146" y="118510"/>
                </a:lnTo>
                <a:lnTo>
                  <a:pt x="11280" y="119254"/>
                </a:lnTo>
                <a:lnTo>
                  <a:pt x="14414" y="119850"/>
                </a:lnTo>
                <a:lnTo>
                  <a:pt x="18176" y="120000"/>
                </a:lnTo>
                <a:lnTo>
                  <a:pt x="101828" y="120000"/>
                </a:lnTo>
                <a:lnTo>
                  <a:pt x="105585" y="119850"/>
                </a:lnTo>
                <a:lnTo>
                  <a:pt x="108719" y="119254"/>
                </a:lnTo>
                <a:lnTo>
                  <a:pt x="111853" y="118510"/>
                </a:lnTo>
                <a:lnTo>
                  <a:pt x="114673" y="117468"/>
                </a:lnTo>
                <a:lnTo>
                  <a:pt x="116866" y="116128"/>
                </a:lnTo>
                <a:lnTo>
                  <a:pt x="118744" y="114639"/>
                </a:lnTo>
                <a:lnTo>
                  <a:pt x="119686" y="113001"/>
                </a:lnTo>
                <a:lnTo>
                  <a:pt x="119999" y="111365"/>
                </a:lnTo>
                <a:lnTo>
                  <a:pt x="119999" y="8487"/>
                </a:lnTo>
                <a:lnTo>
                  <a:pt x="119686" y="6849"/>
                </a:lnTo>
                <a:lnTo>
                  <a:pt x="118744" y="5211"/>
                </a:lnTo>
                <a:lnTo>
                  <a:pt x="116866" y="3721"/>
                </a:lnTo>
                <a:lnTo>
                  <a:pt x="114673" y="2531"/>
                </a:lnTo>
                <a:lnTo>
                  <a:pt x="111853" y="1340"/>
                </a:lnTo>
                <a:lnTo>
                  <a:pt x="108719" y="596"/>
                </a:lnTo>
                <a:lnTo>
                  <a:pt x="105585" y="149"/>
                </a:lnTo>
                <a:lnTo>
                  <a:pt x="101828"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3" name="Shape 183"/>
          <p:cNvSpPr/>
          <p:nvPr/>
        </p:nvSpPr>
        <p:spPr>
          <a:xfrm>
            <a:off x="861217" y="1113833"/>
            <a:ext cx="1025611" cy="165610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Apple iPhone</a:t>
            </a:r>
          </a:p>
        </p:txBody>
      </p:sp>
      <p:sp>
        <p:nvSpPr>
          <p:cNvPr id="184" name="Shape 184"/>
          <p:cNvSpPr txBox="1"/>
          <p:nvPr/>
        </p:nvSpPr>
        <p:spPr>
          <a:xfrm>
            <a:off x="951650" y="3318135"/>
            <a:ext cx="1052792" cy="601715"/>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94BF6E"/>
                </a:solidFill>
                <a:latin typeface="Roboto Slab"/>
                <a:ea typeface="Roboto Slab"/>
                <a:cs typeface="Roboto Slab"/>
                <a:sym typeface="Roboto Slab"/>
              </a:rPr>
              <a:t>1.8%</a:t>
            </a:r>
          </a:p>
        </p:txBody>
      </p:sp>
      <p:grpSp>
        <p:nvGrpSpPr>
          <p:cNvPr id="185" name="Shape 185"/>
          <p:cNvGrpSpPr/>
          <p:nvPr/>
        </p:nvGrpSpPr>
        <p:grpSpPr>
          <a:xfrm>
            <a:off x="354984" y="3464822"/>
            <a:ext cx="391201" cy="370843"/>
            <a:chOff x="4604550" y="3714775"/>
            <a:chExt cx="439625" cy="319075"/>
          </a:xfrm>
        </p:grpSpPr>
        <p:sp>
          <p:nvSpPr>
            <p:cNvPr id="186" name="Shape 186"/>
            <p:cNvSpPr/>
            <p:nvPr/>
          </p:nvSpPr>
          <p:spPr>
            <a:xfrm>
              <a:off x="4604550" y="3714775"/>
              <a:ext cx="439625" cy="319075"/>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4647175" y="3761675"/>
              <a:ext cx="354400" cy="213725"/>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88" name="Shape 188"/>
          <p:cNvSpPr txBox="1"/>
          <p:nvPr/>
        </p:nvSpPr>
        <p:spPr>
          <a:xfrm>
            <a:off x="951650" y="3919851"/>
            <a:ext cx="1991854" cy="54651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3B8D61"/>
                </a:solidFill>
                <a:latin typeface="Roboto Slab"/>
                <a:ea typeface="Roboto Slab"/>
                <a:cs typeface="Roboto Slab"/>
                <a:sym typeface="Roboto Slab"/>
              </a:rPr>
              <a:t>1,962,000</a:t>
            </a:r>
            <a:r>
              <a:rPr lang="en" sz="4400" b="1" i="0" u="none" strike="noStrike" cap="none">
                <a:solidFill>
                  <a:srgbClr val="3B8D61"/>
                </a:solidFill>
                <a:latin typeface="Roboto Slab"/>
                <a:ea typeface="Roboto Slab"/>
                <a:cs typeface="Roboto Slab"/>
                <a:sym typeface="Roboto Slab"/>
              </a:rPr>
              <a:t> </a:t>
            </a:r>
          </a:p>
        </p:txBody>
      </p:sp>
      <p:sp>
        <p:nvSpPr>
          <p:cNvPr id="189" name="Shape 189"/>
          <p:cNvSpPr/>
          <p:nvPr/>
        </p:nvSpPr>
        <p:spPr>
          <a:xfrm>
            <a:off x="352780" y="4014912"/>
            <a:ext cx="393427" cy="433254"/>
          </a:xfrm>
          <a:custGeom>
            <a:avLst/>
            <a:gdLst/>
            <a:ahLst/>
            <a:cxnLst/>
            <a:rect l="0" t="0" r="0" b="0"/>
            <a:pathLst>
              <a:path w="120000" h="120000" fill="none" extrusionOk="0">
                <a:moveTo>
                  <a:pt x="73989" y="80002"/>
                </a:moveTo>
                <a:lnTo>
                  <a:pt x="73989" y="80002"/>
                </a:lnTo>
                <a:lnTo>
                  <a:pt x="71502" y="79815"/>
                </a:lnTo>
                <a:lnTo>
                  <a:pt x="71502" y="71634"/>
                </a:lnTo>
                <a:lnTo>
                  <a:pt x="71502" y="71634"/>
                </a:lnTo>
                <a:lnTo>
                  <a:pt x="73989" y="69999"/>
                </a:lnTo>
                <a:lnTo>
                  <a:pt x="76484" y="68177"/>
                </a:lnTo>
                <a:lnTo>
                  <a:pt x="78782" y="66184"/>
                </a:lnTo>
                <a:lnTo>
                  <a:pt x="81080" y="63997"/>
                </a:lnTo>
                <a:lnTo>
                  <a:pt x="83001" y="61451"/>
                </a:lnTo>
                <a:lnTo>
                  <a:pt x="84724" y="58727"/>
                </a:lnTo>
                <a:lnTo>
                  <a:pt x="86448" y="56002"/>
                </a:lnTo>
                <a:lnTo>
                  <a:pt x="87794" y="52911"/>
                </a:lnTo>
                <a:lnTo>
                  <a:pt x="87794" y="52911"/>
                </a:lnTo>
                <a:lnTo>
                  <a:pt x="88368" y="53091"/>
                </a:lnTo>
                <a:lnTo>
                  <a:pt x="88368" y="53091"/>
                </a:lnTo>
                <a:lnTo>
                  <a:pt x="89517" y="53091"/>
                </a:lnTo>
                <a:lnTo>
                  <a:pt x="90478" y="52546"/>
                </a:lnTo>
                <a:lnTo>
                  <a:pt x="91430" y="51822"/>
                </a:lnTo>
                <a:lnTo>
                  <a:pt x="92201" y="50545"/>
                </a:lnTo>
                <a:lnTo>
                  <a:pt x="92965" y="49276"/>
                </a:lnTo>
                <a:lnTo>
                  <a:pt x="93736" y="47634"/>
                </a:lnTo>
                <a:lnTo>
                  <a:pt x="94114" y="45820"/>
                </a:lnTo>
                <a:lnTo>
                  <a:pt x="94499" y="43819"/>
                </a:lnTo>
                <a:lnTo>
                  <a:pt x="94499" y="43819"/>
                </a:lnTo>
                <a:lnTo>
                  <a:pt x="94688" y="41998"/>
                </a:lnTo>
                <a:lnTo>
                  <a:pt x="94499" y="40184"/>
                </a:lnTo>
                <a:lnTo>
                  <a:pt x="94311" y="38728"/>
                </a:lnTo>
                <a:lnTo>
                  <a:pt x="93925" y="37272"/>
                </a:lnTo>
                <a:lnTo>
                  <a:pt x="93539" y="36003"/>
                </a:lnTo>
                <a:lnTo>
                  <a:pt x="92965" y="34913"/>
                </a:lnTo>
                <a:lnTo>
                  <a:pt x="92201" y="34182"/>
                </a:lnTo>
                <a:lnTo>
                  <a:pt x="91241" y="33637"/>
                </a:lnTo>
                <a:lnTo>
                  <a:pt x="91241" y="33637"/>
                </a:lnTo>
                <a:lnTo>
                  <a:pt x="91816" y="30912"/>
                </a:lnTo>
                <a:lnTo>
                  <a:pt x="92004" y="28367"/>
                </a:lnTo>
                <a:lnTo>
                  <a:pt x="92004" y="26000"/>
                </a:lnTo>
                <a:lnTo>
                  <a:pt x="92004" y="23820"/>
                </a:lnTo>
                <a:lnTo>
                  <a:pt x="91816" y="21641"/>
                </a:lnTo>
                <a:lnTo>
                  <a:pt x="91430" y="19640"/>
                </a:lnTo>
                <a:lnTo>
                  <a:pt x="90855" y="17818"/>
                </a:lnTo>
                <a:lnTo>
                  <a:pt x="90281" y="16004"/>
                </a:lnTo>
                <a:lnTo>
                  <a:pt x="89517" y="14362"/>
                </a:lnTo>
                <a:lnTo>
                  <a:pt x="88746" y="12727"/>
                </a:lnTo>
                <a:lnTo>
                  <a:pt x="87794" y="11272"/>
                </a:lnTo>
                <a:lnTo>
                  <a:pt x="86645" y="10003"/>
                </a:lnTo>
                <a:lnTo>
                  <a:pt x="85488" y="8726"/>
                </a:lnTo>
                <a:lnTo>
                  <a:pt x="84339" y="7636"/>
                </a:lnTo>
                <a:lnTo>
                  <a:pt x="81852" y="5636"/>
                </a:lnTo>
                <a:lnTo>
                  <a:pt x="78971" y="4187"/>
                </a:lnTo>
                <a:lnTo>
                  <a:pt x="76098" y="2732"/>
                </a:lnTo>
                <a:lnTo>
                  <a:pt x="73226" y="1821"/>
                </a:lnTo>
                <a:lnTo>
                  <a:pt x="70345" y="1089"/>
                </a:lnTo>
                <a:lnTo>
                  <a:pt x="67472" y="544"/>
                </a:lnTo>
                <a:lnTo>
                  <a:pt x="64789" y="186"/>
                </a:lnTo>
                <a:lnTo>
                  <a:pt x="62294" y="0"/>
                </a:lnTo>
                <a:lnTo>
                  <a:pt x="59996" y="0"/>
                </a:lnTo>
                <a:lnTo>
                  <a:pt x="59996" y="0"/>
                </a:lnTo>
                <a:lnTo>
                  <a:pt x="57312" y="186"/>
                </a:lnTo>
                <a:lnTo>
                  <a:pt x="55014" y="731"/>
                </a:lnTo>
                <a:lnTo>
                  <a:pt x="53093" y="1276"/>
                </a:lnTo>
                <a:lnTo>
                  <a:pt x="51370" y="2187"/>
                </a:lnTo>
                <a:lnTo>
                  <a:pt x="49835" y="2911"/>
                </a:lnTo>
                <a:lnTo>
                  <a:pt x="48686" y="4001"/>
                </a:lnTo>
                <a:lnTo>
                  <a:pt x="47537" y="4911"/>
                </a:lnTo>
                <a:lnTo>
                  <a:pt x="46773" y="5822"/>
                </a:lnTo>
                <a:lnTo>
                  <a:pt x="46773" y="5822"/>
                </a:lnTo>
                <a:lnTo>
                  <a:pt x="46773" y="5822"/>
                </a:lnTo>
                <a:lnTo>
                  <a:pt x="46773" y="5822"/>
                </a:lnTo>
                <a:lnTo>
                  <a:pt x="43704" y="6367"/>
                </a:lnTo>
                <a:lnTo>
                  <a:pt x="40831" y="7278"/>
                </a:lnTo>
                <a:lnTo>
                  <a:pt x="38336" y="8547"/>
                </a:lnTo>
                <a:lnTo>
                  <a:pt x="36227" y="9823"/>
                </a:lnTo>
                <a:lnTo>
                  <a:pt x="34314" y="11458"/>
                </a:lnTo>
                <a:lnTo>
                  <a:pt x="32780" y="13093"/>
                </a:lnTo>
                <a:lnTo>
                  <a:pt x="31631" y="15094"/>
                </a:lnTo>
                <a:lnTo>
                  <a:pt x="30670" y="17094"/>
                </a:lnTo>
                <a:lnTo>
                  <a:pt x="29899" y="19095"/>
                </a:lnTo>
                <a:lnTo>
                  <a:pt x="29325" y="21096"/>
                </a:lnTo>
                <a:lnTo>
                  <a:pt x="28947" y="23275"/>
                </a:lnTo>
                <a:lnTo>
                  <a:pt x="28561" y="25455"/>
                </a:lnTo>
                <a:lnTo>
                  <a:pt x="28561" y="27635"/>
                </a:lnTo>
                <a:lnTo>
                  <a:pt x="28561" y="29636"/>
                </a:lnTo>
                <a:lnTo>
                  <a:pt x="28947" y="33458"/>
                </a:lnTo>
                <a:lnTo>
                  <a:pt x="28947" y="33458"/>
                </a:lnTo>
                <a:lnTo>
                  <a:pt x="28947" y="33637"/>
                </a:lnTo>
                <a:lnTo>
                  <a:pt x="28947" y="33637"/>
                </a:lnTo>
                <a:lnTo>
                  <a:pt x="27987" y="34003"/>
                </a:lnTo>
                <a:lnTo>
                  <a:pt x="27223" y="34727"/>
                </a:lnTo>
                <a:lnTo>
                  <a:pt x="26641" y="35817"/>
                </a:lnTo>
                <a:lnTo>
                  <a:pt x="26066" y="37093"/>
                </a:lnTo>
                <a:lnTo>
                  <a:pt x="25688" y="38549"/>
                </a:lnTo>
                <a:lnTo>
                  <a:pt x="25492" y="40184"/>
                </a:lnTo>
                <a:lnTo>
                  <a:pt x="25303" y="41998"/>
                </a:lnTo>
                <a:lnTo>
                  <a:pt x="25492" y="43819"/>
                </a:lnTo>
                <a:lnTo>
                  <a:pt x="25492" y="43819"/>
                </a:lnTo>
                <a:lnTo>
                  <a:pt x="25877" y="45820"/>
                </a:lnTo>
                <a:lnTo>
                  <a:pt x="26263" y="47634"/>
                </a:lnTo>
                <a:lnTo>
                  <a:pt x="27026" y="49276"/>
                </a:lnTo>
                <a:lnTo>
                  <a:pt x="27798" y="50545"/>
                </a:lnTo>
                <a:lnTo>
                  <a:pt x="28561" y="51822"/>
                </a:lnTo>
                <a:lnTo>
                  <a:pt x="29521" y="52546"/>
                </a:lnTo>
                <a:lnTo>
                  <a:pt x="30482" y="53091"/>
                </a:lnTo>
                <a:lnTo>
                  <a:pt x="31631" y="53091"/>
                </a:lnTo>
                <a:lnTo>
                  <a:pt x="31631" y="53091"/>
                </a:lnTo>
                <a:lnTo>
                  <a:pt x="32205" y="52911"/>
                </a:lnTo>
                <a:lnTo>
                  <a:pt x="32205" y="52911"/>
                </a:lnTo>
                <a:lnTo>
                  <a:pt x="33543" y="56002"/>
                </a:lnTo>
                <a:lnTo>
                  <a:pt x="35267" y="58727"/>
                </a:lnTo>
                <a:lnTo>
                  <a:pt x="36998" y="61451"/>
                </a:lnTo>
                <a:lnTo>
                  <a:pt x="39108" y="63997"/>
                </a:lnTo>
                <a:lnTo>
                  <a:pt x="41209" y="66184"/>
                </a:lnTo>
                <a:lnTo>
                  <a:pt x="43515" y="68177"/>
                </a:lnTo>
                <a:lnTo>
                  <a:pt x="46002" y="69999"/>
                </a:lnTo>
                <a:lnTo>
                  <a:pt x="48497" y="71634"/>
                </a:lnTo>
                <a:lnTo>
                  <a:pt x="48497" y="79636"/>
                </a:lnTo>
                <a:lnTo>
                  <a:pt x="48497" y="79636"/>
                </a:lnTo>
                <a:lnTo>
                  <a:pt x="44467" y="80002"/>
                </a:lnTo>
                <a:lnTo>
                  <a:pt x="44467" y="80002"/>
                </a:lnTo>
                <a:lnTo>
                  <a:pt x="39871" y="80726"/>
                </a:lnTo>
                <a:lnTo>
                  <a:pt x="35464" y="81637"/>
                </a:lnTo>
                <a:lnTo>
                  <a:pt x="31056" y="82548"/>
                </a:lnTo>
                <a:lnTo>
                  <a:pt x="26838" y="83817"/>
                </a:lnTo>
                <a:lnTo>
                  <a:pt x="23005" y="85272"/>
                </a:lnTo>
                <a:lnTo>
                  <a:pt x="19361" y="86907"/>
                </a:lnTo>
                <a:lnTo>
                  <a:pt x="15913" y="88729"/>
                </a:lnTo>
                <a:lnTo>
                  <a:pt x="12844" y="90722"/>
                </a:lnTo>
                <a:lnTo>
                  <a:pt x="9971" y="92722"/>
                </a:lnTo>
                <a:lnTo>
                  <a:pt x="7476" y="95089"/>
                </a:lnTo>
                <a:lnTo>
                  <a:pt x="5367" y="97634"/>
                </a:lnTo>
                <a:lnTo>
                  <a:pt x="3455" y="100180"/>
                </a:lnTo>
                <a:lnTo>
                  <a:pt x="2109" y="103091"/>
                </a:lnTo>
                <a:lnTo>
                  <a:pt x="960" y="105995"/>
                </a:lnTo>
                <a:lnTo>
                  <a:pt x="385" y="109272"/>
                </a:lnTo>
                <a:lnTo>
                  <a:pt x="0" y="112542"/>
                </a:lnTo>
                <a:lnTo>
                  <a:pt x="0" y="112542"/>
                </a:lnTo>
                <a:lnTo>
                  <a:pt x="385" y="112908"/>
                </a:lnTo>
                <a:lnTo>
                  <a:pt x="1920" y="113632"/>
                </a:lnTo>
                <a:lnTo>
                  <a:pt x="3258" y="114177"/>
                </a:lnTo>
                <a:lnTo>
                  <a:pt x="4981" y="114908"/>
                </a:lnTo>
                <a:lnTo>
                  <a:pt x="7091" y="115632"/>
                </a:lnTo>
                <a:lnTo>
                  <a:pt x="9971" y="116177"/>
                </a:lnTo>
                <a:lnTo>
                  <a:pt x="13419" y="116909"/>
                </a:lnTo>
                <a:lnTo>
                  <a:pt x="17440" y="117633"/>
                </a:lnTo>
                <a:lnTo>
                  <a:pt x="22233" y="118178"/>
                </a:lnTo>
                <a:lnTo>
                  <a:pt x="27987" y="118902"/>
                </a:lnTo>
                <a:lnTo>
                  <a:pt x="34503" y="119268"/>
                </a:lnTo>
                <a:lnTo>
                  <a:pt x="41783" y="119634"/>
                </a:lnTo>
                <a:lnTo>
                  <a:pt x="50221" y="119813"/>
                </a:lnTo>
                <a:lnTo>
                  <a:pt x="59807" y="120000"/>
                </a:lnTo>
                <a:lnTo>
                  <a:pt x="59807" y="120000"/>
                </a:lnTo>
                <a:lnTo>
                  <a:pt x="69196" y="119813"/>
                </a:lnTo>
                <a:lnTo>
                  <a:pt x="77633" y="119634"/>
                </a:lnTo>
                <a:lnTo>
                  <a:pt x="85110" y="119268"/>
                </a:lnTo>
                <a:lnTo>
                  <a:pt x="91627" y="118902"/>
                </a:lnTo>
                <a:lnTo>
                  <a:pt x="97372" y="118178"/>
                </a:lnTo>
                <a:lnTo>
                  <a:pt x="102165" y="117633"/>
                </a:lnTo>
                <a:lnTo>
                  <a:pt x="106384" y="116909"/>
                </a:lnTo>
                <a:lnTo>
                  <a:pt x="109831" y="116177"/>
                </a:lnTo>
                <a:lnTo>
                  <a:pt x="112712" y="115632"/>
                </a:lnTo>
                <a:lnTo>
                  <a:pt x="115010" y="114908"/>
                </a:lnTo>
                <a:lnTo>
                  <a:pt x="116733" y="114177"/>
                </a:lnTo>
                <a:lnTo>
                  <a:pt x="118079" y="113632"/>
                </a:lnTo>
                <a:lnTo>
                  <a:pt x="119417" y="112908"/>
                </a:lnTo>
                <a:lnTo>
                  <a:pt x="119992" y="112542"/>
                </a:lnTo>
                <a:lnTo>
                  <a:pt x="119992" y="112542"/>
                </a:lnTo>
                <a:lnTo>
                  <a:pt x="119614" y="109086"/>
                </a:lnTo>
                <a:lnTo>
                  <a:pt x="119039" y="105816"/>
                </a:lnTo>
                <a:lnTo>
                  <a:pt x="118079" y="102725"/>
                </a:lnTo>
                <a:lnTo>
                  <a:pt x="116733" y="99814"/>
                </a:lnTo>
                <a:lnTo>
                  <a:pt x="114821" y="97089"/>
                </a:lnTo>
                <a:lnTo>
                  <a:pt x="112712" y="94544"/>
                </a:lnTo>
                <a:lnTo>
                  <a:pt x="110217" y="92364"/>
                </a:lnTo>
                <a:lnTo>
                  <a:pt x="107344" y="90177"/>
                </a:lnTo>
                <a:lnTo>
                  <a:pt x="104274" y="88184"/>
                </a:lnTo>
                <a:lnTo>
                  <a:pt x="100827" y="86541"/>
                </a:lnTo>
                <a:lnTo>
                  <a:pt x="96994" y="84906"/>
                </a:lnTo>
                <a:lnTo>
                  <a:pt x="92965" y="83637"/>
                </a:lnTo>
                <a:lnTo>
                  <a:pt x="88557" y="82361"/>
                </a:lnTo>
                <a:lnTo>
                  <a:pt x="83961" y="81450"/>
                </a:lnTo>
                <a:lnTo>
                  <a:pt x="78971" y="80547"/>
                </a:lnTo>
                <a:lnTo>
                  <a:pt x="73989" y="80002"/>
                </a:lnTo>
                <a:lnTo>
                  <a:pt x="73989" y="80002"/>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7208634" y="703179"/>
            <a:ext cx="1264152" cy="2402255"/>
          </a:xfrm>
          <a:custGeom>
            <a:avLst/>
            <a:gdLst/>
            <a:ahLst/>
            <a:cxnLst/>
            <a:rect l="0" t="0" r="0" b="0"/>
            <a:pathLst>
              <a:path w="120000" h="120000" extrusionOk="0">
                <a:moveTo>
                  <a:pt x="20091" y="5006"/>
                </a:moveTo>
                <a:lnTo>
                  <a:pt x="20617" y="5138"/>
                </a:lnTo>
                <a:lnTo>
                  <a:pt x="20881" y="5402"/>
                </a:lnTo>
                <a:lnTo>
                  <a:pt x="20881" y="5666"/>
                </a:lnTo>
                <a:lnTo>
                  <a:pt x="20881" y="5928"/>
                </a:lnTo>
                <a:lnTo>
                  <a:pt x="20617" y="6192"/>
                </a:lnTo>
                <a:lnTo>
                  <a:pt x="20091" y="6323"/>
                </a:lnTo>
                <a:lnTo>
                  <a:pt x="19032" y="6323"/>
                </a:lnTo>
                <a:lnTo>
                  <a:pt x="18502" y="6192"/>
                </a:lnTo>
                <a:lnTo>
                  <a:pt x="18238" y="5928"/>
                </a:lnTo>
                <a:lnTo>
                  <a:pt x="18238" y="5666"/>
                </a:lnTo>
                <a:lnTo>
                  <a:pt x="18238" y="5402"/>
                </a:lnTo>
                <a:lnTo>
                  <a:pt x="18502" y="5138"/>
                </a:lnTo>
                <a:lnTo>
                  <a:pt x="19032" y="5006"/>
                </a:lnTo>
                <a:close/>
                <a:moveTo>
                  <a:pt x="60001" y="4348"/>
                </a:moveTo>
                <a:lnTo>
                  <a:pt x="61057" y="4480"/>
                </a:lnTo>
                <a:lnTo>
                  <a:pt x="61851" y="4742"/>
                </a:lnTo>
                <a:lnTo>
                  <a:pt x="62380" y="5138"/>
                </a:lnTo>
                <a:lnTo>
                  <a:pt x="62641" y="5666"/>
                </a:lnTo>
                <a:lnTo>
                  <a:pt x="62380" y="6192"/>
                </a:lnTo>
                <a:lnTo>
                  <a:pt x="61851" y="6587"/>
                </a:lnTo>
                <a:lnTo>
                  <a:pt x="61057" y="6851"/>
                </a:lnTo>
                <a:lnTo>
                  <a:pt x="60001" y="6981"/>
                </a:lnTo>
                <a:lnTo>
                  <a:pt x="58942" y="6851"/>
                </a:lnTo>
                <a:lnTo>
                  <a:pt x="58148" y="6587"/>
                </a:lnTo>
                <a:lnTo>
                  <a:pt x="57622" y="6192"/>
                </a:lnTo>
                <a:lnTo>
                  <a:pt x="57358" y="5666"/>
                </a:lnTo>
                <a:lnTo>
                  <a:pt x="57622" y="5138"/>
                </a:lnTo>
                <a:lnTo>
                  <a:pt x="58148" y="4742"/>
                </a:lnTo>
                <a:lnTo>
                  <a:pt x="58942" y="4480"/>
                </a:lnTo>
                <a:lnTo>
                  <a:pt x="60001" y="4348"/>
                </a:lnTo>
                <a:close/>
                <a:moveTo>
                  <a:pt x="114447" y="10144"/>
                </a:moveTo>
                <a:lnTo>
                  <a:pt x="114712" y="10276"/>
                </a:lnTo>
                <a:lnTo>
                  <a:pt x="114712" y="106432"/>
                </a:lnTo>
                <a:lnTo>
                  <a:pt x="5552" y="106432"/>
                </a:lnTo>
                <a:lnTo>
                  <a:pt x="5552" y="10276"/>
                </a:lnTo>
                <a:lnTo>
                  <a:pt x="5817" y="10144"/>
                </a:lnTo>
                <a:close/>
                <a:moveTo>
                  <a:pt x="60001" y="1055"/>
                </a:moveTo>
                <a:lnTo>
                  <a:pt x="74537" y="1187"/>
                </a:lnTo>
                <a:lnTo>
                  <a:pt x="89601" y="1449"/>
                </a:lnTo>
                <a:lnTo>
                  <a:pt x="102556" y="1845"/>
                </a:lnTo>
                <a:lnTo>
                  <a:pt x="107310" y="2109"/>
                </a:lnTo>
                <a:lnTo>
                  <a:pt x="107310" y="2109"/>
                </a:lnTo>
                <a:lnTo>
                  <a:pt x="102556" y="1977"/>
                </a:lnTo>
                <a:lnTo>
                  <a:pt x="89601" y="1581"/>
                </a:lnTo>
                <a:lnTo>
                  <a:pt x="74537" y="1319"/>
                </a:lnTo>
                <a:lnTo>
                  <a:pt x="60001" y="1187"/>
                </a:lnTo>
                <a:lnTo>
                  <a:pt x="45462" y="1319"/>
                </a:lnTo>
                <a:lnTo>
                  <a:pt x="30398" y="1581"/>
                </a:lnTo>
                <a:lnTo>
                  <a:pt x="17447" y="1977"/>
                </a:lnTo>
                <a:lnTo>
                  <a:pt x="12689" y="2109"/>
                </a:lnTo>
                <a:lnTo>
                  <a:pt x="9516" y="2373"/>
                </a:lnTo>
                <a:lnTo>
                  <a:pt x="7666" y="2635"/>
                </a:lnTo>
                <a:lnTo>
                  <a:pt x="6346" y="2899"/>
                </a:lnTo>
                <a:lnTo>
                  <a:pt x="5022" y="3294"/>
                </a:lnTo>
                <a:lnTo>
                  <a:pt x="3967" y="3688"/>
                </a:lnTo>
                <a:lnTo>
                  <a:pt x="3173" y="4216"/>
                </a:lnTo>
                <a:lnTo>
                  <a:pt x="2643" y="4742"/>
                </a:lnTo>
                <a:lnTo>
                  <a:pt x="2118" y="5534"/>
                </a:lnTo>
                <a:lnTo>
                  <a:pt x="2118" y="6323"/>
                </a:lnTo>
                <a:lnTo>
                  <a:pt x="2118" y="113150"/>
                </a:lnTo>
                <a:lnTo>
                  <a:pt x="2118" y="113939"/>
                </a:lnTo>
                <a:lnTo>
                  <a:pt x="1853" y="113150"/>
                </a:lnTo>
                <a:lnTo>
                  <a:pt x="1853" y="6323"/>
                </a:lnTo>
                <a:lnTo>
                  <a:pt x="2118" y="5402"/>
                </a:lnTo>
                <a:lnTo>
                  <a:pt x="2382" y="4742"/>
                </a:lnTo>
                <a:lnTo>
                  <a:pt x="2908" y="4084"/>
                </a:lnTo>
                <a:lnTo>
                  <a:pt x="3702" y="3558"/>
                </a:lnTo>
                <a:lnTo>
                  <a:pt x="4758" y="3162"/>
                </a:lnTo>
                <a:lnTo>
                  <a:pt x="6081" y="2767"/>
                </a:lnTo>
                <a:lnTo>
                  <a:pt x="7666" y="2503"/>
                </a:lnTo>
                <a:lnTo>
                  <a:pt x="9516" y="2241"/>
                </a:lnTo>
                <a:lnTo>
                  <a:pt x="12689" y="2109"/>
                </a:lnTo>
                <a:lnTo>
                  <a:pt x="17447" y="1845"/>
                </a:lnTo>
                <a:lnTo>
                  <a:pt x="30398" y="1449"/>
                </a:lnTo>
                <a:lnTo>
                  <a:pt x="45462" y="1187"/>
                </a:lnTo>
                <a:lnTo>
                  <a:pt x="60001" y="1055"/>
                </a:lnTo>
                <a:close/>
                <a:moveTo>
                  <a:pt x="107310" y="2109"/>
                </a:moveTo>
                <a:lnTo>
                  <a:pt x="110483" y="2241"/>
                </a:lnTo>
                <a:lnTo>
                  <a:pt x="112333" y="2503"/>
                </a:lnTo>
                <a:lnTo>
                  <a:pt x="113918" y="2767"/>
                </a:lnTo>
                <a:lnTo>
                  <a:pt x="115241" y="3162"/>
                </a:lnTo>
                <a:lnTo>
                  <a:pt x="116297" y="3558"/>
                </a:lnTo>
                <a:lnTo>
                  <a:pt x="117091" y="4084"/>
                </a:lnTo>
                <a:lnTo>
                  <a:pt x="117620" y="4742"/>
                </a:lnTo>
                <a:lnTo>
                  <a:pt x="117885" y="5402"/>
                </a:lnTo>
                <a:lnTo>
                  <a:pt x="118150" y="6323"/>
                </a:lnTo>
                <a:lnTo>
                  <a:pt x="118150" y="113150"/>
                </a:lnTo>
                <a:lnTo>
                  <a:pt x="117885" y="113939"/>
                </a:lnTo>
                <a:lnTo>
                  <a:pt x="117620" y="114729"/>
                </a:lnTo>
                <a:lnTo>
                  <a:pt x="117091" y="115389"/>
                </a:lnTo>
                <a:lnTo>
                  <a:pt x="116297" y="115915"/>
                </a:lnTo>
                <a:lnTo>
                  <a:pt x="115241" y="116443"/>
                </a:lnTo>
                <a:lnTo>
                  <a:pt x="113918" y="116707"/>
                </a:lnTo>
                <a:lnTo>
                  <a:pt x="112333" y="117100"/>
                </a:lnTo>
                <a:lnTo>
                  <a:pt x="110483" y="117232"/>
                </a:lnTo>
                <a:lnTo>
                  <a:pt x="104140" y="117760"/>
                </a:lnTo>
                <a:lnTo>
                  <a:pt x="93040" y="118286"/>
                </a:lnTo>
                <a:lnTo>
                  <a:pt x="86167" y="118550"/>
                </a:lnTo>
                <a:lnTo>
                  <a:pt x="78236" y="118814"/>
                </a:lnTo>
                <a:lnTo>
                  <a:pt x="69514" y="118946"/>
                </a:lnTo>
                <a:lnTo>
                  <a:pt x="50485" y="118946"/>
                </a:lnTo>
                <a:lnTo>
                  <a:pt x="41763" y="118814"/>
                </a:lnTo>
                <a:lnTo>
                  <a:pt x="33832" y="118550"/>
                </a:lnTo>
                <a:lnTo>
                  <a:pt x="26959" y="118286"/>
                </a:lnTo>
                <a:lnTo>
                  <a:pt x="15859" y="117760"/>
                </a:lnTo>
                <a:lnTo>
                  <a:pt x="9516" y="117232"/>
                </a:lnTo>
                <a:lnTo>
                  <a:pt x="7666" y="117100"/>
                </a:lnTo>
                <a:lnTo>
                  <a:pt x="6081" y="116707"/>
                </a:lnTo>
                <a:lnTo>
                  <a:pt x="5022" y="116443"/>
                </a:lnTo>
                <a:lnTo>
                  <a:pt x="3702" y="115915"/>
                </a:lnTo>
                <a:lnTo>
                  <a:pt x="2908" y="115389"/>
                </a:lnTo>
                <a:lnTo>
                  <a:pt x="2382" y="114729"/>
                </a:lnTo>
                <a:lnTo>
                  <a:pt x="2118" y="113939"/>
                </a:lnTo>
                <a:lnTo>
                  <a:pt x="2118" y="113939"/>
                </a:lnTo>
                <a:lnTo>
                  <a:pt x="2643" y="114729"/>
                </a:lnTo>
                <a:lnTo>
                  <a:pt x="3173" y="115257"/>
                </a:lnTo>
                <a:lnTo>
                  <a:pt x="3967" y="115785"/>
                </a:lnTo>
                <a:lnTo>
                  <a:pt x="5022" y="116311"/>
                </a:lnTo>
                <a:lnTo>
                  <a:pt x="6346" y="116707"/>
                </a:lnTo>
                <a:lnTo>
                  <a:pt x="7931" y="116969"/>
                </a:lnTo>
                <a:lnTo>
                  <a:pt x="9516" y="117232"/>
                </a:lnTo>
                <a:lnTo>
                  <a:pt x="15859" y="117628"/>
                </a:lnTo>
                <a:lnTo>
                  <a:pt x="26959" y="118154"/>
                </a:lnTo>
                <a:lnTo>
                  <a:pt x="33832" y="118418"/>
                </a:lnTo>
                <a:lnTo>
                  <a:pt x="41763" y="118682"/>
                </a:lnTo>
                <a:lnTo>
                  <a:pt x="50485" y="118814"/>
                </a:lnTo>
                <a:lnTo>
                  <a:pt x="69514" y="118814"/>
                </a:lnTo>
                <a:lnTo>
                  <a:pt x="78236" y="118682"/>
                </a:lnTo>
                <a:lnTo>
                  <a:pt x="86167" y="118418"/>
                </a:lnTo>
                <a:lnTo>
                  <a:pt x="93040" y="118154"/>
                </a:lnTo>
                <a:lnTo>
                  <a:pt x="104140" y="117628"/>
                </a:lnTo>
                <a:lnTo>
                  <a:pt x="110483" y="117232"/>
                </a:lnTo>
                <a:lnTo>
                  <a:pt x="112333" y="116969"/>
                </a:lnTo>
                <a:lnTo>
                  <a:pt x="113657" y="116707"/>
                </a:lnTo>
                <a:lnTo>
                  <a:pt x="114977" y="116311"/>
                </a:lnTo>
                <a:lnTo>
                  <a:pt x="116032" y="115785"/>
                </a:lnTo>
                <a:lnTo>
                  <a:pt x="116826" y="115257"/>
                </a:lnTo>
                <a:lnTo>
                  <a:pt x="117356" y="114729"/>
                </a:lnTo>
                <a:lnTo>
                  <a:pt x="117885" y="113939"/>
                </a:lnTo>
                <a:lnTo>
                  <a:pt x="117885" y="113150"/>
                </a:lnTo>
                <a:lnTo>
                  <a:pt x="117885" y="6323"/>
                </a:lnTo>
                <a:lnTo>
                  <a:pt x="117885" y="5534"/>
                </a:lnTo>
                <a:lnTo>
                  <a:pt x="117356" y="4742"/>
                </a:lnTo>
                <a:lnTo>
                  <a:pt x="116826" y="4216"/>
                </a:lnTo>
                <a:lnTo>
                  <a:pt x="116032" y="3688"/>
                </a:lnTo>
                <a:lnTo>
                  <a:pt x="114977" y="3294"/>
                </a:lnTo>
                <a:lnTo>
                  <a:pt x="113657" y="2899"/>
                </a:lnTo>
                <a:lnTo>
                  <a:pt x="112333" y="2635"/>
                </a:lnTo>
                <a:lnTo>
                  <a:pt x="110483" y="2373"/>
                </a:lnTo>
                <a:lnTo>
                  <a:pt x="107310" y="2109"/>
                </a:lnTo>
                <a:close/>
                <a:moveTo>
                  <a:pt x="60001" y="1"/>
                </a:moveTo>
                <a:lnTo>
                  <a:pt x="45198" y="133"/>
                </a:lnTo>
                <a:lnTo>
                  <a:pt x="30133" y="395"/>
                </a:lnTo>
                <a:lnTo>
                  <a:pt x="17182" y="791"/>
                </a:lnTo>
                <a:lnTo>
                  <a:pt x="12424" y="1055"/>
                </a:lnTo>
                <a:lnTo>
                  <a:pt x="8990" y="1319"/>
                </a:lnTo>
                <a:lnTo>
                  <a:pt x="6872" y="1581"/>
                </a:lnTo>
                <a:lnTo>
                  <a:pt x="5022" y="1977"/>
                </a:lnTo>
                <a:lnTo>
                  <a:pt x="3438" y="2373"/>
                </a:lnTo>
                <a:lnTo>
                  <a:pt x="2118" y="2899"/>
                </a:lnTo>
                <a:lnTo>
                  <a:pt x="1323" y="3688"/>
                </a:lnTo>
                <a:lnTo>
                  <a:pt x="529" y="4348"/>
                </a:lnTo>
                <a:lnTo>
                  <a:pt x="3" y="5270"/>
                </a:lnTo>
                <a:lnTo>
                  <a:pt x="3" y="6323"/>
                </a:lnTo>
                <a:lnTo>
                  <a:pt x="3" y="113150"/>
                </a:lnTo>
                <a:lnTo>
                  <a:pt x="3" y="114203"/>
                </a:lnTo>
                <a:lnTo>
                  <a:pt x="529" y="114993"/>
                </a:lnTo>
                <a:lnTo>
                  <a:pt x="1323" y="115915"/>
                </a:lnTo>
                <a:lnTo>
                  <a:pt x="2382" y="116575"/>
                </a:lnTo>
                <a:lnTo>
                  <a:pt x="3702" y="117100"/>
                </a:lnTo>
                <a:lnTo>
                  <a:pt x="5287" y="117628"/>
                </a:lnTo>
                <a:lnTo>
                  <a:pt x="7137" y="118024"/>
                </a:lnTo>
                <a:lnTo>
                  <a:pt x="8990" y="118286"/>
                </a:lnTo>
                <a:lnTo>
                  <a:pt x="15598" y="118682"/>
                </a:lnTo>
                <a:lnTo>
                  <a:pt x="26699" y="119340"/>
                </a:lnTo>
                <a:lnTo>
                  <a:pt x="33832" y="119604"/>
                </a:lnTo>
                <a:lnTo>
                  <a:pt x="41763" y="119736"/>
                </a:lnTo>
                <a:lnTo>
                  <a:pt x="50485" y="119868"/>
                </a:lnTo>
                <a:lnTo>
                  <a:pt x="60001" y="120000"/>
                </a:lnTo>
                <a:lnTo>
                  <a:pt x="69514" y="119868"/>
                </a:lnTo>
                <a:lnTo>
                  <a:pt x="78236" y="119736"/>
                </a:lnTo>
                <a:lnTo>
                  <a:pt x="86167" y="119604"/>
                </a:lnTo>
                <a:lnTo>
                  <a:pt x="93304" y="119340"/>
                </a:lnTo>
                <a:lnTo>
                  <a:pt x="104405" y="118682"/>
                </a:lnTo>
                <a:lnTo>
                  <a:pt x="111013" y="118286"/>
                </a:lnTo>
                <a:lnTo>
                  <a:pt x="112862" y="118024"/>
                </a:lnTo>
                <a:lnTo>
                  <a:pt x="114712" y="117628"/>
                </a:lnTo>
                <a:lnTo>
                  <a:pt x="116297" y="117100"/>
                </a:lnTo>
                <a:lnTo>
                  <a:pt x="117620" y="116575"/>
                </a:lnTo>
                <a:lnTo>
                  <a:pt x="118676" y="115915"/>
                </a:lnTo>
                <a:lnTo>
                  <a:pt x="119470" y="114993"/>
                </a:lnTo>
                <a:lnTo>
                  <a:pt x="120000" y="114203"/>
                </a:lnTo>
                <a:lnTo>
                  <a:pt x="120000" y="113150"/>
                </a:lnTo>
                <a:lnTo>
                  <a:pt x="120000" y="6323"/>
                </a:lnTo>
                <a:lnTo>
                  <a:pt x="120000" y="5270"/>
                </a:lnTo>
                <a:lnTo>
                  <a:pt x="119470" y="4348"/>
                </a:lnTo>
                <a:lnTo>
                  <a:pt x="118940" y="3688"/>
                </a:lnTo>
                <a:lnTo>
                  <a:pt x="117885" y="2899"/>
                </a:lnTo>
                <a:lnTo>
                  <a:pt x="116561" y="2373"/>
                </a:lnTo>
                <a:lnTo>
                  <a:pt x="114977" y="1977"/>
                </a:lnTo>
                <a:lnTo>
                  <a:pt x="113127" y="1581"/>
                </a:lnTo>
                <a:lnTo>
                  <a:pt x="111013" y="1319"/>
                </a:lnTo>
                <a:lnTo>
                  <a:pt x="107575" y="1055"/>
                </a:lnTo>
                <a:lnTo>
                  <a:pt x="102817" y="791"/>
                </a:lnTo>
                <a:lnTo>
                  <a:pt x="89866" y="395"/>
                </a:lnTo>
                <a:lnTo>
                  <a:pt x="74801" y="133"/>
                </a:lnTo>
                <a:lnTo>
                  <a:pt x="60001"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1" name="Shape 191"/>
          <p:cNvSpPr/>
          <p:nvPr/>
        </p:nvSpPr>
        <p:spPr>
          <a:xfrm>
            <a:off x="7283061" y="904495"/>
            <a:ext cx="1116418" cy="1913858"/>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999999"/>
              </a:buClr>
              <a:buSzPct val="25000"/>
              <a:buFont typeface="Nixie One"/>
              <a:buNone/>
            </a:pPr>
            <a:r>
              <a:rPr lang="en" sz="1000" b="0" i="0" u="none" strike="noStrike" cap="none">
                <a:solidFill>
                  <a:srgbClr val="999999"/>
                </a:solidFill>
                <a:latin typeface="Nixie One"/>
                <a:ea typeface="Nixie One"/>
                <a:cs typeface="Nixie One"/>
                <a:sym typeface="Nixie One"/>
              </a:rPr>
              <a:t>Samsung </a:t>
            </a:r>
          </a:p>
        </p:txBody>
      </p:sp>
      <p:sp>
        <p:nvSpPr>
          <p:cNvPr id="192" name="Shape 192"/>
          <p:cNvSpPr txBox="1"/>
          <p:nvPr/>
        </p:nvSpPr>
        <p:spPr>
          <a:xfrm>
            <a:off x="3984100" y="3261766"/>
            <a:ext cx="1052792" cy="601715"/>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94BF6E"/>
                </a:solidFill>
                <a:latin typeface="Roboto Slab"/>
                <a:ea typeface="Roboto Slab"/>
                <a:cs typeface="Roboto Slab"/>
                <a:sym typeface="Roboto Slab"/>
              </a:rPr>
              <a:t>3.4%</a:t>
            </a:r>
          </a:p>
        </p:txBody>
      </p:sp>
      <p:grpSp>
        <p:nvGrpSpPr>
          <p:cNvPr id="193" name="Shape 193"/>
          <p:cNvGrpSpPr/>
          <p:nvPr/>
        </p:nvGrpSpPr>
        <p:grpSpPr>
          <a:xfrm>
            <a:off x="3387433" y="3408453"/>
            <a:ext cx="391201" cy="370843"/>
            <a:chOff x="4604550" y="3714775"/>
            <a:chExt cx="439625" cy="319075"/>
          </a:xfrm>
        </p:grpSpPr>
        <p:sp>
          <p:nvSpPr>
            <p:cNvPr id="194" name="Shape 194"/>
            <p:cNvSpPr/>
            <p:nvPr/>
          </p:nvSpPr>
          <p:spPr>
            <a:xfrm>
              <a:off x="4604550" y="3714775"/>
              <a:ext cx="439625" cy="319075"/>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5" name="Shape 195"/>
            <p:cNvSpPr/>
            <p:nvPr/>
          </p:nvSpPr>
          <p:spPr>
            <a:xfrm>
              <a:off x="4647175" y="3761675"/>
              <a:ext cx="354400" cy="213725"/>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96" name="Shape 196"/>
          <p:cNvSpPr txBox="1"/>
          <p:nvPr/>
        </p:nvSpPr>
        <p:spPr>
          <a:xfrm>
            <a:off x="3984100" y="3863482"/>
            <a:ext cx="1991854" cy="54651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3B8D61"/>
                </a:solidFill>
                <a:latin typeface="Roboto Slab"/>
                <a:ea typeface="Roboto Slab"/>
                <a:cs typeface="Roboto Slab"/>
                <a:sym typeface="Roboto Slab"/>
              </a:rPr>
              <a:t>3,706,000</a:t>
            </a:r>
            <a:r>
              <a:rPr lang="en" sz="4400" b="1" i="0" u="none" strike="noStrike" cap="none">
                <a:solidFill>
                  <a:srgbClr val="3B8D61"/>
                </a:solidFill>
                <a:latin typeface="Roboto Slab"/>
                <a:ea typeface="Roboto Slab"/>
                <a:cs typeface="Roboto Slab"/>
                <a:sym typeface="Roboto Slab"/>
              </a:rPr>
              <a:t> </a:t>
            </a:r>
          </a:p>
        </p:txBody>
      </p:sp>
      <p:sp>
        <p:nvSpPr>
          <p:cNvPr id="197" name="Shape 197"/>
          <p:cNvSpPr/>
          <p:nvPr/>
        </p:nvSpPr>
        <p:spPr>
          <a:xfrm>
            <a:off x="3385230" y="3958544"/>
            <a:ext cx="393427" cy="433254"/>
          </a:xfrm>
          <a:custGeom>
            <a:avLst/>
            <a:gdLst/>
            <a:ahLst/>
            <a:cxnLst/>
            <a:rect l="0" t="0" r="0" b="0"/>
            <a:pathLst>
              <a:path w="120000" h="120000" fill="none" extrusionOk="0">
                <a:moveTo>
                  <a:pt x="73989" y="80002"/>
                </a:moveTo>
                <a:lnTo>
                  <a:pt x="73989" y="80002"/>
                </a:lnTo>
                <a:lnTo>
                  <a:pt x="71502" y="79815"/>
                </a:lnTo>
                <a:lnTo>
                  <a:pt x="71502" y="71634"/>
                </a:lnTo>
                <a:lnTo>
                  <a:pt x="71502" y="71634"/>
                </a:lnTo>
                <a:lnTo>
                  <a:pt x="73989" y="69999"/>
                </a:lnTo>
                <a:lnTo>
                  <a:pt x="76484" y="68177"/>
                </a:lnTo>
                <a:lnTo>
                  <a:pt x="78782" y="66184"/>
                </a:lnTo>
                <a:lnTo>
                  <a:pt x="81080" y="63997"/>
                </a:lnTo>
                <a:lnTo>
                  <a:pt x="83001" y="61451"/>
                </a:lnTo>
                <a:lnTo>
                  <a:pt x="84724" y="58727"/>
                </a:lnTo>
                <a:lnTo>
                  <a:pt x="86448" y="56002"/>
                </a:lnTo>
                <a:lnTo>
                  <a:pt x="87794" y="52911"/>
                </a:lnTo>
                <a:lnTo>
                  <a:pt x="87794" y="52911"/>
                </a:lnTo>
                <a:lnTo>
                  <a:pt x="88368" y="53091"/>
                </a:lnTo>
                <a:lnTo>
                  <a:pt x="88368" y="53091"/>
                </a:lnTo>
                <a:lnTo>
                  <a:pt x="89517" y="53091"/>
                </a:lnTo>
                <a:lnTo>
                  <a:pt x="90478" y="52546"/>
                </a:lnTo>
                <a:lnTo>
                  <a:pt x="91430" y="51822"/>
                </a:lnTo>
                <a:lnTo>
                  <a:pt x="92201" y="50545"/>
                </a:lnTo>
                <a:lnTo>
                  <a:pt x="92965" y="49276"/>
                </a:lnTo>
                <a:lnTo>
                  <a:pt x="93736" y="47634"/>
                </a:lnTo>
                <a:lnTo>
                  <a:pt x="94114" y="45820"/>
                </a:lnTo>
                <a:lnTo>
                  <a:pt x="94499" y="43819"/>
                </a:lnTo>
                <a:lnTo>
                  <a:pt x="94499" y="43819"/>
                </a:lnTo>
                <a:lnTo>
                  <a:pt x="94688" y="41998"/>
                </a:lnTo>
                <a:lnTo>
                  <a:pt x="94499" y="40184"/>
                </a:lnTo>
                <a:lnTo>
                  <a:pt x="94311" y="38728"/>
                </a:lnTo>
                <a:lnTo>
                  <a:pt x="93925" y="37272"/>
                </a:lnTo>
                <a:lnTo>
                  <a:pt x="93539" y="36003"/>
                </a:lnTo>
                <a:lnTo>
                  <a:pt x="92965" y="34913"/>
                </a:lnTo>
                <a:lnTo>
                  <a:pt x="92201" y="34182"/>
                </a:lnTo>
                <a:lnTo>
                  <a:pt x="91241" y="33637"/>
                </a:lnTo>
                <a:lnTo>
                  <a:pt x="91241" y="33637"/>
                </a:lnTo>
                <a:lnTo>
                  <a:pt x="91816" y="30912"/>
                </a:lnTo>
                <a:lnTo>
                  <a:pt x="92004" y="28367"/>
                </a:lnTo>
                <a:lnTo>
                  <a:pt x="92004" y="26000"/>
                </a:lnTo>
                <a:lnTo>
                  <a:pt x="92004" y="23820"/>
                </a:lnTo>
                <a:lnTo>
                  <a:pt x="91816" y="21641"/>
                </a:lnTo>
                <a:lnTo>
                  <a:pt x="91430" y="19640"/>
                </a:lnTo>
                <a:lnTo>
                  <a:pt x="90855" y="17818"/>
                </a:lnTo>
                <a:lnTo>
                  <a:pt x="90281" y="16004"/>
                </a:lnTo>
                <a:lnTo>
                  <a:pt x="89517" y="14362"/>
                </a:lnTo>
                <a:lnTo>
                  <a:pt x="88746" y="12727"/>
                </a:lnTo>
                <a:lnTo>
                  <a:pt x="87794" y="11272"/>
                </a:lnTo>
                <a:lnTo>
                  <a:pt x="86645" y="10003"/>
                </a:lnTo>
                <a:lnTo>
                  <a:pt x="85488" y="8726"/>
                </a:lnTo>
                <a:lnTo>
                  <a:pt x="84339" y="7636"/>
                </a:lnTo>
                <a:lnTo>
                  <a:pt x="81852" y="5636"/>
                </a:lnTo>
                <a:lnTo>
                  <a:pt x="78971" y="4187"/>
                </a:lnTo>
                <a:lnTo>
                  <a:pt x="76098" y="2732"/>
                </a:lnTo>
                <a:lnTo>
                  <a:pt x="73226" y="1821"/>
                </a:lnTo>
                <a:lnTo>
                  <a:pt x="70345" y="1089"/>
                </a:lnTo>
                <a:lnTo>
                  <a:pt x="67472" y="544"/>
                </a:lnTo>
                <a:lnTo>
                  <a:pt x="64789" y="186"/>
                </a:lnTo>
                <a:lnTo>
                  <a:pt x="62294" y="0"/>
                </a:lnTo>
                <a:lnTo>
                  <a:pt x="59996" y="0"/>
                </a:lnTo>
                <a:lnTo>
                  <a:pt x="59996" y="0"/>
                </a:lnTo>
                <a:lnTo>
                  <a:pt x="57312" y="186"/>
                </a:lnTo>
                <a:lnTo>
                  <a:pt x="55014" y="731"/>
                </a:lnTo>
                <a:lnTo>
                  <a:pt x="53093" y="1276"/>
                </a:lnTo>
                <a:lnTo>
                  <a:pt x="51370" y="2187"/>
                </a:lnTo>
                <a:lnTo>
                  <a:pt x="49835" y="2911"/>
                </a:lnTo>
                <a:lnTo>
                  <a:pt x="48686" y="4001"/>
                </a:lnTo>
                <a:lnTo>
                  <a:pt x="47537" y="4911"/>
                </a:lnTo>
                <a:lnTo>
                  <a:pt x="46773" y="5822"/>
                </a:lnTo>
                <a:lnTo>
                  <a:pt x="46773" y="5822"/>
                </a:lnTo>
                <a:lnTo>
                  <a:pt x="46773" y="5822"/>
                </a:lnTo>
                <a:lnTo>
                  <a:pt x="46773" y="5822"/>
                </a:lnTo>
                <a:lnTo>
                  <a:pt x="43704" y="6367"/>
                </a:lnTo>
                <a:lnTo>
                  <a:pt x="40831" y="7278"/>
                </a:lnTo>
                <a:lnTo>
                  <a:pt x="38336" y="8547"/>
                </a:lnTo>
                <a:lnTo>
                  <a:pt x="36227" y="9823"/>
                </a:lnTo>
                <a:lnTo>
                  <a:pt x="34314" y="11458"/>
                </a:lnTo>
                <a:lnTo>
                  <a:pt x="32780" y="13093"/>
                </a:lnTo>
                <a:lnTo>
                  <a:pt x="31631" y="15094"/>
                </a:lnTo>
                <a:lnTo>
                  <a:pt x="30670" y="17094"/>
                </a:lnTo>
                <a:lnTo>
                  <a:pt x="29899" y="19095"/>
                </a:lnTo>
                <a:lnTo>
                  <a:pt x="29325" y="21096"/>
                </a:lnTo>
                <a:lnTo>
                  <a:pt x="28947" y="23275"/>
                </a:lnTo>
                <a:lnTo>
                  <a:pt x="28561" y="25455"/>
                </a:lnTo>
                <a:lnTo>
                  <a:pt x="28561" y="27635"/>
                </a:lnTo>
                <a:lnTo>
                  <a:pt x="28561" y="29636"/>
                </a:lnTo>
                <a:lnTo>
                  <a:pt x="28947" y="33458"/>
                </a:lnTo>
                <a:lnTo>
                  <a:pt x="28947" y="33458"/>
                </a:lnTo>
                <a:lnTo>
                  <a:pt x="28947" y="33637"/>
                </a:lnTo>
                <a:lnTo>
                  <a:pt x="28947" y="33637"/>
                </a:lnTo>
                <a:lnTo>
                  <a:pt x="27987" y="34003"/>
                </a:lnTo>
                <a:lnTo>
                  <a:pt x="27223" y="34727"/>
                </a:lnTo>
                <a:lnTo>
                  <a:pt x="26641" y="35817"/>
                </a:lnTo>
                <a:lnTo>
                  <a:pt x="26066" y="37093"/>
                </a:lnTo>
                <a:lnTo>
                  <a:pt x="25688" y="38549"/>
                </a:lnTo>
                <a:lnTo>
                  <a:pt x="25492" y="40184"/>
                </a:lnTo>
                <a:lnTo>
                  <a:pt x="25303" y="41998"/>
                </a:lnTo>
                <a:lnTo>
                  <a:pt x="25492" y="43819"/>
                </a:lnTo>
                <a:lnTo>
                  <a:pt x="25492" y="43819"/>
                </a:lnTo>
                <a:lnTo>
                  <a:pt x="25877" y="45820"/>
                </a:lnTo>
                <a:lnTo>
                  <a:pt x="26263" y="47634"/>
                </a:lnTo>
                <a:lnTo>
                  <a:pt x="27026" y="49276"/>
                </a:lnTo>
                <a:lnTo>
                  <a:pt x="27798" y="50545"/>
                </a:lnTo>
                <a:lnTo>
                  <a:pt x="28561" y="51822"/>
                </a:lnTo>
                <a:lnTo>
                  <a:pt x="29521" y="52546"/>
                </a:lnTo>
                <a:lnTo>
                  <a:pt x="30482" y="53091"/>
                </a:lnTo>
                <a:lnTo>
                  <a:pt x="31631" y="53091"/>
                </a:lnTo>
                <a:lnTo>
                  <a:pt x="31631" y="53091"/>
                </a:lnTo>
                <a:lnTo>
                  <a:pt x="32205" y="52911"/>
                </a:lnTo>
                <a:lnTo>
                  <a:pt x="32205" y="52911"/>
                </a:lnTo>
                <a:lnTo>
                  <a:pt x="33543" y="56002"/>
                </a:lnTo>
                <a:lnTo>
                  <a:pt x="35267" y="58727"/>
                </a:lnTo>
                <a:lnTo>
                  <a:pt x="36998" y="61451"/>
                </a:lnTo>
                <a:lnTo>
                  <a:pt x="39108" y="63997"/>
                </a:lnTo>
                <a:lnTo>
                  <a:pt x="41209" y="66184"/>
                </a:lnTo>
                <a:lnTo>
                  <a:pt x="43515" y="68177"/>
                </a:lnTo>
                <a:lnTo>
                  <a:pt x="46002" y="69999"/>
                </a:lnTo>
                <a:lnTo>
                  <a:pt x="48497" y="71634"/>
                </a:lnTo>
                <a:lnTo>
                  <a:pt x="48497" y="79636"/>
                </a:lnTo>
                <a:lnTo>
                  <a:pt x="48497" y="79636"/>
                </a:lnTo>
                <a:lnTo>
                  <a:pt x="44467" y="80002"/>
                </a:lnTo>
                <a:lnTo>
                  <a:pt x="44467" y="80002"/>
                </a:lnTo>
                <a:lnTo>
                  <a:pt x="39871" y="80726"/>
                </a:lnTo>
                <a:lnTo>
                  <a:pt x="35464" y="81637"/>
                </a:lnTo>
                <a:lnTo>
                  <a:pt x="31056" y="82548"/>
                </a:lnTo>
                <a:lnTo>
                  <a:pt x="26838" y="83817"/>
                </a:lnTo>
                <a:lnTo>
                  <a:pt x="23005" y="85272"/>
                </a:lnTo>
                <a:lnTo>
                  <a:pt x="19361" y="86907"/>
                </a:lnTo>
                <a:lnTo>
                  <a:pt x="15913" y="88729"/>
                </a:lnTo>
                <a:lnTo>
                  <a:pt x="12844" y="90722"/>
                </a:lnTo>
                <a:lnTo>
                  <a:pt x="9971" y="92722"/>
                </a:lnTo>
                <a:lnTo>
                  <a:pt x="7476" y="95089"/>
                </a:lnTo>
                <a:lnTo>
                  <a:pt x="5367" y="97634"/>
                </a:lnTo>
                <a:lnTo>
                  <a:pt x="3455" y="100180"/>
                </a:lnTo>
                <a:lnTo>
                  <a:pt x="2109" y="103091"/>
                </a:lnTo>
                <a:lnTo>
                  <a:pt x="960" y="105995"/>
                </a:lnTo>
                <a:lnTo>
                  <a:pt x="385" y="109272"/>
                </a:lnTo>
                <a:lnTo>
                  <a:pt x="0" y="112542"/>
                </a:lnTo>
                <a:lnTo>
                  <a:pt x="0" y="112542"/>
                </a:lnTo>
                <a:lnTo>
                  <a:pt x="385" y="112908"/>
                </a:lnTo>
                <a:lnTo>
                  <a:pt x="1920" y="113632"/>
                </a:lnTo>
                <a:lnTo>
                  <a:pt x="3258" y="114177"/>
                </a:lnTo>
                <a:lnTo>
                  <a:pt x="4981" y="114908"/>
                </a:lnTo>
                <a:lnTo>
                  <a:pt x="7091" y="115632"/>
                </a:lnTo>
                <a:lnTo>
                  <a:pt x="9971" y="116177"/>
                </a:lnTo>
                <a:lnTo>
                  <a:pt x="13419" y="116909"/>
                </a:lnTo>
                <a:lnTo>
                  <a:pt x="17440" y="117633"/>
                </a:lnTo>
                <a:lnTo>
                  <a:pt x="22233" y="118178"/>
                </a:lnTo>
                <a:lnTo>
                  <a:pt x="27987" y="118902"/>
                </a:lnTo>
                <a:lnTo>
                  <a:pt x="34503" y="119268"/>
                </a:lnTo>
                <a:lnTo>
                  <a:pt x="41783" y="119634"/>
                </a:lnTo>
                <a:lnTo>
                  <a:pt x="50221" y="119813"/>
                </a:lnTo>
                <a:lnTo>
                  <a:pt x="59807" y="120000"/>
                </a:lnTo>
                <a:lnTo>
                  <a:pt x="59807" y="120000"/>
                </a:lnTo>
                <a:lnTo>
                  <a:pt x="69196" y="119813"/>
                </a:lnTo>
                <a:lnTo>
                  <a:pt x="77633" y="119634"/>
                </a:lnTo>
                <a:lnTo>
                  <a:pt x="85110" y="119268"/>
                </a:lnTo>
                <a:lnTo>
                  <a:pt x="91627" y="118902"/>
                </a:lnTo>
                <a:lnTo>
                  <a:pt x="97372" y="118178"/>
                </a:lnTo>
                <a:lnTo>
                  <a:pt x="102165" y="117633"/>
                </a:lnTo>
                <a:lnTo>
                  <a:pt x="106384" y="116909"/>
                </a:lnTo>
                <a:lnTo>
                  <a:pt x="109831" y="116177"/>
                </a:lnTo>
                <a:lnTo>
                  <a:pt x="112712" y="115632"/>
                </a:lnTo>
                <a:lnTo>
                  <a:pt x="115010" y="114908"/>
                </a:lnTo>
                <a:lnTo>
                  <a:pt x="116733" y="114177"/>
                </a:lnTo>
                <a:lnTo>
                  <a:pt x="118079" y="113632"/>
                </a:lnTo>
                <a:lnTo>
                  <a:pt x="119417" y="112908"/>
                </a:lnTo>
                <a:lnTo>
                  <a:pt x="119992" y="112542"/>
                </a:lnTo>
                <a:lnTo>
                  <a:pt x="119992" y="112542"/>
                </a:lnTo>
                <a:lnTo>
                  <a:pt x="119614" y="109086"/>
                </a:lnTo>
                <a:lnTo>
                  <a:pt x="119039" y="105816"/>
                </a:lnTo>
                <a:lnTo>
                  <a:pt x="118079" y="102725"/>
                </a:lnTo>
                <a:lnTo>
                  <a:pt x="116733" y="99814"/>
                </a:lnTo>
                <a:lnTo>
                  <a:pt x="114821" y="97089"/>
                </a:lnTo>
                <a:lnTo>
                  <a:pt x="112712" y="94544"/>
                </a:lnTo>
                <a:lnTo>
                  <a:pt x="110217" y="92364"/>
                </a:lnTo>
                <a:lnTo>
                  <a:pt x="107344" y="90177"/>
                </a:lnTo>
                <a:lnTo>
                  <a:pt x="104274" y="88184"/>
                </a:lnTo>
                <a:lnTo>
                  <a:pt x="100827" y="86541"/>
                </a:lnTo>
                <a:lnTo>
                  <a:pt x="96994" y="84906"/>
                </a:lnTo>
                <a:lnTo>
                  <a:pt x="92965" y="83637"/>
                </a:lnTo>
                <a:lnTo>
                  <a:pt x="88557" y="82361"/>
                </a:lnTo>
                <a:lnTo>
                  <a:pt x="83961" y="81450"/>
                </a:lnTo>
                <a:lnTo>
                  <a:pt x="78971" y="80547"/>
                </a:lnTo>
                <a:lnTo>
                  <a:pt x="73989" y="80002"/>
                </a:lnTo>
                <a:lnTo>
                  <a:pt x="73989" y="80002"/>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txBox="1"/>
          <p:nvPr/>
        </p:nvSpPr>
        <p:spPr>
          <a:xfrm>
            <a:off x="6963147" y="3261766"/>
            <a:ext cx="1362325" cy="601715"/>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94BF6E"/>
                </a:solidFill>
                <a:latin typeface="Roboto Slab"/>
                <a:ea typeface="Roboto Slab"/>
                <a:cs typeface="Roboto Slab"/>
                <a:sym typeface="Roboto Slab"/>
              </a:rPr>
              <a:t>26.8%</a:t>
            </a:r>
          </a:p>
        </p:txBody>
      </p:sp>
      <p:grpSp>
        <p:nvGrpSpPr>
          <p:cNvPr id="199" name="Shape 199"/>
          <p:cNvGrpSpPr/>
          <p:nvPr/>
        </p:nvGrpSpPr>
        <p:grpSpPr>
          <a:xfrm>
            <a:off x="6375564" y="3390256"/>
            <a:ext cx="391201" cy="370843"/>
            <a:chOff x="4604550" y="3714775"/>
            <a:chExt cx="439625" cy="319075"/>
          </a:xfrm>
        </p:grpSpPr>
        <p:sp>
          <p:nvSpPr>
            <p:cNvPr id="200" name="Shape 200"/>
            <p:cNvSpPr/>
            <p:nvPr/>
          </p:nvSpPr>
          <p:spPr>
            <a:xfrm>
              <a:off x="4604550" y="3714775"/>
              <a:ext cx="439625" cy="319075"/>
            </a:xfrm>
            <a:custGeom>
              <a:avLst/>
              <a:gdLst/>
              <a:ahLst/>
              <a:cxnLst/>
              <a:rect l="0" t="0" r="0" b="0"/>
              <a:pathLst>
                <a:path w="120000" h="120000" fill="none" extrusionOk="0">
                  <a:moveTo>
                    <a:pt x="6" y="9"/>
                  </a:moveTo>
                  <a:lnTo>
                    <a:pt x="6" y="115421"/>
                  </a:lnTo>
                  <a:lnTo>
                    <a:pt x="6" y="115421"/>
                  </a:lnTo>
                  <a:lnTo>
                    <a:pt x="6" y="116333"/>
                  </a:lnTo>
                  <a:lnTo>
                    <a:pt x="170" y="117254"/>
                  </a:lnTo>
                  <a:lnTo>
                    <a:pt x="504" y="117940"/>
                  </a:lnTo>
                  <a:lnTo>
                    <a:pt x="832" y="118627"/>
                  </a:lnTo>
                  <a:lnTo>
                    <a:pt x="1337" y="119313"/>
                  </a:lnTo>
                  <a:lnTo>
                    <a:pt x="1999" y="119539"/>
                  </a:lnTo>
                  <a:lnTo>
                    <a:pt x="2497" y="120000"/>
                  </a:lnTo>
                  <a:lnTo>
                    <a:pt x="3330" y="120000"/>
                  </a:lnTo>
                  <a:lnTo>
                    <a:pt x="120000" y="12000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1" name="Shape 201"/>
            <p:cNvSpPr/>
            <p:nvPr/>
          </p:nvSpPr>
          <p:spPr>
            <a:xfrm>
              <a:off x="4647175" y="3761675"/>
              <a:ext cx="354400" cy="213725"/>
            </a:xfrm>
            <a:custGeom>
              <a:avLst/>
              <a:gdLst/>
              <a:ahLst/>
              <a:cxnLst/>
              <a:rect l="0" t="0" r="0" b="0"/>
              <a:pathLst>
                <a:path w="120000" h="120000" fill="none" extrusionOk="0">
                  <a:moveTo>
                    <a:pt x="8" y="120000"/>
                  </a:moveTo>
                  <a:lnTo>
                    <a:pt x="30931" y="61873"/>
                  </a:lnTo>
                  <a:lnTo>
                    <a:pt x="49274" y="79995"/>
                  </a:lnTo>
                  <a:lnTo>
                    <a:pt x="76904" y="27006"/>
                  </a:lnTo>
                  <a:lnTo>
                    <a:pt x="76904" y="27006"/>
                  </a:lnTo>
                  <a:lnTo>
                    <a:pt x="76904" y="27006"/>
                  </a:lnTo>
                  <a:lnTo>
                    <a:pt x="76904" y="27006"/>
                  </a:lnTo>
                  <a:lnTo>
                    <a:pt x="76701" y="27006"/>
                  </a:lnTo>
                  <a:lnTo>
                    <a:pt x="76904" y="27006"/>
                  </a:lnTo>
                  <a:lnTo>
                    <a:pt x="76904" y="27006"/>
                  </a:lnTo>
                  <a:lnTo>
                    <a:pt x="76904" y="27006"/>
                  </a:lnTo>
                  <a:lnTo>
                    <a:pt x="76904" y="27006"/>
                  </a:lnTo>
                  <a:lnTo>
                    <a:pt x="76701" y="27006"/>
                  </a:lnTo>
                  <a:lnTo>
                    <a:pt x="76904" y="27006"/>
                  </a:lnTo>
                  <a:lnTo>
                    <a:pt x="89483" y="46840"/>
                  </a:lnTo>
                  <a:lnTo>
                    <a:pt x="119991"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202" name="Shape 202"/>
          <p:cNvSpPr txBox="1"/>
          <p:nvPr/>
        </p:nvSpPr>
        <p:spPr>
          <a:xfrm>
            <a:off x="6972231" y="3845285"/>
            <a:ext cx="2288720" cy="54651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FFFFFF"/>
              </a:buClr>
              <a:buSzPct val="25000"/>
              <a:buFont typeface="Roboto Slab"/>
              <a:buNone/>
            </a:pPr>
            <a:r>
              <a:rPr lang="en" sz="3200" b="1" i="0" u="none" strike="noStrike" cap="none">
                <a:solidFill>
                  <a:srgbClr val="3B8D61"/>
                </a:solidFill>
                <a:latin typeface="Roboto Slab"/>
                <a:ea typeface="Roboto Slab"/>
                <a:cs typeface="Roboto Slab"/>
                <a:sym typeface="Roboto Slab"/>
              </a:rPr>
              <a:t>29,212,000</a:t>
            </a:r>
            <a:r>
              <a:rPr lang="en" sz="4400" b="1" i="0" u="none" strike="noStrike" cap="none">
                <a:solidFill>
                  <a:srgbClr val="3B8D61"/>
                </a:solidFill>
                <a:latin typeface="Roboto Slab"/>
                <a:ea typeface="Roboto Slab"/>
                <a:cs typeface="Roboto Slab"/>
                <a:sym typeface="Roboto Slab"/>
              </a:rPr>
              <a:t> </a:t>
            </a:r>
          </a:p>
        </p:txBody>
      </p:sp>
      <p:sp>
        <p:nvSpPr>
          <p:cNvPr id="203" name="Shape 203"/>
          <p:cNvSpPr/>
          <p:nvPr/>
        </p:nvSpPr>
        <p:spPr>
          <a:xfrm>
            <a:off x="6373360" y="3940346"/>
            <a:ext cx="393427" cy="433254"/>
          </a:xfrm>
          <a:custGeom>
            <a:avLst/>
            <a:gdLst/>
            <a:ahLst/>
            <a:cxnLst/>
            <a:rect l="0" t="0" r="0" b="0"/>
            <a:pathLst>
              <a:path w="120000" h="120000" fill="none" extrusionOk="0">
                <a:moveTo>
                  <a:pt x="73989" y="80002"/>
                </a:moveTo>
                <a:lnTo>
                  <a:pt x="73989" y="80002"/>
                </a:lnTo>
                <a:lnTo>
                  <a:pt x="71502" y="79815"/>
                </a:lnTo>
                <a:lnTo>
                  <a:pt x="71502" y="71634"/>
                </a:lnTo>
                <a:lnTo>
                  <a:pt x="71502" y="71634"/>
                </a:lnTo>
                <a:lnTo>
                  <a:pt x="73989" y="69999"/>
                </a:lnTo>
                <a:lnTo>
                  <a:pt x="76484" y="68177"/>
                </a:lnTo>
                <a:lnTo>
                  <a:pt x="78782" y="66184"/>
                </a:lnTo>
                <a:lnTo>
                  <a:pt x="81080" y="63997"/>
                </a:lnTo>
                <a:lnTo>
                  <a:pt x="83001" y="61451"/>
                </a:lnTo>
                <a:lnTo>
                  <a:pt x="84724" y="58727"/>
                </a:lnTo>
                <a:lnTo>
                  <a:pt x="86448" y="56002"/>
                </a:lnTo>
                <a:lnTo>
                  <a:pt x="87794" y="52911"/>
                </a:lnTo>
                <a:lnTo>
                  <a:pt x="87794" y="52911"/>
                </a:lnTo>
                <a:lnTo>
                  <a:pt x="88368" y="53091"/>
                </a:lnTo>
                <a:lnTo>
                  <a:pt x="88368" y="53091"/>
                </a:lnTo>
                <a:lnTo>
                  <a:pt x="89517" y="53091"/>
                </a:lnTo>
                <a:lnTo>
                  <a:pt x="90478" y="52546"/>
                </a:lnTo>
                <a:lnTo>
                  <a:pt x="91430" y="51822"/>
                </a:lnTo>
                <a:lnTo>
                  <a:pt x="92201" y="50545"/>
                </a:lnTo>
                <a:lnTo>
                  <a:pt x="92965" y="49276"/>
                </a:lnTo>
                <a:lnTo>
                  <a:pt x="93736" y="47634"/>
                </a:lnTo>
                <a:lnTo>
                  <a:pt x="94114" y="45820"/>
                </a:lnTo>
                <a:lnTo>
                  <a:pt x="94499" y="43819"/>
                </a:lnTo>
                <a:lnTo>
                  <a:pt x="94499" y="43819"/>
                </a:lnTo>
                <a:lnTo>
                  <a:pt x="94688" y="41998"/>
                </a:lnTo>
                <a:lnTo>
                  <a:pt x="94499" y="40184"/>
                </a:lnTo>
                <a:lnTo>
                  <a:pt x="94311" y="38728"/>
                </a:lnTo>
                <a:lnTo>
                  <a:pt x="93925" y="37272"/>
                </a:lnTo>
                <a:lnTo>
                  <a:pt x="93539" y="36003"/>
                </a:lnTo>
                <a:lnTo>
                  <a:pt x="92965" y="34913"/>
                </a:lnTo>
                <a:lnTo>
                  <a:pt x="92201" y="34182"/>
                </a:lnTo>
                <a:lnTo>
                  <a:pt x="91241" y="33637"/>
                </a:lnTo>
                <a:lnTo>
                  <a:pt x="91241" y="33637"/>
                </a:lnTo>
                <a:lnTo>
                  <a:pt x="91816" y="30912"/>
                </a:lnTo>
                <a:lnTo>
                  <a:pt x="92004" y="28367"/>
                </a:lnTo>
                <a:lnTo>
                  <a:pt x="92004" y="26000"/>
                </a:lnTo>
                <a:lnTo>
                  <a:pt x="92004" y="23820"/>
                </a:lnTo>
                <a:lnTo>
                  <a:pt x="91816" y="21641"/>
                </a:lnTo>
                <a:lnTo>
                  <a:pt x="91430" y="19640"/>
                </a:lnTo>
                <a:lnTo>
                  <a:pt x="90855" y="17818"/>
                </a:lnTo>
                <a:lnTo>
                  <a:pt x="90281" y="16004"/>
                </a:lnTo>
                <a:lnTo>
                  <a:pt x="89517" y="14362"/>
                </a:lnTo>
                <a:lnTo>
                  <a:pt x="88746" y="12727"/>
                </a:lnTo>
                <a:lnTo>
                  <a:pt x="87794" y="11272"/>
                </a:lnTo>
                <a:lnTo>
                  <a:pt x="86645" y="10003"/>
                </a:lnTo>
                <a:lnTo>
                  <a:pt x="85488" y="8726"/>
                </a:lnTo>
                <a:lnTo>
                  <a:pt x="84339" y="7636"/>
                </a:lnTo>
                <a:lnTo>
                  <a:pt x="81852" y="5636"/>
                </a:lnTo>
                <a:lnTo>
                  <a:pt x="78971" y="4187"/>
                </a:lnTo>
                <a:lnTo>
                  <a:pt x="76098" y="2732"/>
                </a:lnTo>
                <a:lnTo>
                  <a:pt x="73226" y="1821"/>
                </a:lnTo>
                <a:lnTo>
                  <a:pt x="70345" y="1089"/>
                </a:lnTo>
                <a:lnTo>
                  <a:pt x="67472" y="544"/>
                </a:lnTo>
                <a:lnTo>
                  <a:pt x="64789" y="186"/>
                </a:lnTo>
                <a:lnTo>
                  <a:pt x="62294" y="0"/>
                </a:lnTo>
                <a:lnTo>
                  <a:pt x="59996" y="0"/>
                </a:lnTo>
                <a:lnTo>
                  <a:pt x="59996" y="0"/>
                </a:lnTo>
                <a:lnTo>
                  <a:pt x="57312" y="186"/>
                </a:lnTo>
                <a:lnTo>
                  <a:pt x="55014" y="731"/>
                </a:lnTo>
                <a:lnTo>
                  <a:pt x="53093" y="1276"/>
                </a:lnTo>
                <a:lnTo>
                  <a:pt x="51370" y="2187"/>
                </a:lnTo>
                <a:lnTo>
                  <a:pt x="49835" y="2911"/>
                </a:lnTo>
                <a:lnTo>
                  <a:pt x="48686" y="4001"/>
                </a:lnTo>
                <a:lnTo>
                  <a:pt x="47537" y="4911"/>
                </a:lnTo>
                <a:lnTo>
                  <a:pt x="46773" y="5822"/>
                </a:lnTo>
                <a:lnTo>
                  <a:pt x="46773" y="5822"/>
                </a:lnTo>
                <a:lnTo>
                  <a:pt x="46773" y="5822"/>
                </a:lnTo>
                <a:lnTo>
                  <a:pt x="46773" y="5822"/>
                </a:lnTo>
                <a:lnTo>
                  <a:pt x="43704" y="6367"/>
                </a:lnTo>
                <a:lnTo>
                  <a:pt x="40831" y="7278"/>
                </a:lnTo>
                <a:lnTo>
                  <a:pt x="38336" y="8547"/>
                </a:lnTo>
                <a:lnTo>
                  <a:pt x="36227" y="9823"/>
                </a:lnTo>
                <a:lnTo>
                  <a:pt x="34314" y="11458"/>
                </a:lnTo>
                <a:lnTo>
                  <a:pt x="32780" y="13093"/>
                </a:lnTo>
                <a:lnTo>
                  <a:pt x="31631" y="15094"/>
                </a:lnTo>
                <a:lnTo>
                  <a:pt x="30670" y="17094"/>
                </a:lnTo>
                <a:lnTo>
                  <a:pt x="29899" y="19095"/>
                </a:lnTo>
                <a:lnTo>
                  <a:pt x="29325" y="21096"/>
                </a:lnTo>
                <a:lnTo>
                  <a:pt x="28947" y="23275"/>
                </a:lnTo>
                <a:lnTo>
                  <a:pt x="28561" y="25455"/>
                </a:lnTo>
                <a:lnTo>
                  <a:pt x="28561" y="27635"/>
                </a:lnTo>
                <a:lnTo>
                  <a:pt x="28561" y="29636"/>
                </a:lnTo>
                <a:lnTo>
                  <a:pt x="28947" y="33458"/>
                </a:lnTo>
                <a:lnTo>
                  <a:pt x="28947" y="33458"/>
                </a:lnTo>
                <a:lnTo>
                  <a:pt x="28947" y="33637"/>
                </a:lnTo>
                <a:lnTo>
                  <a:pt x="28947" y="33637"/>
                </a:lnTo>
                <a:lnTo>
                  <a:pt x="27987" y="34003"/>
                </a:lnTo>
                <a:lnTo>
                  <a:pt x="27223" y="34727"/>
                </a:lnTo>
                <a:lnTo>
                  <a:pt x="26641" y="35817"/>
                </a:lnTo>
                <a:lnTo>
                  <a:pt x="26066" y="37093"/>
                </a:lnTo>
                <a:lnTo>
                  <a:pt x="25688" y="38549"/>
                </a:lnTo>
                <a:lnTo>
                  <a:pt x="25492" y="40184"/>
                </a:lnTo>
                <a:lnTo>
                  <a:pt x="25303" y="41998"/>
                </a:lnTo>
                <a:lnTo>
                  <a:pt x="25492" y="43819"/>
                </a:lnTo>
                <a:lnTo>
                  <a:pt x="25492" y="43819"/>
                </a:lnTo>
                <a:lnTo>
                  <a:pt x="25877" y="45820"/>
                </a:lnTo>
                <a:lnTo>
                  <a:pt x="26263" y="47634"/>
                </a:lnTo>
                <a:lnTo>
                  <a:pt x="27026" y="49276"/>
                </a:lnTo>
                <a:lnTo>
                  <a:pt x="27798" y="50545"/>
                </a:lnTo>
                <a:lnTo>
                  <a:pt x="28561" y="51822"/>
                </a:lnTo>
                <a:lnTo>
                  <a:pt x="29521" y="52546"/>
                </a:lnTo>
                <a:lnTo>
                  <a:pt x="30482" y="53091"/>
                </a:lnTo>
                <a:lnTo>
                  <a:pt x="31631" y="53091"/>
                </a:lnTo>
                <a:lnTo>
                  <a:pt x="31631" y="53091"/>
                </a:lnTo>
                <a:lnTo>
                  <a:pt x="32205" y="52911"/>
                </a:lnTo>
                <a:lnTo>
                  <a:pt x="32205" y="52911"/>
                </a:lnTo>
                <a:lnTo>
                  <a:pt x="33543" y="56002"/>
                </a:lnTo>
                <a:lnTo>
                  <a:pt x="35267" y="58727"/>
                </a:lnTo>
                <a:lnTo>
                  <a:pt x="36998" y="61451"/>
                </a:lnTo>
                <a:lnTo>
                  <a:pt x="39108" y="63997"/>
                </a:lnTo>
                <a:lnTo>
                  <a:pt x="41209" y="66184"/>
                </a:lnTo>
                <a:lnTo>
                  <a:pt x="43515" y="68177"/>
                </a:lnTo>
                <a:lnTo>
                  <a:pt x="46002" y="69999"/>
                </a:lnTo>
                <a:lnTo>
                  <a:pt x="48497" y="71634"/>
                </a:lnTo>
                <a:lnTo>
                  <a:pt x="48497" y="79636"/>
                </a:lnTo>
                <a:lnTo>
                  <a:pt x="48497" y="79636"/>
                </a:lnTo>
                <a:lnTo>
                  <a:pt x="44467" y="80002"/>
                </a:lnTo>
                <a:lnTo>
                  <a:pt x="44467" y="80002"/>
                </a:lnTo>
                <a:lnTo>
                  <a:pt x="39871" y="80726"/>
                </a:lnTo>
                <a:lnTo>
                  <a:pt x="35464" y="81637"/>
                </a:lnTo>
                <a:lnTo>
                  <a:pt x="31056" y="82548"/>
                </a:lnTo>
                <a:lnTo>
                  <a:pt x="26838" y="83817"/>
                </a:lnTo>
                <a:lnTo>
                  <a:pt x="23005" y="85272"/>
                </a:lnTo>
                <a:lnTo>
                  <a:pt x="19361" y="86907"/>
                </a:lnTo>
                <a:lnTo>
                  <a:pt x="15913" y="88729"/>
                </a:lnTo>
                <a:lnTo>
                  <a:pt x="12844" y="90722"/>
                </a:lnTo>
                <a:lnTo>
                  <a:pt x="9971" y="92722"/>
                </a:lnTo>
                <a:lnTo>
                  <a:pt x="7476" y="95089"/>
                </a:lnTo>
                <a:lnTo>
                  <a:pt x="5367" y="97634"/>
                </a:lnTo>
                <a:lnTo>
                  <a:pt x="3455" y="100180"/>
                </a:lnTo>
                <a:lnTo>
                  <a:pt x="2109" y="103091"/>
                </a:lnTo>
                <a:lnTo>
                  <a:pt x="960" y="105995"/>
                </a:lnTo>
                <a:lnTo>
                  <a:pt x="385" y="109272"/>
                </a:lnTo>
                <a:lnTo>
                  <a:pt x="0" y="112542"/>
                </a:lnTo>
                <a:lnTo>
                  <a:pt x="0" y="112542"/>
                </a:lnTo>
                <a:lnTo>
                  <a:pt x="385" y="112908"/>
                </a:lnTo>
                <a:lnTo>
                  <a:pt x="1920" y="113632"/>
                </a:lnTo>
                <a:lnTo>
                  <a:pt x="3258" y="114177"/>
                </a:lnTo>
                <a:lnTo>
                  <a:pt x="4981" y="114908"/>
                </a:lnTo>
                <a:lnTo>
                  <a:pt x="7091" y="115632"/>
                </a:lnTo>
                <a:lnTo>
                  <a:pt x="9971" y="116177"/>
                </a:lnTo>
                <a:lnTo>
                  <a:pt x="13419" y="116909"/>
                </a:lnTo>
                <a:lnTo>
                  <a:pt x="17440" y="117633"/>
                </a:lnTo>
                <a:lnTo>
                  <a:pt x="22233" y="118178"/>
                </a:lnTo>
                <a:lnTo>
                  <a:pt x="27987" y="118902"/>
                </a:lnTo>
                <a:lnTo>
                  <a:pt x="34503" y="119268"/>
                </a:lnTo>
                <a:lnTo>
                  <a:pt x="41783" y="119634"/>
                </a:lnTo>
                <a:lnTo>
                  <a:pt x="50221" y="119813"/>
                </a:lnTo>
                <a:lnTo>
                  <a:pt x="59807" y="120000"/>
                </a:lnTo>
                <a:lnTo>
                  <a:pt x="59807" y="120000"/>
                </a:lnTo>
                <a:lnTo>
                  <a:pt x="69196" y="119813"/>
                </a:lnTo>
                <a:lnTo>
                  <a:pt x="77633" y="119634"/>
                </a:lnTo>
                <a:lnTo>
                  <a:pt x="85110" y="119268"/>
                </a:lnTo>
                <a:lnTo>
                  <a:pt x="91627" y="118902"/>
                </a:lnTo>
                <a:lnTo>
                  <a:pt x="97372" y="118178"/>
                </a:lnTo>
                <a:lnTo>
                  <a:pt x="102165" y="117633"/>
                </a:lnTo>
                <a:lnTo>
                  <a:pt x="106384" y="116909"/>
                </a:lnTo>
                <a:lnTo>
                  <a:pt x="109831" y="116177"/>
                </a:lnTo>
                <a:lnTo>
                  <a:pt x="112712" y="115632"/>
                </a:lnTo>
                <a:lnTo>
                  <a:pt x="115010" y="114908"/>
                </a:lnTo>
                <a:lnTo>
                  <a:pt x="116733" y="114177"/>
                </a:lnTo>
                <a:lnTo>
                  <a:pt x="118079" y="113632"/>
                </a:lnTo>
                <a:lnTo>
                  <a:pt x="119417" y="112908"/>
                </a:lnTo>
                <a:lnTo>
                  <a:pt x="119992" y="112542"/>
                </a:lnTo>
                <a:lnTo>
                  <a:pt x="119992" y="112542"/>
                </a:lnTo>
                <a:lnTo>
                  <a:pt x="119614" y="109086"/>
                </a:lnTo>
                <a:lnTo>
                  <a:pt x="119039" y="105816"/>
                </a:lnTo>
                <a:lnTo>
                  <a:pt x="118079" y="102725"/>
                </a:lnTo>
                <a:lnTo>
                  <a:pt x="116733" y="99814"/>
                </a:lnTo>
                <a:lnTo>
                  <a:pt x="114821" y="97089"/>
                </a:lnTo>
                <a:lnTo>
                  <a:pt x="112712" y="94544"/>
                </a:lnTo>
                <a:lnTo>
                  <a:pt x="110217" y="92364"/>
                </a:lnTo>
                <a:lnTo>
                  <a:pt x="107344" y="90177"/>
                </a:lnTo>
                <a:lnTo>
                  <a:pt x="104274" y="88184"/>
                </a:lnTo>
                <a:lnTo>
                  <a:pt x="100827" y="86541"/>
                </a:lnTo>
                <a:lnTo>
                  <a:pt x="96994" y="84906"/>
                </a:lnTo>
                <a:lnTo>
                  <a:pt x="92965" y="83637"/>
                </a:lnTo>
                <a:lnTo>
                  <a:pt x="88557" y="82361"/>
                </a:lnTo>
                <a:lnTo>
                  <a:pt x="83961" y="81450"/>
                </a:lnTo>
                <a:lnTo>
                  <a:pt x="78971" y="80547"/>
                </a:lnTo>
                <a:lnTo>
                  <a:pt x="73989" y="80002"/>
                </a:lnTo>
                <a:lnTo>
                  <a:pt x="73989" y="80002"/>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p:nvPr>
        </p:nvSpPr>
        <p:spPr>
          <a:xfrm>
            <a:off x="4113600" y="2878750"/>
            <a:ext cx="4505699" cy="11597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114454"/>
              </a:buClr>
              <a:buSzPct val="25000"/>
              <a:buFont typeface="Roboto Slab"/>
              <a:buNone/>
            </a:pPr>
            <a:r>
              <a:rPr lang="en" sz="4800" b="1" i="0" u="none" strike="noStrike" cap="none">
                <a:solidFill>
                  <a:srgbClr val="114454"/>
                </a:solidFill>
                <a:latin typeface="Roboto Slab"/>
                <a:ea typeface="Roboto Slab"/>
                <a:cs typeface="Roboto Slab"/>
                <a:sym typeface="Roboto Slab"/>
              </a:rPr>
              <a:t>Why Pricing</a:t>
            </a:r>
          </a:p>
        </p:txBody>
      </p:sp>
      <p:sp>
        <p:nvSpPr>
          <p:cNvPr id="209" name="Shape 209"/>
          <p:cNvSpPr txBox="1">
            <a:spLocks noGrp="1"/>
          </p:cNvSpPr>
          <p:nvPr>
            <p:ph type="subTitle" idx="1"/>
          </p:nvPr>
        </p:nvSpPr>
        <p:spPr>
          <a:xfrm>
            <a:off x="4113600" y="3983050"/>
            <a:ext cx="4505699" cy="784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4BF6E"/>
              </a:buClr>
              <a:buSzPct val="25000"/>
              <a:buFont typeface="Nixie One"/>
              <a:buNone/>
            </a:pPr>
            <a:r>
              <a:rPr lang="en" sz="1800" b="1" i="0" u="none" strike="noStrike" cap="none">
                <a:solidFill>
                  <a:srgbClr val="94BF6E"/>
                </a:solidFill>
                <a:latin typeface="Nixie One"/>
                <a:ea typeface="Nixie One"/>
                <a:cs typeface="Nixie One"/>
                <a:sym typeface="Nixie One"/>
              </a:rPr>
              <a:t>The need for pricing a product or a service</a:t>
            </a:r>
          </a:p>
        </p:txBody>
      </p:sp>
      <p:sp>
        <p:nvSpPr>
          <p:cNvPr id="210" name="Shape 210"/>
          <p:cNvSpPr txBox="1"/>
          <p:nvPr/>
        </p:nvSpPr>
        <p:spPr>
          <a:xfrm>
            <a:off x="0" y="503350"/>
            <a:ext cx="3471299" cy="3818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18637B"/>
              </a:buClr>
              <a:buSzPct val="25000"/>
              <a:buFont typeface="Roboto Slab"/>
              <a:buNone/>
            </a:pPr>
            <a:r>
              <a:rPr lang="en" sz="20000" b="0" i="0" u="none" strike="noStrike" cap="none">
                <a:solidFill>
                  <a:srgbClr val="18637B"/>
                </a:solidFill>
                <a:latin typeface="Roboto Slab"/>
                <a:ea typeface="Roboto Slab"/>
                <a:cs typeface="Roboto Slab"/>
                <a:sym typeface="Roboto Slab"/>
              </a:rPr>
              <a:t>1</a:t>
            </a:r>
          </a:p>
        </p:txBody>
      </p:sp>
      <p:grpSp>
        <p:nvGrpSpPr>
          <p:cNvPr id="211" name="Shape 211"/>
          <p:cNvGrpSpPr/>
          <p:nvPr/>
        </p:nvGrpSpPr>
        <p:grpSpPr>
          <a:xfrm>
            <a:off x="7540107" y="1965113"/>
            <a:ext cx="604430" cy="597333"/>
            <a:chOff x="5233525" y="4954450"/>
            <a:chExt cx="538275" cy="516349"/>
          </a:xfrm>
        </p:grpSpPr>
        <p:sp>
          <p:nvSpPr>
            <p:cNvPr id="212" name="Shape 212"/>
            <p:cNvSpPr/>
            <p:nvPr/>
          </p:nvSpPr>
          <p:spPr>
            <a:xfrm>
              <a:off x="5637825" y="4954450"/>
              <a:ext cx="89525" cy="89525"/>
            </a:xfrm>
            <a:custGeom>
              <a:avLst/>
              <a:gdLst/>
              <a:ahLst/>
              <a:cxnLst/>
              <a:rect l="0" t="0" r="0" b="0"/>
              <a:pathLst>
                <a:path w="120000" h="120000" fill="none" extrusionOk="0">
                  <a:moveTo>
                    <a:pt x="34280" y="114269"/>
                  </a:moveTo>
                  <a:lnTo>
                    <a:pt x="34280" y="114269"/>
                  </a:lnTo>
                  <a:lnTo>
                    <a:pt x="39977" y="116716"/>
                  </a:lnTo>
                  <a:lnTo>
                    <a:pt x="46512" y="118358"/>
                  </a:lnTo>
                  <a:lnTo>
                    <a:pt x="53046" y="119162"/>
                  </a:lnTo>
                  <a:lnTo>
                    <a:pt x="59581" y="120000"/>
                  </a:lnTo>
                  <a:lnTo>
                    <a:pt x="59581" y="120000"/>
                  </a:lnTo>
                  <a:lnTo>
                    <a:pt x="66115" y="119162"/>
                  </a:lnTo>
                  <a:lnTo>
                    <a:pt x="71812" y="118358"/>
                  </a:lnTo>
                  <a:lnTo>
                    <a:pt x="77542" y="117553"/>
                  </a:lnTo>
                  <a:lnTo>
                    <a:pt x="83239" y="115107"/>
                  </a:lnTo>
                  <a:lnTo>
                    <a:pt x="88131" y="112627"/>
                  </a:lnTo>
                  <a:lnTo>
                    <a:pt x="93024" y="109377"/>
                  </a:lnTo>
                  <a:lnTo>
                    <a:pt x="97950" y="106126"/>
                  </a:lnTo>
                  <a:lnTo>
                    <a:pt x="102005" y="102038"/>
                  </a:lnTo>
                  <a:lnTo>
                    <a:pt x="106093" y="97950"/>
                  </a:lnTo>
                  <a:lnTo>
                    <a:pt x="109377" y="93862"/>
                  </a:lnTo>
                  <a:lnTo>
                    <a:pt x="112627" y="88165"/>
                  </a:lnTo>
                  <a:lnTo>
                    <a:pt x="115074" y="83272"/>
                  </a:lnTo>
                  <a:lnTo>
                    <a:pt x="116716" y="77542"/>
                  </a:lnTo>
                  <a:lnTo>
                    <a:pt x="118324" y="71845"/>
                  </a:lnTo>
                  <a:lnTo>
                    <a:pt x="119162" y="66115"/>
                  </a:lnTo>
                  <a:lnTo>
                    <a:pt x="119966" y="60418"/>
                  </a:lnTo>
                  <a:lnTo>
                    <a:pt x="119966" y="60418"/>
                  </a:lnTo>
                  <a:lnTo>
                    <a:pt x="119162" y="53884"/>
                  </a:lnTo>
                  <a:lnTo>
                    <a:pt x="118324" y="48154"/>
                  </a:lnTo>
                  <a:lnTo>
                    <a:pt x="116716" y="42457"/>
                  </a:lnTo>
                  <a:lnTo>
                    <a:pt x="115074" y="36727"/>
                  </a:lnTo>
                  <a:lnTo>
                    <a:pt x="112627" y="31834"/>
                  </a:lnTo>
                  <a:lnTo>
                    <a:pt x="109377" y="26942"/>
                  </a:lnTo>
                  <a:lnTo>
                    <a:pt x="106093" y="22049"/>
                  </a:lnTo>
                  <a:lnTo>
                    <a:pt x="102005" y="17961"/>
                  </a:lnTo>
                  <a:lnTo>
                    <a:pt x="97950" y="13873"/>
                  </a:lnTo>
                  <a:lnTo>
                    <a:pt x="93024" y="10622"/>
                  </a:lnTo>
                  <a:lnTo>
                    <a:pt x="88131" y="7372"/>
                  </a:lnTo>
                  <a:lnTo>
                    <a:pt x="83239" y="4925"/>
                  </a:lnTo>
                  <a:lnTo>
                    <a:pt x="77542" y="3283"/>
                  </a:lnTo>
                  <a:lnTo>
                    <a:pt x="71812" y="1641"/>
                  </a:lnTo>
                  <a:lnTo>
                    <a:pt x="66115" y="837"/>
                  </a:lnTo>
                  <a:lnTo>
                    <a:pt x="59581" y="0"/>
                  </a:lnTo>
                  <a:lnTo>
                    <a:pt x="59581" y="0"/>
                  </a:lnTo>
                  <a:lnTo>
                    <a:pt x="53850" y="837"/>
                  </a:lnTo>
                  <a:lnTo>
                    <a:pt x="48154" y="1641"/>
                  </a:lnTo>
                  <a:lnTo>
                    <a:pt x="42423" y="3283"/>
                  </a:lnTo>
                  <a:lnTo>
                    <a:pt x="36727" y="4925"/>
                  </a:lnTo>
                  <a:lnTo>
                    <a:pt x="30996" y="7372"/>
                  </a:lnTo>
                  <a:lnTo>
                    <a:pt x="26104" y="10622"/>
                  </a:lnTo>
                  <a:lnTo>
                    <a:pt x="22049" y="13873"/>
                  </a:lnTo>
                  <a:lnTo>
                    <a:pt x="17961" y="17961"/>
                  </a:lnTo>
                  <a:lnTo>
                    <a:pt x="13873" y="22049"/>
                  </a:lnTo>
                  <a:lnTo>
                    <a:pt x="10622" y="26942"/>
                  </a:lnTo>
                  <a:lnTo>
                    <a:pt x="7338" y="31834"/>
                  </a:lnTo>
                  <a:lnTo>
                    <a:pt x="4892" y="36727"/>
                  </a:lnTo>
                  <a:lnTo>
                    <a:pt x="2446" y="42457"/>
                  </a:lnTo>
                  <a:lnTo>
                    <a:pt x="1641" y="48154"/>
                  </a:lnTo>
                  <a:lnTo>
                    <a:pt x="804" y="53884"/>
                  </a:lnTo>
                  <a:lnTo>
                    <a:pt x="0" y="60418"/>
                  </a:lnTo>
                  <a:lnTo>
                    <a:pt x="0" y="60418"/>
                  </a:lnTo>
                  <a:lnTo>
                    <a:pt x="804" y="69399"/>
                  </a:lnTo>
                  <a:lnTo>
                    <a:pt x="3250" y="78380"/>
                  </a:lnTo>
                  <a:lnTo>
                    <a:pt x="6534" y="86523"/>
                  </a:lnTo>
                  <a:lnTo>
                    <a:pt x="10622" y="93862"/>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3" name="Shape 213"/>
            <p:cNvSpPr/>
            <p:nvPr/>
          </p:nvSpPr>
          <p:spPr>
            <a:xfrm>
              <a:off x="5323025" y="4980625"/>
              <a:ext cx="88925" cy="88925"/>
            </a:xfrm>
            <a:custGeom>
              <a:avLst/>
              <a:gdLst/>
              <a:ahLst/>
              <a:cxnLst/>
              <a:rect l="0" t="0" r="0" b="0"/>
              <a:pathLst>
                <a:path w="120000" h="120000" fill="none" extrusionOk="0">
                  <a:moveTo>
                    <a:pt x="107652" y="96148"/>
                  </a:moveTo>
                  <a:lnTo>
                    <a:pt x="107652" y="96148"/>
                  </a:lnTo>
                  <a:lnTo>
                    <a:pt x="111768" y="90413"/>
                  </a:lnTo>
                  <a:lnTo>
                    <a:pt x="115040" y="84644"/>
                  </a:lnTo>
                  <a:lnTo>
                    <a:pt x="117503" y="78065"/>
                  </a:lnTo>
                  <a:lnTo>
                    <a:pt x="119156" y="70677"/>
                  </a:lnTo>
                  <a:lnTo>
                    <a:pt x="119156" y="70677"/>
                  </a:lnTo>
                  <a:lnTo>
                    <a:pt x="119966" y="64942"/>
                  </a:lnTo>
                  <a:lnTo>
                    <a:pt x="119966" y="58363"/>
                  </a:lnTo>
                  <a:lnTo>
                    <a:pt x="119966" y="52594"/>
                  </a:lnTo>
                  <a:lnTo>
                    <a:pt x="118346" y="46859"/>
                  </a:lnTo>
                  <a:lnTo>
                    <a:pt x="116693" y="41090"/>
                  </a:lnTo>
                  <a:lnTo>
                    <a:pt x="115040" y="36165"/>
                  </a:lnTo>
                  <a:lnTo>
                    <a:pt x="112578" y="30430"/>
                  </a:lnTo>
                  <a:lnTo>
                    <a:pt x="109305" y="25504"/>
                  </a:lnTo>
                  <a:lnTo>
                    <a:pt x="105999" y="21388"/>
                  </a:lnTo>
                  <a:lnTo>
                    <a:pt x="101917" y="17272"/>
                  </a:lnTo>
                  <a:lnTo>
                    <a:pt x="97801" y="13157"/>
                  </a:lnTo>
                  <a:lnTo>
                    <a:pt x="92876" y="9884"/>
                  </a:lnTo>
                  <a:lnTo>
                    <a:pt x="87916" y="6612"/>
                  </a:lnTo>
                  <a:lnTo>
                    <a:pt x="82181" y="4115"/>
                  </a:lnTo>
                  <a:lnTo>
                    <a:pt x="76446" y="2496"/>
                  </a:lnTo>
                  <a:lnTo>
                    <a:pt x="70677" y="843"/>
                  </a:lnTo>
                  <a:lnTo>
                    <a:pt x="70677" y="843"/>
                  </a:lnTo>
                  <a:lnTo>
                    <a:pt x="64942" y="33"/>
                  </a:lnTo>
                  <a:lnTo>
                    <a:pt x="58363" y="33"/>
                  </a:lnTo>
                  <a:lnTo>
                    <a:pt x="52594" y="33"/>
                  </a:lnTo>
                  <a:lnTo>
                    <a:pt x="46859" y="843"/>
                  </a:lnTo>
                  <a:lnTo>
                    <a:pt x="41090" y="2496"/>
                  </a:lnTo>
                  <a:lnTo>
                    <a:pt x="36165" y="4959"/>
                  </a:lnTo>
                  <a:lnTo>
                    <a:pt x="30430" y="7421"/>
                  </a:lnTo>
                  <a:lnTo>
                    <a:pt x="25504" y="10694"/>
                  </a:lnTo>
                  <a:lnTo>
                    <a:pt x="21388" y="14000"/>
                  </a:lnTo>
                  <a:lnTo>
                    <a:pt x="17272" y="18116"/>
                  </a:lnTo>
                  <a:lnTo>
                    <a:pt x="13157" y="22198"/>
                  </a:lnTo>
                  <a:lnTo>
                    <a:pt x="9884" y="27123"/>
                  </a:lnTo>
                  <a:lnTo>
                    <a:pt x="6578" y="32083"/>
                  </a:lnTo>
                  <a:lnTo>
                    <a:pt x="4115" y="37008"/>
                  </a:lnTo>
                  <a:lnTo>
                    <a:pt x="2496" y="42743"/>
                  </a:lnTo>
                  <a:lnTo>
                    <a:pt x="843" y="49322"/>
                  </a:lnTo>
                  <a:lnTo>
                    <a:pt x="843" y="49322"/>
                  </a:lnTo>
                  <a:lnTo>
                    <a:pt x="33" y="55091"/>
                  </a:lnTo>
                  <a:lnTo>
                    <a:pt x="33" y="60826"/>
                  </a:lnTo>
                  <a:lnTo>
                    <a:pt x="33" y="67405"/>
                  </a:lnTo>
                  <a:lnTo>
                    <a:pt x="843" y="73140"/>
                  </a:lnTo>
                  <a:lnTo>
                    <a:pt x="2496" y="78909"/>
                  </a:lnTo>
                  <a:lnTo>
                    <a:pt x="4959" y="83834"/>
                  </a:lnTo>
                  <a:lnTo>
                    <a:pt x="7421" y="89569"/>
                  </a:lnTo>
                  <a:lnTo>
                    <a:pt x="10694" y="93685"/>
                  </a:lnTo>
                  <a:lnTo>
                    <a:pt x="14000" y="98611"/>
                  </a:lnTo>
                  <a:lnTo>
                    <a:pt x="18082" y="102727"/>
                  </a:lnTo>
                  <a:lnTo>
                    <a:pt x="22198" y="106842"/>
                  </a:lnTo>
                  <a:lnTo>
                    <a:pt x="27123" y="110115"/>
                  </a:lnTo>
                  <a:lnTo>
                    <a:pt x="32049" y="113421"/>
                  </a:lnTo>
                  <a:lnTo>
                    <a:pt x="36974" y="115884"/>
                  </a:lnTo>
                  <a:lnTo>
                    <a:pt x="42743" y="117503"/>
                  </a:lnTo>
                  <a:lnTo>
                    <a:pt x="49322" y="119156"/>
                  </a:lnTo>
                  <a:lnTo>
                    <a:pt x="49322" y="119156"/>
                  </a:lnTo>
                  <a:lnTo>
                    <a:pt x="57520" y="120000"/>
                  </a:lnTo>
                  <a:lnTo>
                    <a:pt x="66561" y="120000"/>
                  </a:lnTo>
                  <a:lnTo>
                    <a:pt x="74793" y="118346"/>
                  </a:lnTo>
                  <a:lnTo>
                    <a:pt x="82991" y="115884"/>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4" name="Shape 214"/>
            <p:cNvSpPr/>
            <p:nvPr/>
          </p:nvSpPr>
          <p:spPr>
            <a:xfrm>
              <a:off x="5233525" y="5255225"/>
              <a:ext cx="89525" cy="89525"/>
            </a:xfrm>
            <a:custGeom>
              <a:avLst/>
              <a:gdLst/>
              <a:ahLst/>
              <a:cxnLst/>
              <a:rect l="0" t="0" r="0" b="0"/>
              <a:pathLst>
                <a:path w="120000" h="120000" fill="none" extrusionOk="0">
                  <a:moveTo>
                    <a:pt x="107735" y="23691"/>
                  </a:moveTo>
                  <a:lnTo>
                    <a:pt x="107735" y="23691"/>
                  </a:lnTo>
                  <a:lnTo>
                    <a:pt x="103647" y="19603"/>
                  </a:lnTo>
                  <a:lnTo>
                    <a:pt x="99592" y="15548"/>
                  </a:lnTo>
                  <a:lnTo>
                    <a:pt x="95504" y="11460"/>
                  </a:lnTo>
                  <a:lnTo>
                    <a:pt x="89773" y="8176"/>
                  </a:lnTo>
                  <a:lnTo>
                    <a:pt x="89773" y="8176"/>
                  </a:lnTo>
                  <a:lnTo>
                    <a:pt x="84881" y="5730"/>
                  </a:lnTo>
                  <a:lnTo>
                    <a:pt x="79184" y="3283"/>
                  </a:lnTo>
                  <a:lnTo>
                    <a:pt x="73454" y="1675"/>
                  </a:lnTo>
                  <a:lnTo>
                    <a:pt x="67757" y="837"/>
                  </a:lnTo>
                  <a:lnTo>
                    <a:pt x="62027" y="33"/>
                  </a:lnTo>
                  <a:lnTo>
                    <a:pt x="56330" y="837"/>
                  </a:lnTo>
                  <a:lnTo>
                    <a:pt x="50600" y="837"/>
                  </a:lnTo>
                  <a:lnTo>
                    <a:pt x="44903" y="2479"/>
                  </a:lnTo>
                  <a:lnTo>
                    <a:pt x="39173" y="4121"/>
                  </a:lnTo>
                  <a:lnTo>
                    <a:pt x="34280" y="6567"/>
                  </a:lnTo>
                  <a:lnTo>
                    <a:pt x="29388" y="9014"/>
                  </a:lnTo>
                  <a:lnTo>
                    <a:pt x="24495" y="12264"/>
                  </a:lnTo>
                  <a:lnTo>
                    <a:pt x="19603" y="16352"/>
                  </a:lnTo>
                  <a:lnTo>
                    <a:pt x="15515" y="20441"/>
                  </a:lnTo>
                  <a:lnTo>
                    <a:pt x="11426" y="24495"/>
                  </a:lnTo>
                  <a:lnTo>
                    <a:pt x="8176" y="30226"/>
                  </a:lnTo>
                  <a:lnTo>
                    <a:pt x="8176" y="30226"/>
                  </a:lnTo>
                  <a:lnTo>
                    <a:pt x="5730" y="35118"/>
                  </a:lnTo>
                  <a:lnTo>
                    <a:pt x="3283" y="40848"/>
                  </a:lnTo>
                  <a:lnTo>
                    <a:pt x="1641" y="46545"/>
                  </a:lnTo>
                  <a:lnTo>
                    <a:pt x="837" y="52275"/>
                  </a:lnTo>
                  <a:lnTo>
                    <a:pt x="0" y="57972"/>
                  </a:lnTo>
                  <a:lnTo>
                    <a:pt x="0" y="63669"/>
                  </a:lnTo>
                  <a:lnTo>
                    <a:pt x="837" y="69399"/>
                  </a:lnTo>
                  <a:lnTo>
                    <a:pt x="2446" y="75096"/>
                  </a:lnTo>
                  <a:lnTo>
                    <a:pt x="4088" y="80826"/>
                  </a:lnTo>
                  <a:lnTo>
                    <a:pt x="6534" y="85719"/>
                  </a:lnTo>
                  <a:lnTo>
                    <a:pt x="8980" y="91449"/>
                  </a:lnTo>
                  <a:lnTo>
                    <a:pt x="12264" y="95504"/>
                  </a:lnTo>
                  <a:lnTo>
                    <a:pt x="15515" y="100396"/>
                  </a:lnTo>
                  <a:lnTo>
                    <a:pt x="20407" y="104484"/>
                  </a:lnTo>
                  <a:lnTo>
                    <a:pt x="24495" y="108573"/>
                  </a:lnTo>
                  <a:lnTo>
                    <a:pt x="30192" y="111823"/>
                  </a:lnTo>
                  <a:lnTo>
                    <a:pt x="30192" y="111823"/>
                  </a:lnTo>
                  <a:lnTo>
                    <a:pt x="35118" y="114269"/>
                  </a:lnTo>
                  <a:lnTo>
                    <a:pt x="40815" y="116749"/>
                  </a:lnTo>
                  <a:lnTo>
                    <a:pt x="46545" y="118358"/>
                  </a:lnTo>
                  <a:lnTo>
                    <a:pt x="52242" y="119195"/>
                  </a:lnTo>
                  <a:lnTo>
                    <a:pt x="57972" y="120000"/>
                  </a:lnTo>
                  <a:lnTo>
                    <a:pt x="63669" y="120000"/>
                  </a:lnTo>
                  <a:lnTo>
                    <a:pt x="69399" y="119195"/>
                  </a:lnTo>
                  <a:lnTo>
                    <a:pt x="75096" y="117553"/>
                  </a:lnTo>
                  <a:lnTo>
                    <a:pt x="80793" y="115911"/>
                  </a:lnTo>
                  <a:lnTo>
                    <a:pt x="85719" y="114269"/>
                  </a:lnTo>
                  <a:lnTo>
                    <a:pt x="90611" y="111019"/>
                  </a:lnTo>
                  <a:lnTo>
                    <a:pt x="95504" y="107768"/>
                  </a:lnTo>
                  <a:lnTo>
                    <a:pt x="100396" y="104484"/>
                  </a:lnTo>
                  <a:lnTo>
                    <a:pt x="104484" y="100396"/>
                  </a:lnTo>
                  <a:lnTo>
                    <a:pt x="108573" y="95504"/>
                  </a:lnTo>
                  <a:lnTo>
                    <a:pt x="111823" y="90611"/>
                  </a:lnTo>
                  <a:lnTo>
                    <a:pt x="111823" y="90611"/>
                  </a:lnTo>
                  <a:lnTo>
                    <a:pt x="115911" y="80826"/>
                  </a:lnTo>
                  <a:lnTo>
                    <a:pt x="118358" y="71845"/>
                  </a:lnTo>
                  <a:lnTo>
                    <a:pt x="120000" y="62060"/>
                  </a:lnTo>
                  <a:lnTo>
                    <a:pt x="119162" y="52275"/>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5" name="Shape 215"/>
            <p:cNvSpPr/>
            <p:nvPr/>
          </p:nvSpPr>
          <p:spPr>
            <a:xfrm>
              <a:off x="5453325" y="5382475"/>
              <a:ext cx="88925" cy="88324"/>
            </a:xfrm>
            <a:custGeom>
              <a:avLst/>
              <a:gdLst/>
              <a:ahLst/>
              <a:cxnLst/>
              <a:rect l="0" t="0" r="0" b="0"/>
              <a:pathLst>
                <a:path w="120000" h="120000" fill="none" extrusionOk="0">
                  <a:moveTo>
                    <a:pt x="46859" y="33"/>
                  </a:moveTo>
                  <a:lnTo>
                    <a:pt x="46859" y="33"/>
                  </a:lnTo>
                  <a:lnTo>
                    <a:pt x="40281" y="1698"/>
                  </a:lnTo>
                  <a:lnTo>
                    <a:pt x="33702" y="4992"/>
                  </a:lnTo>
                  <a:lnTo>
                    <a:pt x="27123" y="8321"/>
                  </a:lnTo>
                  <a:lnTo>
                    <a:pt x="21388" y="12431"/>
                  </a:lnTo>
                  <a:lnTo>
                    <a:pt x="21388" y="12431"/>
                  </a:lnTo>
                  <a:lnTo>
                    <a:pt x="16463" y="16575"/>
                  </a:lnTo>
                  <a:lnTo>
                    <a:pt x="13157" y="21534"/>
                  </a:lnTo>
                  <a:lnTo>
                    <a:pt x="9041" y="26493"/>
                  </a:lnTo>
                  <a:lnTo>
                    <a:pt x="6578" y="31452"/>
                  </a:lnTo>
                  <a:lnTo>
                    <a:pt x="4115" y="36444"/>
                  </a:lnTo>
                  <a:lnTo>
                    <a:pt x="2496" y="42219"/>
                  </a:lnTo>
                  <a:lnTo>
                    <a:pt x="843" y="48027"/>
                  </a:lnTo>
                  <a:lnTo>
                    <a:pt x="0" y="53801"/>
                  </a:lnTo>
                  <a:lnTo>
                    <a:pt x="0" y="59609"/>
                  </a:lnTo>
                  <a:lnTo>
                    <a:pt x="0" y="65383"/>
                  </a:lnTo>
                  <a:lnTo>
                    <a:pt x="843" y="71191"/>
                  </a:lnTo>
                  <a:lnTo>
                    <a:pt x="2496" y="76965"/>
                  </a:lnTo>
                  <a:lnTo>
                    <a:pt x="4115" y="81924"/>
                  </a:lnTo>
                  <a:lnTo>
                    <a:pt x="6578" y="87732"/>
                  </a:lnTo>
                  <a:lnTo>
                    <a:pt x="9884" y="92691"/>
                  </a:lnTo>
                  <a:lnTo>
                    <a:pt x="14000" y="97650"/>
                  </a:lnTo>
                  <a:lnTo>
                    <a:pt x="14000" y="97650"/>
                  </a:lnTo>
                  <a:lnTo>
                    <a:pt x="18082" y="102609"/>
                  </a:lnTo>
                  <a:lnTo>
                    <a:pt x="22198" y="106753"/>
                  </a:lnTo>
                  <a:lnTo>
                    <a:pt x="27123" y="110048"/>
                  </a:lnTo>
                  <a:lnTo>
                    <a:pt x="32049" y="112527"/>
                  </a:lnTo>
                  <a:lnTo>
                    <a:pt x="37818" y="115007"/>
                  </a:lnTo>
                  <a:lnTo>
                    <a:pt x="42743" y="117486"/>
                  </a:lnTo>
                  <a:lnTo>
                    <a:pt x="48479" y="118335"/>
                  </a:lnTo>
                  <a:lnTo>
                    <a:pt x="54247" y="119150"/>
                  </a:lnTo>
                  <a:lnTo>
                    <a:pt x="59983" y="119966"/>
                  </a:lnTo>
                  <a:lnTo>
                    <a:pt x="65752" y="119150"/>
                  </a:lnTo>
                  <a:lnTo>
                    <a:pt x="71487" y="118335"/>
                  </a:lnTo>
                  <a:lnTo>
                    <a:pt x="77256" y="116671"/>
                  </a:lnTo>
                  <a:lnTo>
                    <a:pt x="82991" y="115007"/>
                  </a:lnTo>
                  <a:lnTo>
                    <a:pt x="87916" y="112527"/>
                  </a:lnTo>
                  <a:lnTo>
                    <a:pt x="93685" y="109232"/>
                  </a:lnTo>
                  <a:lnTo>
                    <a:pt x="98611" y="105904"/>
                  </a:lnTo>
                  <a:lnTo>
                    <a:pt x="98611" y="105904"/>
                  </a:lnTo>
                  <a:lnTo>
                    <a:pt x="102727" y="101794"/>
                  </a:lnTo>
                  <a:lnTo>
                    <a:pt x="106842" y="96835"/>
                  </a:lnTo>
                  <a:lnTo>
                    <a:pt x="110115" y="91842"/>
                  </a:lnTo>
                  <a:lnTo>
                    <a:pt x="113387" y="86883"/>
                  </a:lnTo>
                  <a:lnTo>
                    <a:pt x="115884" y="81924"/>
                  </a:lnTo>
                  <a:lnTo>
                    <a:pt x="117503" y="76150"/>
                  </a:lnTo>
                  <a:lnTo>
                    <a:pt x="119156" y="70342"/>
                  </a:lnTo>
                  <a:lnTo>
                    <a:pt x="119966" y="64568"/>
                  </a:lnTo>
                  <a:lnTo>
                    <a:pt x="119966" y="58760"/>
                  </a:lnTo>
                  <a:lnTo>
                    <a:pt x="119966" y="52986"/>
                  </a:lnTo>
                  <a:lnTo>
                    <a:pt x="119156" y="47178"/>
                  </a:lnTo>
                  <a:lnTo>
                    <a:pt x="117503" y="41403"/>
                  </a:lnTo>
                  <a:lnTo>
                    <a:pt x="115040" y="35595"/>
                  </a:lnTo>
                  <a:lnTo>
                    <a:pt x="112578" y="30636"/>
                  </a:lnTo>
                  <a:lnTo>
                    <a:pt x="110115" y="25677"/>
                  </a:lnTo>
                  <a:lnTo>
                    <a:pt x="105999" y="20718"/>
                  </a:lnTo>
                  <a:lnTo>
                    <a:pt x="105999" y="20718"/>
                  </a:lnTo>
                  <a:lnTo>
                    <a:pt x="100264" y="14095"/>
                  </a:lnTo>
                  <a:lnTo>
                    <a:pt x="92876" y="8321"/>
                  </a:lnTo>
                  <a:lnTo>
                    <a:pt x="85454" y="4177"/>
                  </a:lnTo>
                  <a:lnTo>
                    <a:pt x="78065" y="1698"/>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6" name="Shape 216"/>
            <p:cNvSpPr/>
            <p:nvPr/>
          </p:nvSpPr>
          <p:spPr>
            <a:xfrm>
              <a:off x="5682875" y="5188875"/>
              <a:ext cx="88925" cy="89525"/>
            </a:xfrm>
            <a:custGeom>
              <a:avLst/>
              <a:gdLst/>
              <a:ahLst/>
              <a:cxnLst/>
              <a:rect l="0" t="0" r="0" b="0"/>
              <a:pathLst>
                <a:path w="120000" h="120000" fill="none" extrusionOk="0">
                  <a:moveTo>
                    <a:pt x="0" y="67757"/>
                  </a:moveTo>
                  <a:lnTo>
                    <a:pt x="0" y="67757"/>
                  </a:lnTo>
                  <a:lnTo>
                    <a:pt x="843" y="74258"/>
                  </a:lnTo>
                  <a:lnTo>
                    <a:pt x="3306" y="80793"/>
                  </a:lnTo>
                  <a:lnTo>
                    <a:pt x="3306" y="80793"/>
                  </a:lnTo>
                  <a:lnTo>
                    <a:pt x="5768" y="85685"/>
                  </a:lnTo>
                  <a:lnTo>
                    <a:pt x="8231" y="91415"/>
                  </a:lnTo>
                  <a:lnTo>
                    <a:pt x="11504" y="96308"/>
                  </a:lnTo>
                  <a:lnTo>
                    <a:pt x="15619" y="100396"/>
                  </a:lnTo>
                  <a:lnTo>
                    <a:pt x="19735" y="104484"/>
                  </a:lnTo>
                  <a:lnTo>
                    <a:pt x="23851" y="108539"/>
                  </a:lnTo>
                  <a:lnTo>
                    <a:pt x="28777" y="111823"/>
                  </a:lnTo>
                  <a:lnTo>
                    <a:pt x="33702" y="114269"/>
                  </a:lnTo>
                  <a:lnTo>
                    <a:pt x="39437" y="116716"/>
                  </a:lnTo>
                  <a:lnTo>
                    <a:pt x="45206" y="118358"/>
                  </a:lnTo>
                  <a:lnTo>
                    <a:pt x="50941" y="119162"/>
                  </a:lnTo>
                  <a:lnTo>
                    <a:pt x="56710" y="119966"/>
                  </a:lnTo>
                  <a:lnTo>
                    <a:pt x="62445" y="119966"/>
                  </a:lnTo>
                  <a:lnTo>
                    <a:pt x="68214" y="119162"/>
                  </a:lnTo>
                  <a:lnTo>
                    <a:pt x="73949" y="118358"/>
                  </a:lnTo>
                  <a:lnTo>
                    <a:pt x="79718" y="115911"/>
                  </a:lnTo>
                  <a:lnTo>
                    <a:pt x="79718" y="115911"/>
                  </a:lnTo>
                  <a:lnTo>
                    <a:pt x="85454" y="114269"/>
                  </a:lnTo>
                  <a:lnTo>
                    <a:pt x="91222" y="110985"/>
                  </a:lnTo>
                  <a:lnTo>
                    <a:pt x="96148" y="107735"/>
                  </a:lnTo>
                  <a:lnTo>
                    <a:pt x="100264" y="103647"/>
                  </a:lnTo>
                  <a:lnTo>
                    <a:pt x="104346" y="99558"/>
                  </a:lnTo>
                  <a:lnTo>
                    <a:pt x="108462" y="95504"/>
                  </a:lnTo>
                  <a:lnTo>
                    <a:pt x="110924" y="90611"/>
                  </a:lnTo>
                  <a:lnTo>
                    <a:pt x="114231" y="85685"/>
                  </a:lnTo>
                  <a:lnTo>
                    <a:pt x="115850" y="79988"/>
                  </a:lnTo>
                  <a:lnTo>
                    <a:pt x="117503" y="74258"/>
                  </a:lnTo>
                  <a:lnTo>
                    <a:pt x="119156" y="69366"/>
                  </a:lnTo>
                  <a:lnTo>
                    <a:pt x="119966" y="62831"/>
                  </a:lnTo>
                  <a:lnTo>
                    <a:pt x="119966" y="57134"/>
                  </a:lnTo>
                  <a:lnTo>
                    <a:pt x="119156" y="51404"/>
                  </a:lnTo>
                  <a:lnTo>
                    <a:pt x="118313" y="45707"/>
                  </a:lnTo>
                  <a:lnTo>
                    <a:pt x="115850" y="40011"/>
                  </a:lnTo>
                  <a:lnTo>
                    <a:pt x="115850" y="40011"/>
                  </a:lnTo>
                  <a:lnTo>
                    <a:pt x="113387" y="34280"/>
                  </a:lnTo>
                  <a:lnTo>
                    <a:pt x="110924" y="28584"/>
                  </a:lnTo>
                  <a:lnTo>
                    <a:pt x="107652" y="23658"/>
                  </a:lnTo>
                  <a:lnTo>
                    <a:pt x="103536" y="19603"/>
                  </a:lnTo>
                  <a:lnTo>
                    <a:pt x="99420" y="15515"/>
                  </a:lnTo>
                  <a:lnTo>
                    <a:pt x="95305" y="11426"/>
                  </a:lnTo>
                  <a:lnTo>
                    <a:pt x="90379" y="8980"/>
                  </a:lnTo>
                  <a:lnTo>
                    <a:pt x="85454" y="5730"/>
                  </a:lnTo>
                  <a:lnTo>
                    <a:pt x="79718" y="4088"/>
                  </a:lnTo>
                  <a:lnTo>
                    <a:pt x="73949" y="2446"/>
                  </a:lnTo>
                  <a:lnTo>
                    <a:pt x="68214" y="804"/>
                  </a:lnTo>
                  <a:lnTo>
                    <a:pt x="62445" y="804"/>
                  </a:lnTo>
                  <a:lnTo>
                    <a:pt x="56710" y="0"/>
                  </a:lnTo>
                  <a:lnTo>
                    <a:pt x="50941" y="804"/>
                  </a:lnTo>
                  <a:lnTo>
                    <a:pt x="45206" y="2446"/>
                  </a:lnTo>
                  <a:lnTo>
                    <a:pt x="39437" y="4088"/>
                  </a:lnTo>
                  <a:lnTo>
                    <a:pt x="39437" y="4088"/>
                  </a:lnTo>
                  <a:lnTo>
                    <a:pt x="32859" y="6534"/>
                  </a:lnTo>
                  <a:lnTo>
                    <a:pt x="27123" y="9784"/>
                  </a:lnTo>
                  <a:lnTo>
                    <a:pt x="22198" y="13068"/>
                  </a:lnTo>
                  <a:lnTo>
                    <a:pt x="17272" y="17157"/>
                  </a:lnTo>
                  <a:lnTo>
                    <a:pt x="13157" y="22049"/>
                  </a:lnTo>
                  <a:lnTo>
                    <a:pt x="9884" y="26942"/>
                  </a:lnTo>
                  <a:lnTo>
                    <a:pt x="6578" y="31834"/>
                  </a:lnTo>
                  <a:lnTo>
                    <a:pt x="4115" y="37531"/>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7" name="Shape 217"/>
            <p:cNvSpPr/>
            <p:nvPr/>
          </p:nvSpPr>
          <p:spPr>
            <a:xfrm>
              <a:off x="5411925" y="5110925"/>
              <a:ext cx="188775" cy="189400"/>
            </a:xfrm>
            <a:custGeom>
              <a:avLst/>
              <a:gdLst/>
              <a:ahLst/>
              <a:cxnLst/>
              <a:rect l="0" t="0" r="0" b="0"/>
              <a:pathLst>
                <a:path w="120000" h="120000" fill="none" extrusionOk="0">
                  <a:moveTo>
                    <a:pt x="0" y="59809"/>
                  </a:moveTo>
                  <a:lnTo>
                    <a:pt x="0" y="59809"/>
                  </a:lnTo>
                  <a:lnTo>
                    <a:pt x="397" y="54012"/>
                  </a:lnTo>
                  <a:lnTo>
                    <a:pt x="1160" y="47851"/>
                  </a:lnTo>
                  <a:lnTo>
                    <a:pt x="2717" y="42053"/>
                  </a:lnTo>
                  <a:lnTo>
                    <a:pt x="4656" y="36652"/>
                  </a:lnTo>
                  <a:lnTo>
                    <a:pt x="7357" y="31251"/>
                  </a:lnTo>
                  <a:lnTo>
                    <a:pt x="10456" y="26626"/>
                  </a:lnTo>
                  <a:lnTo>
                    <a:pt x="13937" y="22001"/>
                  </a:lnTo>
                  <a:lnTo>
                    <a:pt x="17814" y="17756"/>
                  </a:lnTo>
                  <a:lnTo>
                    <a:pt x="22073" y="13891"/>
                  </a:lnTo>
                  <a:lnTo>
                    <a:pt x="26317" y="10422"/>
                  </a:lnTo>
                  <a:lnTo>
                    <a:pt x="31354" y="7333"/>
                  </a:lnTo>
                  <a:lnTo>
                    <a:pt x="36773" y="4640"/>
                  </a:lnTo>
                  <a:lnTo>
                    <a:pt x="42193" y="2708"/>
                  </a:lnTo>
                  <a:lnTo>
                    <a:pt x="47993" y="1172"/>
                  </a:lnTo>
                  <a:lnTo>
                    <a:pt x="53810" y="395"/>
                  </a:lnTo>
                  <a:lnTo>
                    <a:pt x="59992" y="15"/>
                  </a:lnTo>
                  <a:lnTo>
                    <a:pt x="59992" y="15"/>
                  </a:lnTo>
                  <a:lnTo>
                    <a:pt x="66189" y="395"/>
                  </a:lnTo>
                  <a:lnTo>
                    <a:pt x="72387" y="1172"/>
                  </a:lnTo>
                  <a:lnTo>
                    <a:pt x="77806" y="2708"/>
                  </a:lnTo>
                  <a:lnTo>
                    <a:pt x="83607" y="4640"/>
                  </a:lnTo>
                  <a:lnTo>
                    <a:pt x="88645" y="7333"/>
                  </a:lnTo>
                  <a:lnTo>
                    <a:pt x="93667" y="10422"/>
                  </a:lnTo>
                  <a:lnTo>
                    <a:pt x="98307" y="13891"/>
                  </a:lnTo>
                  <a:lnTo>
                    <a:pt x="102566" y="17756"/>
                  </a:lnTo>
                  <a:lnTo>
                    <a:pt x="106444" y="22001"/>
                  </a:lnTo>
                  <a:lnTo>
                    <a:pt x="109924" y="26626"/>
                  </a:lnTo>
                  <a:lnTo>
                    <a:pt x="113023" y="31251"/>
                  </a:lnTo>
                  <a:lnTo>
                    <a:pt x="115343" y="36652"/>
                  </a:lnTo>
                  <a:lnTo>
                    <a:pt x="117663" y="42053"/>
                  </a:lnTo>
                  <a:lnTo>
                    <a:pt x="118823" y="47851"/>
                  </a:lnTo>
                  <a:lnTo>
                    <a:pt x="119984" y="54012"/>
                  </a:lnTo>
                  <a:lnTo>
                    <a:pt x="119984" y="59809"/>
                  </a:lnTo>
                  <a:lnTo>
                    <a:pt x="119984" y="59809"/>
                  </a:lnTo>
                  <a:lnTo>
                    <a:pt x="119984" y="65971"/>
                  </a:lnTo>
                  <a:lnTo>
                    <a:pt x="118823" y="72148"/>
                  </a:lnTo>
                  <a:lnTo>
                    <a:pt x="117663" y="77930"/>
                  </a:lnTo>
                  <a:lnTo>
                    <a:pt x="115343" y="83331"/>
                  </a:lnTo>
                  <a:lnTo>
                    <a:pt x="113023" y="88352"/>
                  </a:lnTo>
                  <a:lnTo>
                    <a:pt x="109924" y="93373"/>
                  </a:lnTo>
                  <a:lnTo>
                    <a:pt x="106444" y="97998"/>
                  </a:lnTo>
                  <a:lnTo>
                    <a:pt x="102566" y="102243"/>
                  </a:lnTo>
                  <a:lnTo>
                    <a:pt x="98307" y="106092"/>
                  </a:lnTo>
                  <a:lnTo>
                    <a:pt x="93667" y="109561"/>
                  </a:lnTo>
                  <a:lnTo>
                    <a:pt x="88645" y="112650"/>
                  </a:lnTo>
                  <a:lnTo>
                    <a:pt x="83607" y="114963"/>
                  </a:lnTo>
                  <a:lnTo>
                    <a:pt x="77806" y="117291"/>
                  </a:lnTo>
                  <a:lnTo>
                    <a:pt x="72387" y="118447"/>
                  </a:lnTo>
                  <a:lnTo>
                    <a:pt x="66189" y="119604"/>
                  </a:lnTo>
                  <a:lnTo>
                    <a:pt x="59992" y="119984"/>
                  </a:lnTo>
                  <a:lnTo>
                    <a:pt x="59992" y="119984"/>
                  </a:lnTo>
                  <a:lnTo>
                    <a:pt x="53810" y="119604"/>
                  </a:lnTo>
                  <a:lnTo>
                    <a:pt x="47993" y="118447"/>
                  </a:lnTo>
                  <a:lnTo>
                    <a:pt x="42193" y="117291"/>
                  </a:lnTo>
                  <a:lnTo>
                    <a:pt x="36773" y="114963"/>
                  </a:lnTo>
                  <a:lnTo>
                    <a:pt x="31354" y="112650"/>
                  </a:lnTo>
                  <a:lnTo>
                    <a:pt x="26317" y="109561"/>
                  </a:lnTo>
                  <a:lnTo>
                    <a:pt x="22073" y="106092"/>
                  </a:lnTo>
                  <a:lnTo>
                    <a:pt x="17814" y="102243"/>
                  </a:lnTo>
                  <a:lnTo>
                    <a:pt x="13937" y="97998"/>
                  </a:lnTo>
                  <a:lnTo>
                    <a:pt x="10456" y="93373"/>
                  </a:lnTo>
                  <a:lnTo>
                    <a:pt x="7357" y="88352"/>
                  </a:lnTo>
                  <a:lnTo>
                    <a:pt x="4656" y="83331"/>
                  </a:lnTo>
                  <a:lnTo>
                    <a:pt x="2717" y="77930"/>
                  </a:lnTo>
                  <a:lnTo>
                    <a:pt x="1160" y="72148"/>
                  </a:lnTo>
                  <a:lnTo>
                    <a:pt x="397" y="65971"/>
                  </a:lnTo>
                  <a:lnTo>
                    <a:pt x="0" y="59809"/>
                  </a:lnTo>
                  <a:lnTo>
                    <a:pt x="0" y="59809"/>
                  </a:lnTo>
                  <a:close/>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8" name="Shape 218"/>
            <p:cNvSpPr/>
            <p:nvPr/>
          </p:nvSpPr>
          <p:spPr>
            <a:xfrm>
              <a:off x="5367475" y="5025075"/>
              <a:ext cx="81600" cy="105974"/>
            </a:xfrm>
            <a:custGeom>
              <a:avLst/>
              <a:gdLst/>
              <a:ahLst/>
              <a:cxnLst/>
              <a:rect l="0" t="0" r="0" b="0"/>
              <a:pathLst>
                <a:path w="120000" h="120000" fill="none" extrusionOk="0">
                  <a:moveTo>
                    <a:pt x="0" y="28"/>
                  </a:moveTo>
                  <a:lnTo>
                    <a:pt x="120000" y="119971"/>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9" name="Shape 219"/>
            <p:cNvSpPr/>
            <p:nvPr/>
          </p:nvSpPr>
          <p:spPr>
            <a:xfrm>
              <a:off x="5567800" y="4999500"/>
              <a:ext cx="115100" cy="133974"/>
            </a:xfrm>
            <a:custGeom>
              <a:avLst/>
              <a:gdLst/>
              <a:ahLst/>
              <a:cxnLst/>
              <a:rect l="0" t="0" r="0" b="0"/>
              <a:pathLst>
                <a:path w="120000" h="120000" fill="none" extrusionOk="0">
                  <a:moveTo>
                    <a:pt x="0" y="120000"/>
                  </a:moveTo>
                  <a:lnTo>
                    <a:pt x="119973" y="22"/>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0" name="Shape 220"/>
            <p:cNvSpPr/>
            <p:nvPr/>
          </p:nvSpPr>
          <p:spPr>
            <a:xfrm>
              <a:off x="5600075" y="5217475"/>
              <a:ext cx="127274" cy="16474"/>
            </a:xfrm>
            <a:custGeom>
              <a:avLst/>
              <a:gdLst/>
              <a:ahLst/>
              <a:cxnLst/>
              <a:rect l="0" t="0" r="0" b="0"/>
              <a:pathLst>
                <a:path w="120000" h="120000" fill="none" extrusionOk="0">
                  <a:moveTo>
                    <a:pt x="119976" y="119817"/>
                  </a:moveTo>
                  <a:lnTo>
                    <a:pt x="0" y="182"/>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1" name="Shape 221"/>
            <p:cNvSpPr/>
            <p:nvPr/>
          </p:nvSpPr>
          <p:spPr>
            <a:xfrm>
              <a:off x="5497775" y="5299675"/>
              <a:ext cx="4900" cy="126674"/>
            </a:xfrm>
            <a:custGeom>
              <a:avLst/>
              <a:gdLst/>
              <a:ahLst/>
              <a:cxnLst/>
              <a:rect l="0" t="0" r="0" b="0"/>
              <a:pathLst>
                <a:path w="120000" h="120000" fill="none" extrusionOk="0">
                  <a:moveTo>
                    <a:pt x="0" y="120000"/>
                  </a:moveTo>
                  <a:lnTo>
                    <a:pt x="119387" y="23"/>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2" name="Shape 222"/>
            <p:cNvSpPr/>
            <p:nvPr/>
          </p:nvSpPr>
          <p:spPr>
            <a:xfrm>
              <a:off x="5277975" y="5241825"/>
              <a:ext cx="141274" cy="58500"/>
            </a:xfrm>
            <a:custGeom>
              <a:avLst/>
              <a:gdLst/>
              <a:ahLst/>
              <a:cxnLst/>
              <a:rect l="0" t="0" r="0" b="0"/>
              <a:pathLst>
                <a:path w="120000" h="120000" fill="none" extrusionOk="0">
                  <a:moveTo>
                    <a:pt x="0" y="119948"/>
                  </a:moveTo>
                  <a:lnTo>
                    <a:pt x="119999" y="51"/>
                  </a:lnTo>
                </a:path>
              </a:pathLst>
            </a:custGeom>
            <a:noFill/>
            <a:ln w="9525" cap="rnd" cmpd="sng">
              <a:solidFill>
                <a:srgbClr val="94BF6E"/>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Shape 228"/>
          <p:cNvSpPr txBox="1"/>
          <p:nvPr/>
        </p:nvSpPr>
        <p:spPr>
          <a:xfrm>
            <a:off x="1146025" y="1767275"/>
            <a:ext cx="7540800" cy="1720203"/>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114454"/>
              </a:buClr>
              <a:buSzPct val="25000"/>
              <a:buFont typeface="Nixie One"/>
              <a:buNone/>
            </a:pPr>
            <a:r>
              <a:rPr lang="en" sz="2000" b="0" i="0" u="none" strike="noStrike" cap="none">
                <a:solidFill>
                  <a:srgbClr val="114454"/>
                </a:solidFill>
                <a:latin typeface="Nixie One"/>
                <a:ea typeface="Nixie One"/>
                <a:cs typeface="Nixie One"/>
                <a:sym typeface="Nixie One"/>
              </a:rPr>
              <a:t>Pricing strategies are used to sell a product or a service and try and ma</a:t>
            </a:r>
            <a:r>
              <a:rPr lang="en" sz="2000">
                <a:solidFill>
                  <a:srgbClr val="114454"/>
                </a:solidFill>
                <a:latin typeface="Nixie One"/>
                <a:ea typeface="Nixie One"/>
                <a:cs typeface="Nixie One"/>
                <a:sym typeface="Nixie One"/>
              </a:rPr>
              <a:t>x</a:t>
            </a:r>
            <a:r>
              <a:rPr lang="en" sz="2000" b="0" i="0" u="none" strike="noStrike" cap="none">
                <a:solidFill>
                  <a:srgbClr val="114454"/>
                </a:solidFill>
                <a:latin typeface="Nixie One"/>
                <a:ea typeface="Nixie One"/>
                <a:cs typeface="Nixie One"/>
                <a:sym typeface="Nixie One"/>
              </a:rPr>
              <a:t>imize the profitability. It helps consumers to have an image of the standards the firm has to offer through their products, creating firms to have an exceptional reputation in the market.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ctrTitle"/>
          </p:nvPr>
        </p:nvSpPr>
        <p:spPr>
          <a:xfrm>
            <a:off x="4113600" y="2878750"/>
            <a:ext cx="4505699" cy="11597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114454"/>
              </a:buClr>
              <a:buSzPct val="25000"/>
              <a:buFont typeface="Roboto Slab"/>
              <a:buNone/>
            </a:pPr>
            <a:r>
              <a:rPr lang="en" sz="4800" b="1" i="0" u="none" strike="noStrike" cap="none">
                <a:solidFill>
                  <a:srgbClr val="114454"/>
                </a:solidFill>
                <a:latin typeface="Roboto Slab"/>
                <a:ea typeface="Roboto Slab"/>
                <a:cs typeface="Roboto Slab"/>
                <a:sym typeface="Roboto Slab"/>
              </a:rPr>
              <a:t>Pricing Strategies</a:t>
            </a:r>
          </a:p>
        </p:txBody>
      </p:sp>
      <p:sp>
        <p:nvSpPr>
          <p:cNvPr id="234" name="Shape 234"/>
          <p:cNvSpPr txBox="1">
            <a:spLocks noGrp="1"/>
          </p:cNvSpPr>
          <p:nvPr>
            <p:ph type="subTitle" idx="1"/>
          </p:nvPr>
        </p:nvSpPr>
        <p:spPr>
          <a:xfrm>
            <a:off x="4113600" y="3983050"/>
            <a:ext cx="4505699" cy="784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4BF6E"/>
              </a:buClr>
              <a:buSzPct val="25000"/>
              <a:buFont typeface="Nixie One"/>
              <a:buNone/>
            </a:pPr>
            <a:r>
              <a:rPr lang="en" sz="1800" b="1" i="0" u="none" strike="noStrike" cap="none">
                <a:solidFill>
                  <a:srgbClr val="94BF6E"/>
                </a:solidFill>
                <a:latin typeface="Nixie One"/>
                <a:ea typeface="Nixie One"/>
                <a:cs typeface="Nixie One"/>
                <a:sym typeface="Nixie One"/>
              </a:rPr>
              <a:t>Various strategies for pricing</a:t>
            </a:r>
          </a:p>
        </p:txBody>
      </p:sp>
      <p:sp>
        <p:nvSpPr>
          <p:cNvPr id="235" name="Shape 235"/>
          <p:cNvSpPr txBox="1"/>
          <p:nvPr/>
        </p:nvSpPr>
        <p:spPr>
          <a:xfrm>
            <a:off x="0" y="503350"/>
            <a:ext cx="3471299" cy="3818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18637B"/>
              </a:buClr>
              <a:buSzPct val="25000"/>
              <a:buFont typeface="Roboto Slab"/>
              <a:buNone/>
            </a:pPr>
            <a:r>
              <a:rPr lang="en" sz="20000" b="0" i="0" u="none" strike="noStrike" cap="none">
                <a:solidFill>
                  <a:srgbClr val="18637B"/>
                </a:solidFill>
                <a:latin typeface="Roboto Slab"/>
                <a:ea typeface="Roboto Slab"/>
                <a:cs typeface="Roboto Slab"/>
                <a:sym typeface="Roboto Slab"/>
              </a:rPr>
              <a:t>2</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1556175" y="2300275"/>
            <a:ext cx="6031800" cy="6051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Nixie One"/>
              <a:buNone/>
            </a:pPr>
            <a:r>
              <a:rPr lang="en" sz="2000" b="0" i="0" u="none" strike="noStrike" cap="none">
                <a:solidFill>
                  <a:srgbClr val="FFFFFF"/>
                </a:solidFill>
                <a:latin typeface="Nixie One"/>
                <a:ea typeface="Nixie One"/>
                <a:cs typeface="Nixie One"/>
                <a:sym typeface="Nixie One"/>
              </a:rPr>
              <a:t>Cost is a matter of fact, price is a matter of policy.</a:t>
            </a:r>
          </a:p>
        </p:txBody>
      </p:sp>
      <p:sp>
        <p:nvSpPr>
          <p:cNvPr id="241" name="Shape 241"/>
          <p:cNvSpPr txBox="1"/>
          <p:nvPr/>
        </p:nvSpPr>
        <p:spPr>
          <a:xfrm>
            <a:off x="6273208" y="3476846"/>
            <a:ext cx="1640192" cy="4001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FFFF"/>
              </a:buClr>
              <a:buSzPct val="25000"/>
              <a:buFont typeface="Nixie One"/>
              <a:buNone/>
            </a:pPr>
            <a:r>
              <a:rPr lang="en" sz="2000" b="0" i="0" u="none" strike="noStrike" cap="none">
                <a:solidFill>
                  <a:srgbClr val="FFFFFF"/>
                </a:solidFill>
                <a:latin typeface="Nixie One"/>
                <a:ea typeface="Nixie One"/>
                <a:cs typeface="Nixie One"/>
                <a:sym typeface="Nixie One"/>
              </a:rPr>
              <a:t>- Unknown</a:t>
            </a:r>
          </a:p>
        </p:txBody>
      </p:sp>
    </p:spTree>
  </p:cSld>
  <p:clrMapOvr>
    <a:masterClrMapping/>
  </p:clrMapOvr>
  <p:transition spd="slow">
    <p:cut/>
  </p:transition>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514</Words>
  <Application>Microsoft Office PowerPoint</Application>
  <PresentationFormat>On-screen Show (16:9)</PresentationFormat>
  <Paragraphs>117</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Wingdings</vt:lpstr>
      <vt:lpstr>Roboto Slab</vt:lpstr>
      <vt:lpstr>Impact</vt:lpstr>
      <vt:lpstr>Nixie One</vt:lpstr>
      <vt:lpstr>Warwick template</vt:lpstr>
      <vt:lpstr>Pricing of iPhone</vt:lpstr>
      <vt:lpstr>Contents</vt:lpstr>
      <vt:lpstr>Old Story</vt:lpstr>
      <vt:lpstr>Market Share</vt:lpstr>
      <vt:lpstr>PowerPoint Presentation</vt:lpstr>
      <vt:lpstr>Why Pricing</vt:lpstr>
      <vt:lpstr>PowerPoint Presentation</vt:lpstr>
      <vt:lpstr>Pricing Strategies</vt:lpstr>
      <vt:lpstr>PowerPoint Presentation</vt:lpstr>
      <vt:lpstr>Strategies</vt:lpstr>
      <vt:lpstr>Value - based process</vt:lpstr>
      <vt:lpstr>Strategies contd..</vt:lpstr>
      <vt:lpstr>Cost - based process</vt:lpstr>
      <vt:lpstr>Data Analysis</vt:lpstr>
      <vt:lpstr>Data Set</vt:lpstr>
      <vt:lpstr>Questionnaire</vt:lpstr>
      <vt:lpstr>Customer Preferences</vt:lpstr>
      <vt:lpstr>Valuation of attributes</vt:lpstr>
      <vt:lpstr>Conjoint Analysis Results</vt:lpstr>
      <vt:lpstr>Conjoint Analysis Results</vt:lpstr>
      <vt:lpstr>Conjoint Analysis Results</vt:lpstr>
      <vt:lpstr>Optimal Price</vt:lpstr>
      <vt:lpstr>Conjoint - Utility score</vt:lpstr>
      <vt:lpstr>PowerPoint Presentation</vt:lpstr>
      <vt:lpstr>Discrete Choice - Brand Equity and Price Sensitivity </vt:lpstr>
      <vt:lpstr>Discrete Choice - Revenue Maximization </vt:lpstr>
      <vt:lpstr>Optimal Price</vt:lpstr>
      <vt:lpstr>PowerPoint Presentation</vt:lpstr>
      <vt:lpstr>₹ 34,500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Pricing strategy</dc:title>
  <dc:creator>dattatreya biswas</dc:creator>
  <cp:lastModifiedBy>dattatreya biswas</cp:lastModifiedBy>
  <cp:revision>12</cp:revision>
  <dcterms:modified xsi:type="dcterms:W3CDTF">2016-04-18T04:54:31Z</dcterms:modified>
</cp:coreProperties>
</file>