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6765925" cy="3932238"/>
  <p:notesSz cx="6858000" cy="9144000"/>
  <p:embeddedFontLst>
    <p:embeddedFont>
      <p:font typeface="Cambria Math" panose="02040503050406030204" pitchFamily="18" charset="0"/>
      <p:regular r:id="rId5"/>
    </p:embeddedFont>
    <p:embeddedFont>
      <p:font typeface="Libre Baskerville" panose="02000000000000000000" pitchFamily="2" charset="0"/>
      <p:regular r:id="rId6"/>
      <p:bold r:id="rId7"/>
      <p: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FE"/>
    <a:srgbClr val="F2BEFE"/>
    <a:srgbClr val="9A0001"/>
    <a:srgbClr val="F6C9FE"/>
    <a:srgbClr val="6ED4DC"/>
    <a:srgbClr val="B69AA2"/>
    <a:srgbClr val="FF4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/>
    <p:restoredTop sz="94710"/>
  </p:normalViewPr>
  <p:slideViewPr>
    <p:cSldViewPr snapToGrid="0">
      <p:cViewPr varScale="1">
        <p:scale>
          <a:sx n="254" d="100"/>
          <a:sy n="254" d="100"/>
        </p:scale>
        <p:origin x="208" y="200"/>
      </p:cViewPr>
      <p:guideLst>
        <p:guide orient="horz" pos="1238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78775" y="685800"/>
            <a:ext cx="5901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0658" y="1644207"/>
            <a:ext cx="6305100" cy="6435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6305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2960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575971" y="881004"/>
            <a:ext cx="2960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0658" y="424726"/>
            <a:ext cx="2077800" cy="5775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0658" y="1062273"/>
            <a:ext cx="2077800" cy="24306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2784" y="344115"/>
            <a:ext cx="4712400" cy="31272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383275" y="-96"/>
            <a:ext cx="3383400" cy="39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400" tIns="68400" rIns="68400" bIns="68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6470" y="942695"/>
            <a:ext cx="2993400" cy="11331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6470" y="2142798"/>
            <a:ext cx="2993400" cy="9441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55225" y="553516"/>
            <a:ext cx="2839500" cy="28248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0658" y="3234044"/>
            <a:ext cx="4439100" cy="4626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0658" y="845572"/>
            <a:ext cx="6305100" cy="15012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0658" y="2409704"/>
            <a:ext cx="6305100" cy="9945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6305100" cy="26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ctr" anchorCtr="0">
            <a:norm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1;p13">
            <a:extLst>
              <a:ext uri="{FF2B5EF4-FFF2-40B4-BE49-F238E27FC236}">
                <a16:creationId xmlns:a16="http://schemas.microsoft.com/office/drawing/2014/main" id="{09677FF5-0309-8D44-9E39-685D1DA15E79}"/>
              </a:ext>
            </a:extLst>
          </p:cNvPr>
          <p:cNvSpPr/>
          <p:nvPr/>
        </p:nvSpPr>
        <p:spPr>
          <a:xfrm>
            <a:off x="60464" y="1601260"/>
            <a:ext cx="544139" cy="292500"/>
          </a:xfrm>
          <a:prstGeom prst="roundRect">
            <a:avLst>
              <a:gd name="adj" fmla="val 607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Text</a:t>
            </a:r>
          </a:p>
        </p:txBody>
      </p:sp>
      <p:cxnSp>
        <p:nvCxnSpPr>
          <p:cNvPr id="4" name="Google Shape;178;p13">
            <a:extLst>
              <a:ext uri="{FF2B5EF4-FFF2-40B4-BE49-F238E27FC236}">
                <a16:creationId xmlns:a16="http://schemas.microsoft.com/office/drawing/2014/main" id="{66F18B4E-DDE1-424E-8454-CD8B3B4992F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04603" y="1747510"/>
            <a:ext cx="2011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DDF3545F-3ECA-594E-8408-724C9687EBD2}"/>
              </a:ext>
            </a:extLst>
          </p:cNvPr>
          <p:cNvSpPr/>
          <p:nvPr/>
        </p:nvSpPr>
        <p:spPr>
          <a:xfrm>
            <a:off x="805743" y="1546959"/>
            <a:ext cx="798205" cy="401102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tx1"/>
                </a:solidFill>
                <a:latin typeface="+mj-lt"/>
              </a:rPr>
              <a:t>Text Cleaning</a:t>
            </a:r>
            <a:endParaRPr sz="7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Google Shape;178;p13">
            <a:extLst>
              <a:ext uri="{FF2B5EF4-FFF2-40B4-BE49-F238E27FC236}">
                <a16:creationId xmlns:a16="http://schemas.microsoft.com/office/drawing/2014/main" id="{437085F1-223D-D94B-A8CB-CB87E3C1A09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603948" y="1744825"/>
            <a:ext cx="208524" cy="26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38A8AACE-20FD-2144-B7BF-2ACFB4CE833C}"/>
              </a:ext>
            </a:extLst>
          </p:cNvPr>
          <p:cNvSpPr/>
          <p:nvPr/>
        </p:nvSpPr>
        <p:spPr>
          <a:xfrm>
            <a:off x="1812472" y="503853"/>
            <a:ext cx="1617432" cy="2481943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Tokenized Embeddings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Google Shape;156;p13">
            <a:extLst>
              <a:ext uri="{FF2B5EF4-FFF2-40B4-BE49-F238E27FC236}">
                <a16:creationId xmlns:a16="http://schemas.microsoft.com/office/drawing/2014/main" id="{3B8D70EA-48E6-1C47-9EFF-9036F4CA77D0}"/>
              </a:ext>
            </a:extLst>
          </p:cNvPr>
          <p:cNvSpPr txBox="1"/>
          <p:nvPr/>
        </p:nvSpPr>
        <p:spPr>
          <a:xfrm>
            <a:off x="1893824" y="1069085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156;p13">
            <a:extLst>
              <a:ext uri="{FF2B5EF4-FFF2-40B4-BE49-F238E27FC236}">
                <a16:creationId xmlns:a16="http://schemas.microsoft.com/office/drawing/2014/main" id="{7D6EA106-6E6C-5D44-9489-6EDE5F7B6F22}"/>
              </a:ext>
            </a:extLst>
          </p:cNvPr>
          <p:cNvSpPr txBox="1"/>
          <p:nvPr/>
        </p:nvSpPr>
        <p:spPr>
          <a:xfrm>
            <a:off x="1912137" y="1583237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Sub-Word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156;p13">
            <a:extLst>
              <a:ext uri="{FF2B5EF4-FFF2-40B4-BE49-F238E27FC236}">
                <a16:creationId xmlns:a16="http://schemas.microsoft.com/office/drawing/2014/main" id="{FFB7AFAF-1188-9041-A76A-482C69E39CBE}"/>
              </a:ext>
            </a:extLst>
          </p:cNvPr>
          <p:cNvSpPr txBox="1"/>
          <p:nvPr/>
        </p:nvSpPr>
        <p:spPr>
          <a:xfrm>
            <a:off x="1912136" y="2039219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Word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D6CEE9-67C0-A248-87EF-3FF59F0296A4}"/>
              </a:ext>
            </a:extLst>
          </p:cNvPr>
          <p:cNvGrpSpPr/>
          <p:nvPr/>
        </p:nvGrpSpPr>
        <p:grpSpPr>
          <a:xfrm>
            <a:off x="1968076" y="767633"/>
            <a:ext cx="1285200" cy="307777"/>
            <a:chOff x="1995849" y="1170222"/>
            <a:chExt cx="1285200" cy="30777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AA59B1-DDBB-4D44-850D-13C96F969EB0}"/>
                </a:ext>
              </a:extLst>
            </p:cNvPr>
            <p:cNvGrpSpPr/>
            <p:nvPr/>
          </p:nvGrpSpPr>
          <p:grpSpPr>
            <a:xfrm>
              <a:off x="1995849" y="1294912"/>
              <a:ext cx="1285200" cy="152400"/>
              <a:chOff x="150165" y="1999450"/>
              <a:chExt cx="1285200" cy="152400"/>
            </a:xfrm>
          </p:grpSpPr>
          <p:sp>
            <p:nvSpPr>
              <p:cNvPr id="29" name="Google Shape;67;p13">
                <a:extLst>
                  <a:ext uri="{FF2B5EF4-FFF2-40B4-BE49-F238E27FC236}">
                    <a16:creationId xmlns:a16="http://schemas.microsoft.com/office/drawing/2014/main" id="{41BD4A96-B359-8346-B684-E9CD0140B75E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106;p13">
                <a:extLst>
                  <a:ext uri="{FF2B5EF4-FFF2-40B4-BE49-F238E27FC236}">
                    <a16:creationId xmlns:a16="http://schemas.microsoft.com/office/drawing/2014/main" id="{EF1DA626-919F-AC4C-B8B1-1623BBD826E8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20;p13">
                <a:extLst>
                  <a:ext uri="{FF2B5EF4-FFF2-40B4-BE49-F238E27FC236}">
                    <a16:creationId xmlns:a16="http://schemas.microsoft.com/office/drawing/2014/main" id="{F52DCD8B-A86F-1D41-8522-3777DA3E720A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34;p13">
                <a:extLst>
                  <a:ext uri="{FF2B5EF4-FFF2-40B4-BE49-F238E27FC236}">
                    <a16:creationId xmlns:a16="http://schemas.microsoft.com/office/drawing/2014/main" id="{4CD299D0-0AC9-7443-BB20-33A15BDEA24E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48;p13">
                <a:extLst>
                  <a:ext uri="{FF2B5EF4-FFF2-40B4-BE49-F238E27FC236}">
                    <a16:creationId xmlns:a16="http://schemas.microsoft.com/office/drawing/2014/main" id="{C6C1B275-4B4D-4A41-A09C-D84AF6BCA517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099341-E5FD-5246-BB5A-0AF75C2A3FFA}"/>
                </a:ext>
              </a:extLst>
            </p:cNvPr>
            <p:cNvSpPr txBox="1"/>
            <p:nvPr/>
          </p:nvSpPr>
          <p:spPr>
            <a:xfrm>
              <a:off x="2799248" y="11702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FB6C15-A055-CE40-9C24-034A0CD3E15A}"/>
              </a:ext>
            </a:extLst>
          </p:cNvPr>
          <p:cNvGrpSpPr/>
          <p:nvPr/>
        </p:nvGrpSpPr>
        <p:grpSpPr>
          <a:xfrm>
            <a:off x="1978633" y="1255916"/>
            <a:ext cx="1285200" cy="307777"/>
            <a:chOff x="1990852" y="1593360"/>
            <a:chExt cx="1285200" cy="3077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F06CB7-E8C8-C14F-856C-3CBBCB2CC613}"/>
                </a:ext>
              </a:extLst>
            </p:cNvPr>
            <p:cNvGrpSpPr/>
            <p:nvPr/>
          </p:nvGrpSpPr>
          <p:grpSpPr>
            <a:xfrm>
              <a:off x="1990852" y="1711434"/>
              <a:ext cx="1285200" cy="152400"/>
              <a:chOff x="150165" y="1999450"/>
              <a:chExt cx="1285200" cy="152400"/>
            </a:xfrm>
          </p:grpSpPr>
          <p:sp>
            <p:nvSpPr>
              <p:cNvPr id="32" name="Google Shape;67;p13">
                <a:extLst>
                  <a:ext uri="{FF2B5EF4-FFF2-40B4-BE49-F238E27FC236}">
                    <a16:creationId xmlns:a16="http://schemas.microsoft.com/office/drawing/2014/main" id="{06B164D6-DC67-694A-85DE-F8A8217A7E9B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106;p13">
                <a:extLst>
                  <a:ext uri="{FF2B5EF4-FFF2-40B4-BE49-F238E27FC236}">
                    <a16:creationId xmlns:a16="http://schemas.microsoft.com/office/drawing/2014/main" id="{F03F1E77-6978-F741-956A-A7911364C8D0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20;p13">
                <a:extLst>
                  <a:ext uri="{FF2B5EF4-FFF2-40B4-BE49-F238E27FC236}">
                    <a16:creationId xmlns:a16="http://schemas.microsoft.com/office/drawing/2014/main" id="{8AA6F159-3009-C946-BB40-8CE6C924CBEC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134;p13">
                <a:extLst>
                  <a:ext uri="{FF2B5EF4-FFF2-40B4-BE49-F238E27FC236}">
                    <a16:creationId xmlns:a16="http://schemas.microsoft.com/office/drawing/2014/main" id="{2D544089-826B-C34C-B7D2-CB518E2539FE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8;p13">
                <a:extLst>
                  <a:ext uri="{FF2B5EF4-FFF2-40B4-BE49-F238E27FC236}">
                    <a16:creationId xmlns:a16="http://schemas.microsoft.com/office/drawing/2014/main" id="{E84E7155-2192-D14A-9B8C-7D2784B3D699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79BAAD-4E33-2F4A-A0B5-C5BC60D1FEE8}"/>
                </a:ext>
              </a:extLst>
            </p:cNvPr>
            <p:cNvSpPr txBox="1"/>
            <p:nvPr/>
          </p:nvSpPr>
          <p:spPr>
            <a:xfrm>
              <a:off x="2804080" y="159336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B09C92-779E-8946-B41D-19F859262E76}"/>
              </a:ext>
            </a:extLst>
          </p:cNvPr>
          <p:cNvGrpSpPr/>
          <p:nvPr/>
        </p:nvGrpSpPr>
        <p:grpSpPr>
          <a:xfrm>
            <a:off x="1968076" y="1739417"/>
            <a:ext cx="1285200" cy="307777"/>
            <a:chOff x="1995849" y="2031102"/>
            <a:chExt cx="1285200" cy="30777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7018F6-26A5-5549-AFBC-5735ED2225E8}"/>
                </a:ext>
              </a:extLst>
            </p:cNvPr>
            <p:cNvGrpSpPr/>
            <p:nvPr/>
          </p:nvGrpSpPr>
          <p:grpSpPr>
            <a:xfrm>
              <a:off x="1995849" y="2156847"/>
              <a:ext cx="1285200" cy="152400"/>
              <a:chOff x="150165" y="1999450"/>
              <a:chExt cx="1285200" cy="152400"/>
            </a:xfrm>
          </p:grpSpPr>
          <p:sp>
            <p:nvSpPr>
              <p:cNvPr id="38" name="Google Shape;67;p13">
                <a:extLst>
                  <a:ext uri="{FF2B5EF4-FFF2-40B4-BE49-F238E27FC236}">
                    <a16:creationId xmlns:a16="http://schemas.microsoft.com/office/drawing/2014/main" id="{7C113448-F24B-4542-9600-D061B77D3C20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06;p13">
                <a:extLst>
                  <a:ext uri="{FF2B5EF4-FFF2-40B4-BE49-F238E27FC236}">
                    <a16:creationId xmlns:a16="http://schemas.microsoft.com/office/drawing/2014/main" id="{D4728C67-E83A-4043-BAD9-50CB73155432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20;p13">
                <a:extLst>
                  <a:ext uri="{FF2B5EF4-FFF2-40B4-BE49-F238E27FC236}">
                    <a16:creationId xmlns:a16="http://schemas.microsoft.com/office/drawing/2014/main" id="{902B1CC6-F4D9-1043-A34D-781CE52C09E9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134;p13">
                <a:extLst>
                  <a:ext uri="{FF2B5EF4-FFF2-40B4-BE49-F238E27FC236}">
                    <a16:creationId xmlns:a16="http://schemas.microsoft.com/office/drawing/2014/main" id="{8FF44A2E-9EF3-EC4F-9373-1B9466464851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48;p13">
                <a:extLst>
                  <a:ext uri="{FF2B5EF4-FFF2-40B4-BE49-F238E27FC236}">
                    <a16:creationId xmlns:a16="http://schemas.microsoft.com/office/drawing/2014/main" id="{54F3568C-2CCB-A348-B9B1-082176109EC2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32F770-FBF8-5D4B-9ADC-E2AF1A2E01B8}"/>
                </a:ext>
              </a:extLst>
            </p:cNvPr>
            <p:cNvSpPr txBox="1"/>
            <p:nvPr/>
          </p:nvSpPr>
          <p:spPr>
            <a:xfrm>
              <a:off x="2809046" y="203110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cxnSp>
        <p:nvCxnSpPr>
          <p:cNvPr id="59" name="Google Shape;178;p13">
            <a:extLst>
              <a:ext uri="{FF2B5EF4-FFF2-40B4-BE49-F238E27FC236}">
                <a16:creationId xmlns:a16="http://schemas.microsoft.com/office/drawing/2014/main" id="{AF00993E-C1BD-B34A-A30B-5AB211B38AD9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3429904" y="1744825"/>
            <a:ext cx="178863" cy="242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57;p13">
            <a:extLst>
              <a:ext uri="{FF2B5EF4-FFF2-40B4-BE49-F238E27FC236}">
                <a16:creationId xmlns:a16="http://schemas.microsoft.com/office/drawing/2014/main" id="{3E29ADFE-646A-1649-A4E4-CF4AFD1C6BB9}"/>
              </a:ext>
            </a:extLst>
          </p:cNvPr>
          <p:cNvSpPr/>
          <p:nvPr/>
        </p:nvSpPr>
        <p:spPr>
          <a:xfrm>
            <a:off x="3608767" y="1470696"/>
            <a:ext cx="888528" cy="553103"/>
          </a:xfrm>
          <a:prstGeom prst="roundRect">
            <a:avLst>
              <a:gd name="adj" fmla="val 6888"/>
            </a:avLst>
          </a:prstGeom>
          <a:solidFill>
            <a:srgbClr val="F2BE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  <a:latin typeface="+mj-lt"/>
              </a:rPr>
              <a:t>Deep Representation Learning</a:t>
            </a:r>
            <a:endParaRPr sz="7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9" name="Google Shape;199;p13">
            <a:extLst>
              <a:ext uri="{FF2B5EF4-FFF2-40B4-BE49-F238E27FC236}">
                <a16:creationId xmlns:a16="http://schemas.microsoft.com/office/drawing/2014/main" id="{A8C338F5-613C-B046-9FF6-9D857DA0FC72}"/>
              </a:ext>
            </a:extLst>
          </p:cNvPr>
          <p:cNvSpPr/>
          <p:nvPr/>
        </p:nvSpPr>
        <p:spPr>
          <a:xfrm rot="16200000">
            <a:off x="4274879" y="1617046"/>
            <a:ext cx="1019331" cy="260400"/>
          </a:xfrm>
          <a:prstGeom prst="roundRect">
            <a:avLst>
              <a:gd name="adj" fmla="val 16667"/>
            </a:avLst>
          </a:prstGeom>
          <a:solidFill>
            <a:srgbClr val="F6BAB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9A0001"/>
                </a:solidFill>
              </a:rPr>
              <a:t>Sentence Pooling</a:t>
            </a:r>
            <a:endParaRPr sz="700" b="1" i="1" dirty="0">
              <a:solidFill>
                <a:srgbClr val="9A000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0" name="Google Shape;178;p13">
            <a:extLst>
              <a:ext uri="{FF2B5EF4-FFF2-40B4-BE49-F238E27FC236}">
                <a16:creationId xmlns:a16="http://schemas.microsoft.com/office/drawing/2014/main" id="{329FA467-82B4-F344-9B8F-39B487B2D661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flipV="1">
            <a:off x="4497295" y="1747246"/>
            <a:ext cx="157050" cy="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194;p13">
            <a:extLst>
              <a:ext uri="{FF2B5EF4-FFF2-40B4-BE49-F238E27FC236}">
                <a16:creationId xmlns:a16="http://schemas.microsoft.com/office/drawing/2014/main" id="{39200764-7ED1-4B46-9837-3C8797B2EE0D}"/>
              </a:ext>
            </a:extLst>
          </p:cNvPr>
          <p:cNvSpPr/>
          <p:nvPr/>
        </p:nvSpPr>
        <p:spPr>
          <a:xfrm>
            <a:off x="5137260" y="1614796"/>
            <a:ext cx="579619" cy="264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Libre Baskerville"/>
                <a:ea typeface="Libre Baskerville"/>
                <a:cs typeface="Libre Baskerville"/>
                <a:sym typeface="Libre Baskerville"/>
              </a:rPr>
              <a:t>Softmax</a:t>
            </a:r>
            <a:endParaRPr sz="700" i="1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6" name="Google Shape;178;p13">
            <a:extLst>
              <a:ext uri="{FF2B5EF4-FFF2-40B4-BE49-F238E27FC236}">
                <a16:creationId xmlns:a16="http://schemas.microsoft.com/office/drawing/2014/main" id="{47FED095-2778-3A49-B5DF-77EED2B41F3A}"/>
              </a:ext>
            </a:extLst>
          </p:cNvPr>
          <p:cNvCxnSpPr>
            <a:cxnSpLocks/>
            <a:stCxn id="69" idx="2"/>
            <a:endCxn id="75" idx="1"/>
          </p:cNvCxnSpPr>
          <p:nvPr/>
        </p:nvCxnSpPr>
        <p:spPr>
          <a:xfrm>
            <a:off x="4914745" y="1747246"/>
            <a:ext cx="22251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767AE9-C802-0D49-9AF9-7FA2573DC2E8}"/>
              </a:ext>
            </a:extLst>
          </p:cNvPr>
          <p:cNvGrpSpPr/>
          <p:nvPr/>
        </p:nvGrpSpPr>
        <p:grpSpPr>
          <a:xfrm>
            <a:off x="5950320" y="775943"/>
            <a:ext cx="755146" cy="1942605"/>
            <a:chOff x="5903380" y="1032431"/>
            <a:chExt cx="492994" cy="1942605"/>
          </a:xfrm>
        </p:grpSpPr>
        <p:sp>
          <p:nvSpPr>
            <p:cNvPr id="86" name="Google Shape;61;p13">
              <a:extLst>
                <a:ext uri="{FF2B5EF4-FFF2-40B4-BE49-F238E27FC236}">
                  <a16:creationId xmlns:a16="http://schemas.microsoft.com/office/drawing/2014/main" id="{36C29AE4-32E0-4747-B3C2-5DBD84A095A3}"/>
                </a:ext>
              </a:extLst>
            </p:cNvPr>
            <p:cNvSpPr/>
            <p:nvPr/>
          </p:nvSpPr>
          <p:spPr>
            <a:xfrm>
              <a:off x="5903382" y="1032431"/>
              <a:ext cx="492992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Aggression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  <p:sp>
          <p:nvSpPr>
            <p:cNvPr id="91" name="Google Shape;61;p13">
              <a:extLst>
                <a:ext uri="{FF2B5EF4-FFF2-40B4-BE49-F238E27FC236}">
                  <a16:creationId xmlns:a16="http://schemas.microsoft.com/office/drawing/2014/main" id="{2A8DD568-0B04-4840-9E88-8E2F6632EC9D}"/>
                </a:ext>
              </a:extLst>
            </p:cNvPr>
            <p:cNvSpPr/>
            <p:nvPr/>
          </p:nvSpPr>
          <p:spPr>
            <a:xfrm>
              <a:off x="5903380" y="1447312"/>
              <a:ext cx="492992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Hate</a:t>
              </a:r>
            </a:p>
          </p:txBody>
        </p:sp>
        <p:sp>
          <p:nvSpPr>
            <p:cNvPr id="92" name="Google Shape;61;p13">
              <a:extLst>
                <a:ext uri="{FF2B5EF4-FFF2-40B4-BE49-F238E27FC236}">
                  <a16:creationId xmlns:a16="http://schemas.microsoft.com/office/drawing/2014/main" id="{1EFE9404-4AFB-2E49-AF68-E96F9789E4A2}"/>
                </a:ext>
              </a:extLst>
            </p:cNvPr>
            <p:cNvSpPr/>
            <p:nvPr/>
          </p:nvSpPr>
          <p:spPr>
            <a:xfrm>
              <a:off x="5909818" y="1864693"/>
              <a:ext cx="486555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Sarcasm</a:t>
              </a:r>
            </a:p>
          </p:txBody>
        </p:sp>
        <p:sp>
          <p:nvSpPr>
            <p:cNvPr id="93" name="Google Shape;61;p13">
              <a:extLst>
                <a:ext uri="{FF2B5EF4-FFF2-40B4-BE49-F238E27FC236}">
                  <a16:creationId xmlns:a16="http://schemas.microsoft.com/office/drawing/2014/main" id="{796850A2-46A9-5F46-A474-6435D26FD582}"/>
                </a:ext>
              </a:extLst>
            </p:cNvPr>
            <p:cNvSpPr/>
            <p:nvPr/>
          </p:nvSpPr>
          <p:spPr>
            <a:xfrm>
              <a:off x="5909817" y="2282074"/>
              <a:ext cx="486555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Humor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  <p:sp>
          <p:nvSpPr>
            <p:cNvPr id="94" name="Google Shape;61;p13">
              <a:extLst>
                <a:ext uri="{FF2B5EF4-FFF2-40B4-BE49-F238E27FC236}">
                  <a16:creationId xmlns:a16="http://schemas.microsoft.com/office/drawing/2014/main" id="{B2891785-254E-9A43-BD27-BB0EE45F6343}"/>
                </a:ext>
              </a:extLst>
            </p:cNvPr>
            <p:cNvSpPr/>
            <p:nvPr/>
          </p:nvSpPr>
          <p:spPr>
            <a:xfrm>
              <a:off x="5909817" y="2699455"/>
              <a:ext cx="486556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Stance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</p:grpSp>
      <p:cxnSp>
        <p:nvCxnSpPr>
          <p:cNvPr id="96" name="Google Shape;178;p13">
            <a:extLst>
              <a:ext uri="{FF2B5EF4-FFF2-40B4-BE49-F238E27FC236}">
                <a16:creationId xmlns:a16="http://schemas.microsoft.com/office/drawing/2014/main" id="{DB936FB0-13B5-8546-84D0-05B68B830B14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 flipV="1">
            <a:off x="5716879" y="913734"/>
            <a:ext cx="233445" cy="8335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178;p13">
            <a:extLst>
              <a:ext uri="{FF2B5EF4-FFF2-40B4-BE49-F238E27FC236}">
                <a16:creationId xmlns:a16="http://schemas.microsoft.com/office/drawing/2014/main" id="{2B082856-726E-7645-80D7-182B7F567EE5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5716879" y="1328615"/>
            <a:ext cx="233441" cy="4186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78;p13">
            <a:extLst>
              <a:ext uri="{FF2B5EF4-FFF2-40B4-BE49-F238E27FC236}">
                <a16:creationId xmlns:a16="http://schemas.microsoft.com/office/drawing/2014/main" id="{B6BA288F-1573-1249-8D82-3322D57641FC}"/>
              </a:ext>
            </a:extLst>
          </p:cNvPr>
          <p:cNvCxnSpPr>
            <a:cxnSpLocks/>
            <a:stCxn id="75" idx="3"/>
            <a:endCxn id="92" idx="1"/>
          </p:cNvCxnSpPr>
          <p:nvPr/>
        </p:nvCxnSpPr>
        <p:spPr>
          <a:xfrm flipV="1">
            <a:off x="5716879" y="1745996"/>
            <a:ext cx="243302" cy="12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78;p13">
            <a:extLst>
              <a:ext uri="{FF2B5EF4-FFF2-40B4-BE49-F238E27FC236}">
                <a16:creationId xmlns:a16="http://schemas.microsoft.com/office/drawing/2014/main" id="{8DA283F9-AD2A-4C4F-B559-45D57A77E8A2}"/>
              </a:ext>
            </a:extLst>
          </p:cNvPr>
          <p:cNvCxnSpPr>
            <a:cxnSpLocks/>
            <a:stCxn id="75" idx="3"/>
            <a:endCxn id="93" idx="1"/>
          </p:cNvCxnSpPr>
          <p:nvPr/>
        </p:nvCxnSpPr>
        <p:spPr>
          <a:xfrm>
            <a:off x="5716879" y="1747246"/>
            <a:ext cx="243301" cy="4161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78;p13">
            <a:extLst>
              <a:ext uri="{FF2B5EF4-FFF2-40B4-BE49-F238E27FC236}">
                <a16:creationId xmlns:a16="http://schemas.microsoft.com/office/drawing/2014/main" id="{EA795D71-B360-6946-9CE2-E5058BA1C7C9}"/>
              </a:ext>
            </a:extLst>
          </p:cNvPr>
          <p:cNvCxnSpPr>
            <a:cxnSpLocks/>
            <a:stCxn id="75" idx="3"/>
            <a:endCxn id="94" idx="1"/>
          </p:cNvCxnSpPr>
          <p:nvPr/>
        </p:nvCxnSpPr>
        <p:spPr>
          <a:xfrm>
            <a:off x="5716879" y="1747246"/>
            <a:ext cx="243301" cy="8335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57;p13">
            <a:extLst>
              <a:ext uri="{FF2B5EF4-FFF2-40B4-BE49-F238E27FC236}">
                <a16:creationId xmlns:a16="http://schemas.microsoft.com/office/drawing/2014/main" id="{22B9842C-E13D-DC46-965B-C75814B58DF0}"/>
              </a:ext>
            </a:extLst>
          </p:cNvPr>
          <p:cNvSpPr/>
          <p:nvPr/>
        </p:nvSpPr>
        <p:spPr>
          <a:xfrm>
            <a:off x="4265843" y="2766578"/>
            <a:ext cx="1033255" cy="264891"/>
          </a:xfrm>
          <a:prstGeom prst="roundRect">
            <a:avLst>
              <a:gd name="adj" fmla="val 6888"/>
            </a:avLst>
          </a:prstGeom>
          <a:solidFill>
            <a:srgbClr val="6ED4D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00" b="1" dirty="0">
                <a:solidFill>
                  <a:srgbClr val="002060"/>
                </a:solidFill>
                <a:latin typeface="+mj-lt"/>
              </a:rPr>
              <a:t>Statistical Features</a:t>
            </a:r>
            <a:endParaRPr sz="700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16" name="Google Shape;178;p13">
            <a:extLst>
              <a:ext uri="{FF2B5EF4-FFF2-40B4-BE49-F238E27FC236}">
                <a16:creationId xmlns:a16="http://schemas.microsoft.com/office/drawing/2014/main" id="{10D3FE58-9BC9-2844-B3BF-641EF02CA1B7}"/>
              </a:ext>
            </a:extLst>
          </p:cNvPr>
          <p:cNvCxnSpPr>
            <a:cxnSpLocks/>
            <a:stCxn id="115" idx="0"/>
            <a:endCxn id="119" idx="4"/>
          </p:cNvCxnSpPr>
          <p:nvPr/>
        </p:nvCxnSpPr>
        <p:spPr>
          <a:xfrm flipH="1" flipV="1">
            <a:off x="4782470" y="2562092"/>
            <a:ext cx="1" cy="204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218;p13">
            <a:extLst>
              <a:ext uri="{FF2B5EF4-FFF2-40B4-BE49-F238E27FC236}">
                <a16:creationId xmlns:a16="http://schemas.microsoft.com/office/drawing/2014/main" id="{37B6E0AA-B3B5-3547-9BF0-6E93BB50730F}"/>
              </a:ext>
            </a:extLst>
          </p:cNvPr>
          <p:cNvSpPr/>
          <p:nvPr/>
        </p:nvSpPr>
        <p:spPr>
          <a:xfrm>
            <a:off x="4713920" y="2424992"/>
            <a:ext cx="137100" cy="137100"/>
          </a:xfrm>
          <a:prstGeom prst="flowChar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" name="Google Shape;178;p13">
            <a:extLst>
              <a:ext uri="{FF2B5EF4-FFF2-40B4-BE49-F238E27FC236}">
                <a16:creationId xmlns:a16="http://schemas.microsoft.com/office/drawing/2014/main" id="{6FA00DE0-C571-9F4B-8E43-19ADEABE1236}"/>
              </a:ext>
            </a:extLst>
          </p:cNvPr>
          <p:cNvCxnSpPr>
            <a:cxnSpLocks/>
            <a:stCxn id="119" idx="0"/>
            <a:endCxn id="69" idx="1"/>
          </p:cNvCxnSpPr>
          <p:nvPr/>
        </p:nvCxnSpPr>
        <p:spPr>
          <a:xfrm flipV="1">
            <a:off x="4782470" y="2256912"/>
            <a:ext cx="2075" cy="1680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156;p13">
            <a:extLst>
              <a:ext uri="{FF2B5EF4-FFF2-40B4-BE49-F238E27FC236}">
                <a16:creationId xmlns:a16="http://schemas.microsoft.com/office/drawing/2014/main" id="{13BB00E9-60A4-0543-AE0A-A6D204897FAC}"/>
              </a:ext>
            </a:extLst>
          </p:cNvPr>
          <p:cNvSpPr txBox="1"/>
          <p:nvPr/>
        </p:nvSpPr>
        <p:spPr>
          <a:xfrm>
            <a:off x="1912136" y="2655559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Word-Character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4128FE-ECE2-E64B-AE6E-1CE96DA34C8C}"/>
              </a:ext>
            </a:extLst>
          </p:cNvPr>
          <p:cNvSpPr txBox="1"/>
          <p:nvPr/>
        </p:nvSpPr>
        <p:spPr>
          <a:xfrm>
            <a:off x="2813761" y="22831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3C884C-6E47-9948-A367-894275220F32}"/>
              </a:ext>
            </a:extLst>
          </p:cNvPr>
          <p:cNvGrpSpPr/>
          <p:nvPr/>
        </p:nvGrpSpPr>
        <p:grpSpPr>
          <a:xfrm>
            <a:off x="1913748" y="2369411"/>
            <a:ext cx="244561" cy="233357"/>
            <a:chOff x="1913748" y="2369411"/>
            <a:chExt cx="244561" cy="233357"/>
          </a:xfrm>
        </p:grpSpPr>
        <p:sp>
          <p:nvSpPr>
            <p:cNvPr id="77" name="Google Shape;67;p13">
              <a:extLst>
                <a:ext uri="{FF2B5EF4-FFF2-40B4-BE49-F238E27FC236}">
                  <a16:creationId xmlns:a16="http://schemas.microsoft.com/office/drawing/2014/main" id="{78DD6B46-8379-DB4E-AC1B-33DDED065F2B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67;p13">
              <a:extLst>
                <a:ext uri="{FF2B5EF4-FFF2-40B4-BE49-F238E27FC236}">
                  <a16:creationId xmlns:a16="http://schemas.microsoft.com/office/drawing/2014/main" id="{E12147CC-18C5-1042-93F1-315561098B91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67;p13">
              <a:extLst>
                <a:ext uri="{FF2B5EF4-FFF2-40B4-BE49-F238E27FC236}">
                  <a16:creationId xmlns:a16="http://schemas.microsoft.com/office/drawing/2014/main" id="{BD61B803-68BD-4340-ADED-137E8138499C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67;p13">
              <a:extLst>
                <a:ext uri="{FF2B5EF4-FFF2-40B4-BE49-F238E27FC236}">
                  <a16:creationId xmlns:a16="http://schemas.microsoft.com/office/drawing/2014/main" id="{594DC1F3-D6B7-B041-AFB1-2798D7A055CA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67;p13">
              <a:extLst>
                <a:ext uri="{FF2B5EF4-FFF2-40B4-BE49-F238E27FC236}">
                  <a16:creationId xmlns:a16="http://schemas.microsoft.com/office/drawing/2014/main" id="{3E052506-F4FD-D347-A1D3-40D4C4751154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929902-2F2D-9440-88AA-53193B07F67E}"/>
              </a:ext>
            </a:extLst>
          </p:cNvPr>
          <p:cNvGrpSpPr/>
          <p:nvPr/>
        </p:nvGrpSpPr>
        <p:grpSpPr>
          <a:xfrm>
            <a:off x="2260941" y="2367583"/>
            <a:ext cx="244561" cy="233357"/>
            <a:chOff x="1913748" y="2369411"/>
            <a:chExt cx="244561" cy="233357"/>
          </a:xfrm>
        </p:grpSpPr>
        <p:sp>
          <p:nvSpPr>
            <p:cNvPr id="80" name="Google Shape;67;p13">
              <a:extLst>
                <a:ext uri="{FF2B5EF4-FFF2-40B4-BE49-F238E27FC236}">
                  <a16:creationId xmlns:a16="http://schemas.microsoft.com/office/drawing/2014/main" id="{CE2A60EF-188F-7746-9456-1C344007833C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67;p13">
              <a:extLst>
                <a:ext uri="{FF2B5EF4-FFF2-40B4-BE49-F238E27FC236}">
                  <a16:creationId xmlns:a16="http://schemas.microsoft.com/office/drawing/2014/main" id="{43ED80D2-EDBD-7447-8152-2615A1AE8D37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67;p13">
              <a:extLst>
                <a:ext uri="{FF2B5EF4-FFF2-40B4-BE49-F238E27FC236}">
                  <a16:creationId xmlns:a16="http://schemas.microsoft.com/office/drawing/2014/main" id="{1EB87341-6054-994C-8276-0D7AA97ECCCD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67;p13">
              <a:extLst>
                <a:ext uri="{FF2B5EF4-FFF2-40B4-BE49-F238E27FC236}">
                  <a16:creationId xmlns:a16="http://schemas.microsoft.com/office/drawing/2014/main" id="{D100620C-7B0E-9A4C-8D56-6B859380DA3D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67;p13">
              <a:extLst>
                <a:ext uri="{FF2B5EF4-FFF2-40B4-BE49-F238E27FC236}">
                  <a16:creationId xmlns:a16="http://schemas.microsoft.com/office/drawing/2014/main" id="{2F5F3762-FAEC-8F45-9694-6BB190C6B59D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70B24B-2AF0-CB4D-A2EB-DEBD1018D867}"/>
              </a:ext>
            </a:extLst>
          </p:cNvPr>
          <p:cNvGrpSpPr/>
          <p:nvPr/>
        </p:nvGrpSpPr>
        <p:grpSpPr>
          <a:xfrm>
            <a:off x="2607960" y="2365884"/>
            <a:ext cx="244561" cy="233357"/>
            <a:chOff x="1913748" y="2369411"/>
            <a:chExt cx="244561" cy="233357"/>
          </a:xfrm>
        </p:grpSpPr>
        <p:sp>
          <p:nvSpPr>
            <p:cNvPr id="88" name="Google Shape;67;p13">
              <a:extLst>
                <a:ext uri="{FF2B5EF4-FFF2-40B4-BE49-F238E27FC236}">
                  <a16:creationId xmlns:a16="http://schemas.microsoft.com/office/drawing/2014/main" id="{2DB70DC7-95AC-6848-AE6B-5B6C2BCB9165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67;p13">
              <a:extLst>
                <a:ext uri="{FF2B5EF4-FFF2-40B4-BE49-F238E27FC236}">
                  <a16:creationId xmlns:a16="http://schemas.microsoft.com/office/drawing/2014/main" id="{E91E087D-60BF-E345-9CA1-A11CF52E6B16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67;p13">
              <a:extLst>
                <a:ext uri="{FF2B5EF4-FFF2-40B4-BE49-F238E27FC236}">
                  <a16:creationId xmlns:a16="http://schemas.microsoft.com/office/drawing/2014/main" id="{416D6904-F7C4-DF4B-8BB7-638B6F30A2E1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67;p13">
              <a:extLst>
                <a:ext uri="{FF2B5EF4-FFF2-40B4-BE49-F238E27FC236}">
                  <a16:creationId xmlns:a16="http://schemas.microsoft.com/office/drawing/2014/main" id="{6E3EB0D5-0AA2-654F-BADE-630B5BD3E15F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67;p13">
              <a:extLst>
                <a:ext uri="{FF2B5EF4-FFF2-40B4-BE49-F238E27FC236}">
                  <a16:creationId xmlns:a16="http://schemas.microsoft.com/office/drawing/2014/main" id="{3A048707-FE83-E745-BE6E-C2FE9CBC9CD5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25D2F0-5BDE-2548-A6DB-B2075A77378E}"/>
              </a:ext>
            </a:extLst>
          </p:cNvPr>
          <p:cNvGrpSpPr/>
          <p:nvPr/>
        </p:nvGrpSpPr>
        <p:grpSpPr>
          <a:xfrm>
            <a:off x="3103929" y="2372417"/>
            <a:ext cx="244561" cy="233357"/>
            <a:chOff x="1913748" y="2369411"/>
            <a:chExt cx="244561" cy="233357"/>
          </a:xfrm>
        </p:grpSpPr>
        <p:sp>
          <p:nvSpPr>
            <p:cNvPr id="113" name="Google Shape;67;p13">
              <a:extLst>
                <a:ext uri="{FF2B5EF4-FFF2-40B4-BE49-F238E27FC236}">
                  <a16:creationId xmlns:a16="http://schemas.microsoft.com/office/drawing/2014/main" id="{9938BF3A-D2E5-C548-A250-444C4D9C4C6C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67;p13">
              <a:extLst>
                <a:ext uri="{FF2B5EF4-FFF2-40B4-BE49-F238E27FC236}">
                  <a16:creationId xmlns:a16="http://schemas.microsoft.com/office/drawing/2014/main" id="{4ACA1596-3774-DF45-88C7-D1EC3A3889BC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67;p13">
              <a:extLst>
                <a:ext uri="{FF2B5EF4-FFF2-40B4-BE49-F238E27FC236}">
                  <a16:creationId xmlns:a16="http://schemas.microsoft.com/office/drawing/2014/main" id="{C8D751DE-C80C-4C44-9C16-5C53338B8866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67;p13">
              <a:extLst>
                <a:ext uri="{FF2B5EF4-FFF2-40B4-BE49-F238E27FC236}">
                  <a16:creationId xmlns:a16="http://schemas.microsoft.com/office/drawing/2014/main" id="{9F03C1CD-9443-D446-96DF-45B4812051F2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67;p13">
              <a:extLst>
                <a:ext uri="{FF2B5EF4-FFF2-40B4-BE49-F238E27FC236}">
                  <a16:creationId xmlns:a16="http://schemas.microsoft.com/office/drawing/2014/main" id="{3D11E7FE-6A04-2649-AF38-F31DE76ED644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215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5;p13">
            <a:extLst>
              <a:ext uri="{FF2B5EF4-FFF2-40B4-BE49-F238E27FC236}">
                <a16:creationId xmlns:a16="http://schemas.microsoft.com/office/drawing/2014/main" id="{8389E29C-FA1E-6D4C-A8EE-02A6FC878932}"/>
              </a:ext>
            </a:extLst>
          </p:cNvPr>
          <p:cNvSpPr/>
          <p:nvPr/>
        </p:nvSpPr>
        <p:spPr>
          <a:xfrm>
            <a:off x="60279" y="108874"/>
            <a:ext cx="1350900" cy="561850"/>
          </a:xfrm>
          <a:prstGeom prst="roundRect">
            <a:avLst>
              <a:gd name="adj" fmla="val 6077"/>
            </a:avLst>
          </a:prstGeom>
          <a:noFill/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Step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Preliminary Training</a:t>
            </a:r>
            <a:endParaRPr sz="600" b="1" dirty="0">
              <a:ln w="3175"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Google Shape;161;p13">
            <a:extLst>
              <a:ext uri="{FF2B5EF4-FFF2-40B4-BE49-F238E27FC236}">
                <a16:creationId xmlns:a16="http://schemas.microsoft.com/office/drawing/2014/main" id="{A1129BC3-7AA7-1E49-A003-CE3E2C37E7FF}"/>
              </a:ext>
            </a:extLst>
          </p:cNvPr>
          <p:cNvSpPr txBox="1"/>
          <p:nvPr/>
        </p:nvSpPr>
        <p:spPr>
          <a:xfrm>
            <a:off x="2537675" y="524111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7" name="Google Shape;161;p13">
            <a:extLst>
              <a:ext uri="{FF2B5EF4-FFF2-40B4-BE49-F238E27FC236}">
                <a16:creationId xmlns:a16="http://schemas.microsoft.com/office/drawing/2014/main" id="{35CA4902-FCE7-AD47-BCB3-C3A64C82F1EF}"/>
              </a:ext>
            </a:extLst>
          </p:cNvPr>
          <p:cNvSpPr txBox="1"/>
          <p:nvPr/>
        </p:nvSpPr>
        <p:spPr>
          <a:xfrm>
            <a:off x="1363039" y="263575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700" b="1" dirty="0">
              <a:solidFill>
                <a:schemeClr val="tx1"/>
              </a:solidFill>
            </a:endParaRPr>
          </a:p>
        </p:txBody>
      </p:sp>
      <p:cxnSp>
        <p:nvCxnSpPr>
          <p:cNvPr id="19" name="Google Shape;178;p13">
            <a:extLst>
              <a:ext uri="{FF2B5EF4-FFF2-40B4-BE49-F238E27FC236}">
                <a16:creationId xmlns:a16="http://schemas.microsoft.com/office/drawing/2014/main" id="{3489CAFA-C56D-A94D-9DAA-0581644D8CB5}"/>
              </a:ext>
            </a:extLst>
          </p:cNvPr>
          <p:cNvCxnSpPr>
            <a:cxnSpLocks/>
            <a:stCxn id="199" idx="3"/>
            <a:endCxn id="23" idx="1"/>
          </p:cNvCxnSpPr>
          <p:nvPr/>
        </p:nvCxnSpPr>
        <p:spPr>
          <a:xfrm>
            <a:off x="3496277" y="378633"/>
            <a:ext cx="1371288" cy="476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8;p13">
            <a:extLst>
              <a:ext uri="{FF2B5EF4-FFF2-40B4-BE49-F238E27FC236}">
                <a16:creationId xmlns:a16="http://schemas.microsoft.com/office/drawing/2014/main" id="{98099624-30FB-4947-ADCB-6203561FFCB0}"/>
              </a:ext>
            </a:extLst>
          </p:cNvPr>
          <p:cNvSpPr/>
          <p:nvPr/>
        </p:nvSpPr>
        <p:spPr>
          <a:xfrm>
            <a:off x="4867565" y="154214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</a:t>
            </a:r>
            <a:r>
              <a:rPr lang="en-US" sz="700" b="1" i="1" baseline="-25000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endParaRPr lang="en-US" sz="700" b="1" i="1" dirty="0">
              <a:solidFill>
                <a:schemeClr val="accent5">
                  <a:lumMod val="7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66" name="Google Shape;58;p13">
            <a:extLst>
              <a:ext uri="{FF2B5EF4-FFF2-40B4-BE49-F238E27FC236}">
                <a16:creationId xmlns:a16="http://schemas.microsoft.com/office/drawing/2014/main" id="{BD6CAB41-DF94-694F-9495-BA2AC56ADEBB}"/>
              </a:ext>
            </a:extLst>
          </p:cNvPr>
          <p:cNvSpPr/>
          <p:nvPr/>
        </p:nvSpPr>
        <p:spPr>
          <a:xfrm>
            <a:off x="3831262" y="1161829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</a:t>
            </a:r>
            <a:r>
              <a:rPr lang="en-US" sz="700" b="1" i="1" baseline="-25000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endParaRPr lang="en-US" sz="700" b="1" i="1" dirty="0">
              <a:solidFill>
                <a:schemeClr val="accent5">
                  <a:lumMod val="7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5" name="Google Shape;161;p13">
            <a:extLst>
              <a:ext uri="{FF2B5EF4-FFF2-40B4-BE49-F238E27FC236}">
                <a16:creationId xmlns:a16="http://schemas.microsoft.com/office/drawing/2014/main" id="{CB5AC1EB-FA18-7C4A-825C-0653D1E2CAE3}"/>
              </a:ext>
            </a:extLst>
          </p:cNvPr>
          <p:cNvSpPr txBox="1"/>
          <p:nvPr/>
        </p:nvSpPr>
        <p:spPr>
          <a:xfrm>
            <a:off x="2537675" y="1166917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D2</a:t>
            </a:r>
            <a:endParaRPr sz="800" b="1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9B3064-D66F-7244-A71E-8E365D7F8072}"/>
              </a:ext>
            </a:extLst>
          </p:cNvPr>
          <p:cNvSpPr txBox="1"/>
          <p:nvPr/>
        </p:nvSpPr>
        <p:spPr>
          <a:xfrm rot="5400000">
            <a:off x="2588679" y="1327397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F8B069-7D79-ED4F-A96B-E73B8FF82A8A}"/>
              </a:ext>
            </a:extLst>
          </p:cNvPr>
          <p:cNvGrpSpPr/>
          <p:nvPr/>
        </p:nvGrpSpPr>
        <p:grpSpPr>
          <a:xfrm>
            <a:off x="2082873" y="1561918"/>
            <a:ext cx="1350900" cy="345881"/>
            <a:chOff x="1504609" y="389967"/>
            <a:chExt cx="1350900" cy="345881"/>
          </a:xfrm>
        </p:grpSpPr>
        <p:sp>
          <p:nvSpPr>
            <p:cNvPr id="78" name="Google Shape;57;p13">
              <a:extLst>
                <a:ext uri="{FF2B5EF4-FFF2-40B4-BE49-F238E27FC236}">
                  <a16:creationId xmlns:a16="http://schemas.microsoft.com/office/drawing/2014/main" id="{1A1643A1-F855-FA49-94FD-40CD2E282778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61;p13">
              <a:extLst>
                <a:ext uri="{FF2B5EF4-FFF2-40B4-BE49-F238E27FC236}">
                  <a16:creationId xmlns:a16="http://schemas.microsoft.com/office/drawing/2014/main" id="{D5905C94-0D91-7547-AD12-6DECCCAD4706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00;p13">
              <a:extLst>
                <a:ext uri="{FF2B5EF4-FFF2-40B4-BE49-F238E27FC236}">
                  <a16:creationId xmlns:a16="http://schemas.microsoft.com/office/drawing/2014/main" id="{5FFB8CCE-8FC2-6C48-9A5E-BCD653616681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14;p13">
              <a:extLst>
                <a:ext uri="{FF2B5EF4-FFF2-40B4-BE49-F238E27FC236}">
                  <a16:creationId xmlns:a16="http://schemas.microsoft.com/office/drawing/2014/main" id="{9FE94826-5BEF-A14B-BBF8-12F02DB98EBC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28;p13">
              <a:extLst>
                <a:ext uri="{FF2B5EF4-FFF2-40B4-BE49-F238E27FC236}">
                  <a16:creationId xmlns:a16="http://schemas.microsoft.com/office/drawing/2014/main" id="{230BE08D-5323-E048-B4C0-E6B9E0546D70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42;p13">
              <a:extLst>
                <a:ext uri="{FF2B5EF4-FFF2-40B4-BE49-F238E27FC236}">
                  <a16:creationId xmlns:a16="http://schemas.microsoft.com/office/drawing/2014/main" id="{A3C2D553-56F6-524D-8D1A-E9993C38CF8B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28ABC7-794B-7A47-BB8B-3D1C9989C1CF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85" name="Google Shape;161;p13">
            <a:extLst>
              <a:ext uri="{FF2B5EF4-FFF2-40B4-BE49-F238E27FC236}">
                <a16:creationId xmlns:a16="http://schemas.microsoft.com/office/drawing/2014/main" id="{870F9B27-1E3C-CC45-A0B6-B66A160379CA}"/>
              </a:ext>
            </a:extLst>
          </p:cNvPr>
          <p:cNvSpPr txBox="1"/>
          <p:nvPr/>
        </p:nvSpPr>
        <p:spPr>
          <a:xfrm>
            <a:off x="2537675" y="1888278"/>
            <a:ext cx="371408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Dn</a:t>
            </a:r>
            <a:endParaRPr sz="800" b="1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86" name="Google Shape;178;p13">
            <a:extLst>
              <a:ext uri="{FF2B5EF4-FFF2-40B4-BE49-F238E27FC236}">
                <a16:creationId xmlns:a16="http://schemas.microsoft.com/office/drawing/2014/main" id="{E0927097-B8EE-9946-8E04-8ABA2CD7F62A}"/>
              </a:ext>
            </a:extLst>
          </p:cNvPr>
          <p:cNvCxnSpPr>
            <a:cxnSpLocks/>
            <a:stCxn id="96" idx="3"/>
            <a:endCxn id="66" idx="1"/>
          </p:cNvCxnSpPr>
          <p:nvPr/>
        </p:nvCxnSpPr>
        <p:spPr>
          <a:xfrm>
            <a:off x="3430706" y="1042306"/>
            <a:ext cx="400556" cy="3487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78;p13">
            <a:extLst>
              <a:ext uri="{FF2B5EF4-FFF2-40B4-BE49-F238E27FC236}">
                <a16:creationId xmlns:a16="http://schemas.microsoft.com/office/drawing/2014/main" id="{D19AB855-E8B3-9345-B25B-C6D7FEF67109}"/>
              </a:ext>
            </a:extLst>
          </p:cNvPr>
          <p:cNvCxnSpPr>
            <a:cxnSpLocks/>
            <a:stCxn id="78" idx="3"/>
            <a:endCxn id="66" idx="1"/>
          </p:cNvCxnSpPr>
          <p:nvPr/>
        </p:nvCxnSpPr>
        <p:spPr>
          <a:xfrm flipV="1">
            <a:off x="3433773" y="1391017"/>
            <a:ext cx="397489" cy="3831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161;p13">
            <a:extLst>
              <a:ext uri="{FF2B5EF4-FFF2-40B4-BE49-F238E27FC236}">
                <a16:creationId xmlns:a16="http://schemas.microsoft.com/office/drawing/2014/main" id="{45C4D056-10C8-0A44-A833-A74CB24C9B74}"/>
              </a:ext>
            </a:extLst>
          </p:cNvPr>
          <p:cNvSpPr txBox="1"/>
          <p:nvPr/>
        </p:nvSpPr>
        <p:spPr>
          <a:xfrm>
            <a:off x="1353255" y="929401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93" name="Google Shape;161;p13">
            <a:extLst>
              <a:ext uri="{FF2B5EF4-FFF2-40B4-BE49-F238E27FC236}">
                <a16:creationId xmlns:a16="http://schemas.microsoft.com/office/drawing/2014/main" id="{A6DD4522-723B-954D-B4B1-B906704E44D9}"/>
              </a:ext>
            </a:extLst>
          </p:cNvPr>
          <p:cNvSpPr txBox="1"/>
          <p:nvPr/>
        </p:nvSpPr>
        <p:spPr>
          <a:xfrm>
            <a:off x="1353255" y="1670858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700" b="1" dirty="0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4879AB-190F-1C4F-AA18-0FE780BDCEC1}"/>
              </a:ext>
            </a:extLst>
          </p:cNvPr>
          <p:cNvGrpSpPr/>
          <p:nvPr/>
        </p:nvGrpSpPr>
        <p:grpSpPr>
          <a:xfrm>
            <a:off x="5046895" y="853301"/>
            <a:ext cx="1350900" cy="345881"/>
            <a:chOff x="1504609" y="389967"/>
            <a:chExt cx="1350900" cy="345881"/>
          </a:xfrm>
        </p:grpSpPr>
        <p:sp>
          <p:nvSpPr>
            <p:cNvPr id="105" name="Google Shape;57;p13">
              <a:extLst>
                <a:ext uri="{FF2B5EF4-FFF2-40B4-BE49-F238E27FC236}">
                  <a16:creationId xmlns:a16="http://schemas.microsoft.com/office/drawing/2014/main" id="{2FDB170F-B040-1349-80E3-F5AB3158D8BC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61;p13">
              <a:extLst>
                <a:ext uri="{FF2B5EF4-FFF2-40B4-BE49-F238E27FC236}">
                  <a16:creationId xmlns:a16="http://schemas.microsoft.com/office/drawing/2014/main" id="{C14EEC40-52D8-434B-B4D6-0D9DAB1BCC66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0;p13">
              <a:extLst>
                <a:ext uri="{FF2B5EF4-FFF2-40B4-BE49-F238E27FC236}">
                  <a16:creationId xmlns:a16="http://schemas.microsoft.com/office/drawing/2014/main" id="{CB5F14A8-4CAE-E449-AD49-49B09B69E3E0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14;p13">
              <a:extLst>
                <a:ext uri="{FF2B5EF4-FFF2-40B4-BE49-F238E27FC236}">
                  <a16:creationId xmlns:a16="http://schemas.microsoft.com/office/drawing/2014/main" id="{9C45F4AE-ED57-E142-82DC-BEBFA9B141A3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28;p13">
              <a:extLst>
                <a:ext uri="{FF2B5EF4-FFF2-40B4-BE49-F238E27FC236}">
                  <a16:creationId xmlns:a16="http://schemas.microsoft.com/office/drawing/2014/main" id="{8E1AB26E-E531-1A46-8FC9-00847C16FAC1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42;p13">
              <a:extLst>
                <a:ext uri="{FF2B5EF4-FFF2-40B4-BE49-F238E27FC236}">
                  <a16:creationId xmlns:a16="http://schemas.microsoft.com/office/drawing/2014/main" id="{B3E2330B-9773-8F43-A11E-1E6CA970A5B3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2B7D12-25F6-284F-A405-657DA74DC12B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B1D8ED2-B85A-0442-A12E-418BEE82C18A}"/>
              </a:ext>
            </a:extLst>
          </p:cNvPr>
          <p:cNvGrpSpPr/>
          <p:nvPr/>
        </p:nvGrpSpPr>
        <p:grpSpPr>
          <a:xfrm>
            <a:off x="5046895" y="1574662"/>
            <a:ext cx="1350900" cy="344115"/>
            <a:chOff x="5046895" y="1574662"/>
            <a:chExt cx="1350900" cy="344115"/>
          </a:xfrm>
        </p:grpSpPr>
        <p:sp>
          <p:nvSpPr>
            <p:cNvPr id="113" name="Google Shape;57;p13">
              <a:extLst>
                <a:ext uri="{FF2B5EF4-FFF2-40B4-BE49-F238E27FC236}">
                  <a16:creationId xmlns:a16="http://schemas.microsoft.com/office/drawing/2014/main" id="{E02889F4-261E-814F-8B75-DB0CE606C490}"/>
                </a:ext>
              </a:extLst>
            </p:cNvPr>
            <p:cNvSpPr/>
            <p:nvPr/>
          </p:nvSpPr>
          <p:spPr>
            <a:xfrm>
              <a:off x="5046895" y="1651561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14" name="Google Shape;61;p13">
              <a:extLst>
                <a:ext uri="{FF2B5EF4-FFF2-40B4-BE49-F238E27FC236}">
                  <a16:creationId xmlns:a16="http://schemas.microsoft.com/office/drawing/2014/main" id="{B1F0B0CB-7DA0-CF44-8279-BCA98988E7B9}"/>
                </a:ext>
              </a:extLst>
            </p:cNvPr>
            <p:cNvSpPr/>
            <p:nvPr/>
          </p:nvSpPr>
          <p:spPr>
            <a:xfrm>
              <a:off x="50731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00;p13">
              <a:extLst>
                <a:ext uri="{FF2B5EF4-FFF2-40B4-BE49-F238E27FC236}">
                  <a16:creationId xmlns:a16="http://schemas.microsoft.com/office/drawing/2014/main" id="{F1798E05-980D-A64D-8959-8FF62E7EA76B}"/>
                </a:ext>
              </a:extLst>
            </p:cNvPr>
            <p:cNvSpPr/>
            <p:nvPr/>
          </p:nvSpPr>
          <p:spPr>
            <a:xfrm>
              <a:off x="53017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4;p13">
              <a:extLst>
                <a:ext uri="{FF2B5EF4-FFF2-40B4-BE49-F238E27FC236}">
                  <a16:creationId xmlns:a16="http://schemas.microsoft.com/office/drawing/2014/main" id="{F07B45CE-3501-3746-8A8A-7748B52AC2D8}"/>
                </a:ext>
              </a:extLst>
            </p:cNvPr>
            <p:cNvSpPr/>
            <p:nvPr/>
          </p:nvSpPr>
          <p:spPr>
            <a:xfrm>
              <a:off x="55303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28;p13">
              <a:extLst>
                <a:ext uri="{FF2B5EF4-FFF2-40B4-BE49-F238E27FC236}">
                  <a16:creationId xmlns:a16="http://schemas.microsoft.com/office/drawing/2014/main" id="{8BE3A3C3-5FDA-3A44-9BD1-47A72B1B6D6D}"/>
                </a:ext>
              </a:extLst>
            </p:cNvPr>
            <p:cNvSpPr/>
            <p:nvPr/>
          </p:nvSpPr>
          <p:spPr>
            <a:xfrm>
              <a:off x="57589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42;p13">
              <a:extLst>
                <a:ext uri="{FF2B5EF4-FFF2-40B4-BE49-F238E27FC236}">
                  <a16:creationId xmlns:a16="http://schemas.microsoft.com/office/drawing/2014/main" id="{8CC65588-CDE8-A442-ADCF-74EDFD9F2E5C}"/>
                </a:ext>
              </a:extLst>
            </p:cNvPr>
            <p:cNvSpPr/>
            <p:nvPr/>
          </p:nvSpPr>
          <p:spPr>
            <a:xfrm>
              <a:off x="62161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00D339-9444-994A-880B-74A0B71DF35D}"/>
                </a:ext>
              </a:extLst>
            </p:cNvPr>
            <p:cNvSpPr txBox="1"/>
            <p:nvPr/>
          </p:nvSpPr>
          <p:spPr>
            <a:xfrm>
              <a:off x="5879133" y="1574662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120" name="Google Shape;161;p13">
            <a:extLst>
              <a:ext uri="{FF2B5EF4-FFF2-40B4-BE49-F238E27FC236}">
                <a16:creationId xmlns:a16="http://schemas.microsoft.com/office/drawing/2014/main" id="{F1B33FC1-58E2-414C-90F0-90E585A5FA1D}"/>
              </a:ext>
            </a:extLst>
          </p:cNvPr>
          <p:cNvSpPr txBox="1"/>
          <p:nvPr/>
        </p:nvSpPr>
        <p:spPr>
          <a:xfrm>
            <a:off x="5519319" y="1179664"/>
            <a:ext cx="381816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Y</a:t>
            </a:r>
            <a:r>
              <a:rPr lang="en" sz="800" b="1" i="1" baseline="30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’</a:t>
            </a:r>
            <a:r>
              <a:rPr lang="en" sz="800" b="1" i="1" baseline="-25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D2</a:t>
            </a:r>
            <a:endParaRPr sz="800" b="1" i="1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21" name="Google Shape;161;p13">
            <a:extLst>
              <a:ext uri="{FF2B5EF4-FFF2-40B4-BE49-F238E27FC236}">
                <a16:creationId xmlns:a16="http://schemas.microsoft.com/office/drawing/2014/main" id="{EAD93442-B1C5-3743-B7C5-39AEC527DA7F}"/>
              </a:ext>
            </a:extLst>
          </p:cNvPr>
          <p:cNvSpPr txBox="1"/>
          <p:nvPr/>
        </p:nvSpPr>
        <p:spPr>
          <a:xfrm>
            <a:off x="5517077" y="1896844"/>
            <a:ext cx="384058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Y</a:t>
            </a:r>
            <a:r>
              <a:rPr lang="en" sz="800" b="1" i="1" baseline="30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’</a:t>
            </a:r>
            <a:r>
              <a:rPr lang="en" sz="800" b="1" i="1" baseline="-25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Libre Baskerville"/>
                <a:sym typeface="Libre Baskerville"/>
              </a:rPr>
              <a:t>Dn</a:t>
            </a:r>
            <a:endParaRPr sz="800" b="1" i="1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D7E146-B6CC-7A40-BE18-75DD0F05FA88}"/>
              </a:ext>
            </a:extLst>
          </p:cNvPr>
          <p:cNvSpPr txBox="1"/>
          <p:nvPr/>
        </p:nvSpPr>
        <p:spPr>
          <a:xfrm rot="5400000">
            <a:off x="5564954" y="1318426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23" name="Google Shape;178;p13">
            <a:extLst>
              <a:ext uri="{FF2B5EF4-FFF2-40B4-BE49-F238E27FC236}">
                <a16:creationId xmlns:a16="http://schemas.microsoft.com/office/drawing/2014/main" id="{DA4C4321-9EAC-BC43-96F7-8C74698D383B}"/>
              </a:ext>
            </a:extLst>
          </p:cNvPr>
          <p:cNvCxnSpPr>
            <a:cxnSpLocks/>
            <a:stCxn id="66" idx="3"/>
            <a:endCxn id="105" idx="1"/>
          </p:cNvCxnSpPr>
          <p:nvPr/>
        </p:nvCxnSpPr>
        <p:spPr>
          <a:xfrm flipV="1">
            <a:off x="4627385" y="1065574"/>
            <a:ext cx="419510" cy="3254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78;p13">
            <a:extLst>
              <a:ext uri="{FF2B5EF4-FFF2-40B4-BE49-F238E27FC236}">
                <a16:creationId xmlns:a16="http://schemas.microsoft.com/office/drawing/2014/main" id="{356812B7-C5E1-404E-AA28-CE27BC37DE2A}"/>
              </a:ext>
            </a:extLst>
          </p:cNvPr>
          <p:cNvCxnSpPr>
            <a:cxnSpLocks/>
            <a:stCxn id="66" idx="3"/>
            <a:endCxn id="113" idx="1"/>
          </p:cNvCxnSpPr>
          <p:nvPr/>
        </p:nvCxnSpPr>
        <p:spPr>
          <a:xfrm>
            <a:off x="4627385" y="1391017"/>
            <a:ext cx="419510" cy="3941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91;p13">
            <a:extLst>
              <a:ext uri="{FF2B5EF4-FFF2-40B4-BE49-F238E27FC236}">
                <a16:creationId xmlns:a16="http://schemas.microsoft.com/office/drawing/2014/main" id="{49A300D8-6FD2-BD4A-8F2B-8D49343BCE25}"/>
              </a:ext>
            </a:extLst>
          </p:cNvPr>
          <p:cNvSpPr/>
          <p:nvPr/>
        </p:nvSpPr>
        <p:spPr>
          <a:xfrm>
            <a:off x="1834696" y="2278109"/>
            <a:ext cx="1876733" cy="1049222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57;p13">
            <a:extLst>
              <a:ext uri="{FF2B5EF4-FFF2-40B4-BE49-F238E27FC236}">
                <a16:creationId xmlns:a16="http://schemas.microsoft.com/office/drawing/2014/main" id="{960BFE19-11DC-2343-9091-0AA1E0701D14}"/>
              </a:ext>
            </a:extLst>
          </p:cNvPr>
          <p:cNvSpPr/>
          <p:nvPr/>
        </p:nvSpPr>
        <p:spPr>
          <a:xfrm>
            <a:off x="2813835" y="2345989"/>
            <a:ext cx="811951" cy="155633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138" name="Google Shape;161;p13">
            <a:extLst>
              <a:ext uri="{FF2B5EF4-FFF2-40B4-BE49-F238E27FC236}">
                <a16:creationId xmlns:a16="http://schemas.microsoft.com/office/drawing/2014/main" id="{4AD3CB6C-0CD3-1B4C-A39A-CF0DEBA6E438}"/>
              </a:ext>
            </a:extLst>
          </p:cNvPr>
          <p:cNvSpPr txBox="1"/>
          <p:nvPr/>
        </p:nvSpPr>
        <p:spPr>
          <a:xfrm>
            <a:off x="1844480" y="2351001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114493-AA9B-DA4C-B7E5-D25566006D50}"/>
              </a:ext>
            </a:extLst>
          </p:cNvPr>
          <p:cNvSpPr txBox="1"/>
          <p:nvPr/>
        </p:nvSpPr>
        <p:spPr>
          <a:xfrm rot="5400000">
            <a:off x="2639895" y="2800700"/>
            <a:ext cx="333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Google Shape;58;p13">
                <a:extLst>
                  <a:ext uri="{FF2B5EF4-FFF2-40B4-BE49-F238E27FC236}">
                    <a16:creationId xmlns:a16="http://schemas.microsoft.com/office/drawing/2014/main" id="{2847E51C-94CC-E94A-9A7C-1E74313D8B0D}"/>
                  </a:ext>
                </a:extLst>
              </p:cNvPr>
              <p:cNvSpPr/>
              <p:nvPr/>
            </p:nvSpPr>
            <p:spPr>
              <a:xfrm>
                <a:off x="4134946" y="2574655"/>
                <a:ext cx="796123" cy="458376"/>
              </a:xfrm>
              <a:prstGeom prst="roundRect">
                <a:avLst>
                  <a:gd name="adj" fmla="val 6077"/>
                </a:avLst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7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7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sz="700" b="1" i="1" baseline="-25000" dirty="0">
                    <a:solidFill>
                      <a:schemeClr val="accent5">
                        <a:lumMod val="75000"/>
                      </a:schemeClr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</a:t>
                </a:r>
                <a:endParaRPr lang="en-US" sz="700" b="1" i="1" dirty="0">
                  <a:solidFill>
                    <a:schemeClr val="accent5">
                      <a:lumMod val="75000"/>
                    </a:schemeClr>
                  </a:solidFill>
                  <a:latin typeface="Baskerville" panose="02020502070401020303" pitchFamily="18" charset="0"/>
                  <a:ea typeface="Baskerville" panose="02020502070401020303" pitchFamily="18" charset="0"/>
                </a:endParaRPr>
              </a:p>
            </p:txBody>
          </p:sp>
        </mc:Choice>
        <mc:Fallback>
          <p:sp>
            <p:nvSpPr>
              <p:cNvPr id="158" name="Google Shape;58;p13">
                <a:extLst>
                  <a:ext uri="{FF2B5EF4-FFF2-40B4-BE49-F238E27FC236}">
                    <a16:creationId xmlns:a16="http://schemas.microsoft.com/office/drawing/2014/main" id="{2847E51C-94CC-E94A-9A7C-1E74313D8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46" y="2574655"/>
                <a:ext cx="796123" cy="458376"/>
              </a:xfrm>
              <a:prstGeom prst="roundRect">
                <a:avLst>
                  <a:gd name="adj" fmla="val 607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Google Shape;178;p13">
            <a:extLst>
              <a:ext uri="{FF2B5EF4-FFF2-40B4-BE49-F238E27FC236}">
                <a16:creationId xmlns:a16="http://schemas.microsoft.com/office/drawing/2014/main" id="{1050D070-6E26-6042-A8AB-48B3AEE66650}"/>
              </a:ext>
            </a:extLst>
          </p:cNvPr>
          <p:cNvCxnSpPr>
            <a:cxnSpLocks/>
            <a:stCxn id="129" idx="3"/>
            <a:endCxn id="158" idx="1"/>
          </p:cNvCxnSpPr>
          <p:nvPr/>
        </p:nvCxnSpPr>
        <p:spPr>
          <a:xfrm>
            <a:off x="3711429" y="2802720"/>
            <a:ext cx="423517" cy="112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8;p13">
            <a:extLst>
              <a:ext uri="{FF2B5EF4-FFF2-40B4-BE49-F238E27FC236}">
                <a16:creationId xmlns:a16="http://schemas.microsoft.com/office/drawing/2014/main" id="{3A515390-BAF7-BC4C-883D-9CD00F47DA18}"/>
              </a:ext>
            </a:extLst>
          </p:cNvPr>
          <p:cNvCxnSpPr>
            <a:cxnSpLocks/>
            <a:stCxn id="158" idx="3"/>
            <a:endCxn id="177" idx="1"/>
          </p:cNvCxnSpPr>
          <p:nvPr/>
        </p:nvCxnSpPr>
        <p:spPr>
          <a:xfrm>
            <a:off x="4931069" y="2803843"/>
            <a:ext cx="357713" cy="20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99;p13">
            <a:extLst>
              <a:ext uri="{FF2B5EF4-FFF2-40B4-BE49-F238E27FC236}">
                <a16:creationId xmlns:a16="http://schemas.microsoft.com/office/drawing/2014/main" id="{71EF0899-4579-6D48-9E84-80E1C67C326B}"/>
              </a:ext>
            </a:extLst>
          </p:cNvPr>
          <p:cNvSpPr/>
          <p:nvPr/>
        </p:nvSpPr>
        <p:spPr>
          <a:xfrm>
            <a:off x="5288782" y="2675726"/>
            <a:ext cx="1350900" cy="260400"/>
          </a:xfrm>
          <a:prstGeom prst="roundRect">
            <a:avLst>
              <a:gd name="adj" fmla="val 16667"/>
            </a:avLst>
          </a:prstGeom>
          <a:solidFill>
            <a:srgbClr val="F6BAB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9A0001"/>
                </a:solidFill>
              </a:rPr>
              <a:t>Final Predicted Labels</a:t>
            </a:r>
            <a:endParaRPr sz="700" b="1" i="1" dirty="0">
              <a:solidFill>
                <a:srgbClr val="9A000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1" name="Google Shape;185;p13">
            <a:extLst>
              <a:ext uri="{FF2B5EF4-FFF2-40B4-BE49-F238E27FC236}">
                <a16:creationId xmlns:a16="http://schemas.microsoft.com/office/drawing/2014/main" id="{1F9E6C1A-9F56-934A-89EB-3FD328C3C7AD}"/>
              </a:ext>
            </a:extLst>
          </p:cNvPr>
          <p:cNvSpPr/>
          <p:nvPr/>
        </p:nvSpPr>
        <p:spPr>
          <a:xfrm>
            <a:off x="60279" y="1179663"/>
            <a:ext cx="1350900" cy="568677"/>
          </a:xfrm>
          <a:prstGeom prst="roundRect">
            <a:avLst>
              <a:gd name="adj" fmla="val 607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Step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Pseudo-Labelling</a:t>
            </a:r>
            <a:endParaRPr lang="en-IN" sz="600" b="1" dirty="0">
              <a:ln w="3175"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2" name="Google Shape;185;p13">
            <a:extLst>
              <a:ext uri="{FF2B5EF4-FFF2-40B4-BE49-F238E27FC236}">
                <a16:creationId xmlns:a16="http://schemas.microsoft.com/office/drawing/2014/main" id="{5AB8610C-F854-7A44-ADA2-64855055D146}"/>
              </a:ext>
            </a:extLst>
          </p:cNvPr>
          <p:cNvSpPr/>
          <p:nvPr/>
        </p:nvSpPr>
        <p:spPr>
          <a:xfrm>
            <a:off x="60279" y="2399249"/>
            <a:ext cx="1350900" cy="687173"/>
          </a:xfrm>
          <a:prstGeom prst="roundRect">
            <a:avLst>
              <a:gd name="adj" fmla="val 607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Step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Fine-Tuning</a:t>
            </a:r>
            <a:endParaRPr lang="en-IN" sz="700" b="1" dirty="0">
              <a:ln w="3175"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8" name="Google Shape;161;p13">
            <a:extLst>
              <a:ext uri="{FF2B5EF4-FFF2-40B4-BE49-F238E27FC236}">
                <a16:creationId xmlns:a16="http://schemas.microsoft.com/office/drawing/2014/main" id="{9FDC6BF6-DBBC-844B-9459-974B658E3AC9}"/>
              </a:ext>
            </a:extLst>
          </p:cNvPr>
          <p:cNvSpPr txBox="1"/>
          <p:nvPr/>
        </p:nvSpPr>
        <p:spPr>
          <a:xfrm>
            <a:off x="3886576" y="479657"/>
            <a:ext cx="568898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89" name="Google Shape;161;p13">
            <a:extLst>
              <a:ext uri="{FF2B5EF4-FFF2-40B4-BE49-F238E27FC236}">
                <a16:creationId xmlns:a16="http://schemas.microsoft.com/office/drawing/2014/main" id="{2C810793-5871-DB4F-A36F-95E18CA13370}"/>
              </a:ext>
            </a:extLst>
          </p:cNvPr>
          <p:cNvSpPr txBox="1"/>
          <p:nvPr/>
        </p:nvSpPr>
        <p:spPr>
          <a:xfrm>
            <a:off x="3900021" y="1683699"/>
            <a:ext cx="64656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Prediction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90" name="Google Shape;57;p13">
            <a:extLst>
              <a:ext uri="{FF2B5EF4-FFF2-40B4-BE49-F238E27FC236}">
                <a16:creationId xmlns:a16="http://schemas.microsoft.com/office/drawing/2014/main" id="{D984DD9C-34BC-A34C-8497-C9094120AA45}"/>
              </a:ext>
            </a:extLst>
          </p:cNvPr>
          <p:cNvSpPr/>
          <p:nvPr/>
        </p:nvSpPr>
        <p:spPr>
          <a:xfrm>
            <a:off x="1916241" y="2345989"/>
            <a:ext cx="811951" cy="155633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2" name="Google Shape;57;p13">
            <a:extLst>
              <a:ext uri="{FF2B5EF4-FFF2-40B4-BE49-F238E27FC236}">
                <a16:creationId xmlns:a16="http://schemas.microsoft.com/office/drawing/2014/main" id="{4A579862-15DA-AD43-864F-CEABAED1251C}"/>
              </a:ext>
            </a:extLst>
          </p:cNvPr>
          <p:cNvSpPr/>
          <p:nvPr/>
        </p:nvSpPr>
        <p:spPr>
          <a:xfrm>
            <a:off x="2815884" y="2609363"/>
            <a:ext cx="811951" cy="155632"/>
          </a:xfrm>
          <a:prstGeom prst="roundRect">
            <a:avLst>
              <a:gd name="adj" fmla="val 6888"/>
            </a:avLst>
          </a:prstGeom>
          <a:solidFill>
            <a:srgbClr val="F6C9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dirty="0"/>
          </a:p>
        </p:txBody>
      </p:sp>
      <p:sp>
        <p:nvSpPr>
          <p:cNvPr id="193" name="Google Shape;57;p13">
            <a:extLst>
              <a:ext uri="{FF2B5EF4-FFF2-40B4-BE49-F238E27FC236}">
                <a16:creationId xmlns:a16="http://schemas.microsoft.com/office/drawing/2014/main" id="{92C48EFE-676D-E04F-8C81-10F8D707360F}"/>
              </a:ext>
            </a:extLst>
          </p:cNvPr>
          <p:cNvSpPr/>
          <p:nvPr/>
        </p:nvSpPr>
        <p:spPr>
          <a:xfrm>
            <a:off x="1912299" y="2605460"/>
            <a:ext cx="811951" cy="164557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5" name="Google Shape;57;p13">
            <a:extLst>
              <a:ext uri="{FF2B5EF4-FFF2-40B4-BE49-F238E27FC236}">
                <a16:creationId xmlns:a16="http://schemas.microsoft.com/office/drawing/2014/main" id="{32A72098-DC39-7A45-9108-B2414BD50D9B}"/>
              </a:ext>
            </a:extLst>
          </p:cNvPr>
          <p:cNvSpPr/>
          <p:nvPr/>
        </p:nvSpPr>
        <p:spPr>
          <a:xfrm>
            <a:off x="2820566" y="3098857"/>
            <a:ext cx="811951" cy="162212"/>
          </a:xfrm>
          <a:prstGeom prst="roundRect">
            <a:avLst>
              <a:gd name="adj" fmla="val 6888"/>
            </a:avLst>
          </a:prstGeom>
          <a:solidFill>
            <a:srgbClr val="F6C9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dirty="0"/>
          </a:p>
        </p:txBody>
      </p:sp>
      <p:sp>
        <p:nvSpPr>
          <p:cNvPr id="196" name="Google Shape;57;p13">
            <a:extLst>
              <a:ext uri="{FF2B5EF4-FFF2-40B4-BE49-F238E27FC236}">
                <a16:creationId xmlns:a16="http://schemas.microsoft.com/office/drawing/2014/main" id="{61DEB103-60C8-2B4F-83F5-7797D35F20EF}"/>
              </a:ext>
            </a:extLst>
          </p:cNvPr>
          <p:cNvSpPr/>
          <p:nvPr/>
        </p:nvSpPr>
        <p:spPr>
          <a:xfrm>
            <a:off x="1912279" y="3102181"/>
            <a:ext cx="811951" cy="164557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7" name="Google Shape;161;p13">
            <a:extLst>
              <a:ext uri="{FF2B5EF4-FFF2-40B4-BE49-F238E27FC236}">
                <a16:creationId xmlns:a16="http://schemas.microsoft.com/office/drawing/2014/main" id="{1D2A9EF3-CAD0-D34C-88E4-AD92CC82401A}"/>
              </a:ext>
            </a:extLst>
          </p:cNvPr>
          <p:cNvSpPr txBox="1"/>
          <p:nvPr/>
        </p:nvSpPr>
        <p:spPr>
          <a:xfrm>
            <a:off x="3923148" y="3001554"/>
            <a:ext cx="1245962" cy="30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and Prediction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99" name="Google Shape;191;p13">
            <a:extLst>
              <a:ext uri="{FF2B5EF4-FFF2-40B4-BE49-F238E27FC236}">
                <a16:creationId xmlns:a16="http://schemas.microsoft.com/office/drawing/2014/main" id="{05E64957-D0E8-A245-BEC6-5D876FB0FBC6}"/>
              </a:ext>
            </a:extLst>
          </p:cNvPr>
          <p:cNvSpPr/>
          <p:nvPr/>
        </p:nvSpPr>
        <p:spPr>
          <a:xfrm>
            <a:off x="1971003" y="191742"/>
            <a:ext cx="1525274" cy="373781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57;p13">
            <a:extLst>
              <a:ext uri="{FF2B5EF4-FFF2-40B4-BE49-F238E27FC236}">
                <a16:creationId xmlns:a16="http://schemas.microsoft.com/office/drawing/2014/main" id="{E8FC153B-BCFE-D14D-9C44-B847F55B5737}"/>
              </a:ext>
            </a:extLst>
          </p:cNvPr>
          <p:cNvSpPr/>
          <p:nvPr/>
        </p:nvSpPr>
        <p:spPr>
          <a:xfrm>
            <a:off x="2766411" y="240625"/>
            <a:ext cx="672977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700" b="1" i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Y</a:t>
            </a:r>
            <a:r>
              <a:rPr lang="en-IN" sz="700" b="1" i="1" baseline="-25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D1</a:t>
            </a:r>
            <a:endParaRPr lang="en-IN" sz="700" b="1" i="1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01" name="Google Shape;57;p13">
            <a:extLst>
              <a:ext uri="{FF2B5EF4-FFF2-40B4-BE49-F238E27FC236}">
                <a16:creationId xmlns:a16="http://schemas.microsoft.com/office/drawing/2014/main" id="{DE2A604F-F3DC-8442-AAAE-3FE4378C4CE4}"/>
              </a:ext>
            </a:extLst>
          </p:cNvPr>
          <p:cNvSpPr/>
          <p:nvPr/>
        </p:nvSpPr>
        <p:spPr>
          <a:xfrm>
            <a:off x="2035536" y="238764"/>
            <a:ext cx="672977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i="1" dirty="0">
                <a:latin typeface="Baskerville" panose="02020502070401020303" pitchFamily="18" charset="0"/>
                <a:ea typeface="Baskerville" panose="02020502070401020303" pitchFamily="18" charset="0"/>
              </a:rPr>
              <a:t>X</a:t>
            </a:r>
            <a:r>
              <a:rPr lang="en-US" sz="800" b="1" i="1" baseline="-25000" dirty="0">
                <a:latin typeface="Baskerville" panose="02020502070401020303" pitchFamily="18" charset="0"/>
                <a:ea typeface="Baskerville" panose="02020502070401020303" pitchFamily="18" charset="0"/>
              </a:rPr>
              <a:t>D1</a:t>
            </a:r>
            <a:endParaRPr sz="800" b="1" i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43DEA38-300C-5D4B-9831-54B1812A56FE}"/>
              </a:ext>
            </a:extLst>
          </p:cNvPr>
          <p:cNvSpPr txBox="1"/>
          <p:nvPr/>
        </p:nvSpPr>
        <p:spPr>
          <a:xfrm>
            <a:off x="1488587" y="2310305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lang="en-IN" sz="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4ED7278-4DB4-C741-9C78-8544A0D411E3}"/>
              </a:ext>
            </a:extLst>
          </p:cNvPr>
          <p:cNvSpPr txBox="1"/>
          <p:nvPr/>
        </p:nvSpPr>
        <p:spPr>
          <a:xfrm>
            <a:off x="1471598" y="256703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lang="en-I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lang="en-IN" sz="8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F939EB-7525-5D45-97BF-027420322865}"/>
              </a:ext>
            </a:extLst>
          </p:cNvPr>
          <p:cNvSpPr txBox="1"/>
          <p:nvPr/>
        </p:nvSpPr>
        <p:spPr>
          <a:xfrm>
            <a:off x="1460879" y="306263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lang="en-I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lang="en-IN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E331C09-E66D-E54E-92A2-FBE8824DF56D}"/>
                  </a:ext>
                </a:extLst>
              </p:cNvPr>
              <p:cNvSpPr txBox="1"/>
              <p:nvPr/>
            </p:nvSpPr>
            <p:spPr>
              <a:xfrm>
                <a:off x="2579768" y="3363378"/>
                <a:ext cx="293670" cy="21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800" b="1" i="1" dirty="0">
                            <a:solidFill>
                              <a:schemeClr val="tx1"/>
                            </a:solidFill>
                            <a:latin typeface="Libre Baskerville"/>
                            <a:ea typeface="Libre Baskerville"/>
                            <a:cs typeface="Libre Baskerville"/>
                            <a:sym typeface="Libre Baskerville"/>
                          </a:rPr>
                        </m:ctrlPr>
                      </m:accPr>
                      <m:e>
                        <m:r>
                          <a:rPr lang="en-US" sz="800" b="1" i="1" dirty="0">
                            <a:solidFill>
                              <a:schemeClr val="tx1"/>
                            </a:solidFill>
                            <a:latin typeface="Libre Baskerville"/>
                            <a:ea typeface="Libre Baskerville"/>
                            <a:cs typeface="Libre Baskerville"/>
                            <a:sym typeface="Libre Baskerville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IN" sz="800" b="1" i="1" baseline="-25000" dirty="0">
                    <a:solidFill>
                      <a:schemeClr val="tx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</a:t>
                </a:r>
                <a:endParaRPr lang="en-IN" sz="8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E331C09-E66D-E54E-92A2-FBE8824D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768" y="3363378"/>
                <a:ext cx="293670" cy="21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8997397-6E8A-2745-8588-8ACCA5696CA0}"/>
              </a:ext>
            </a:extLst>
          </p:cNvPr>
          <p:cNvGrpSpPr/>
          <p:nvPr/>
        </p:nvGrpSpPr>
        <p:grpSpPr>
          <a:xfrm>
            <a:off x="3965554" y="3443043"/>
            <a:ext cx="2801221" cy="423599"/>
            <a:chOff x="4046414" y="3443043"/>
            <a:chExt cx="2801221" cy="423599"/>
          </a:xfrm>
        </p:grpSpPr>
        <p:sp>
          <p:nvSpPr>
            <p:cNvPr id="214" name="Google Shape;54;p13">
              <a:extLst>
                <a:ext uri="{FF2B5EF4-FFF2-40B4-BE49-F238E27FC236}">
                  <a16:creationId xmlns:a16="http://schemas.microsoft.com/office/drawing/2014/main" id="{16A421F1-2E20-4541-8ED7-3161A3FBFD4F}"/>
                </a:ext>
              </a:extLst>
            </p:cNvPr>
            <p:cNvSpPr/>
            <p:nvPr/>
          </p:nvSpPr>
          <p:spPr>
            <a:xfrm>
              <a:off x="4046414" y="3443043"/>
              <a:ext cx="2719511" cy="4235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7;p13">
              <a:extLst>
                <a:ext uri="{FF2B5EF4-FFF2-40B4-BE49-F238E27FC236}">
                  <a16:creationId xmlns:a16="http://schemas.microsoft.com/office/drawing/2014/main" id="{BF0F29D6-2ACC-4F4B-A146-81C2176973E1}"/>
                </a:ext>
              </a:extLst>
            </p:cNvPr>
            <p:cNvSpPr/>
            <p:nvPr/>
          </p:nvSpPr>
          <p:spPr>
            <a:xfrm>
              <a:off x="4134946" y="3508156"/>
              <a:ext cx="364665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156E307-2C84-7E40-8352-C2C94C104637}"/>
                </a:ext>
              </a:extLst>
            </p:cNvPr>
            <p:cNvSpPr txBox="1"/>
            <p:nvPr/>
          </p:nvSpPr>
          <p:spPr>
            <a:xfrm>
              <a:off x="4458861" y="3577898"/>
              <a:ext cx="66075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00" b="1" dirty="0">
                  <a:solidFill>
                    <a:schemeClr val="tx1"/>
                  </a:solidFill>
                  <a:latin typeface="+mj-lt"/>
                  <a:ea typeface="Libre Baskerville"/>
                  <a:cs typeface="Libre Baskerville"/>
                  <a:sym typeface="Libre Baskerville"/>
                </a:rPr>
                <a:t>Unlabelled Data</a:t>
              </a:r>
              <a:endParaRPr lang="en-IN" sz="500" dirty="0">
                <a:latin typeface="+mj-lt"/>
              </a:endParaRPr>
            </a:p>
          </p:txBody>
        </p:sp>
        <p:sp>
          <p:nvSpPr>
            <p:cNvPr id="217" name="Google Shape;57;p13">
              <a:extLst>
                <a:ext uri="{FF2B5EF4-FFF2-40B4-BE49-F238E27FC236}">
                  <a16:creationId xmlns:a16="http://schemas.microsoft.com/office/drawing/2014/main" id="{7E6839BA-1D10-6D4F-9171-E4B892E3A050}"/>
                </a:ext>
              </a:extLst>
            </p:cNvPr>
            <p:cNvSpPr/>
            <p:nvPr/>
          </p:nvSpPr>
          <p:spPr>
            <a:xfrm>
              <a:off x="5081746" y="3514113"/>
              <a:ext cx="364665" cy="267216"/>
            </a:xfrm>
            <a:prstGeom prst="roundRect">
              <a:avLst>
                <a:gd name="adj" fmla="val 68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2E07CFE-AEC7-D740-A577-F6EFCA3A26BA}"/>
                </a:ext>
              </a:extLst>
            </p:cNvPr>
            <p:cNvSpPr txBox="1"/>
            <p:nvPr/>
          </p:nvSpPr>
          <p:spPr>
            <a:xfrm>
              <a:off x="5400148" y="3583855"/>
              <a:ext cx="5405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00" b="1" dirty="0">
                  <a:solidFill>
                    <a:schemeClr val="tx1"/>
                  </a:solidFill>
                  <a:latin typeface="+mj-lt"/>
                  <a:ea typeface="Libre Baskerville"/>
                  <a:cs typeface="Libre Baskerville"/>
                  <a:sym typeface="Libre Baskerville"/>
                </a:rPr>
                <a:t>Data Labels</a:t>
              </a:r>
              <a:endParaRPr lang="en-IN" sz="500" b="1" dirty="0">
                <a:latin typeface="+mj-lt"/>
              </a:endParaRPr>
            </a:p>
          </p:txBody>
        </p:sp>
        <p:sp>
          <p:nvSpPr>
            <p:cNvPr id="219" name="Google Shape;58;p13">
              <a:extLst>
                <a:ext uri="{FF2B5EF4-FFF2-40B4-BE49-F238E27FC236}">
                  <a16:creationId xmlns:a16="http://schemas.microsoft.com/office/drawing/2014/main" id="{FCA75FC0-31FA-F243-A1CF-206D3E5F8644}"/>
                </a:ext>
              </a:extLst>
            </p:cNvPr>
            <p:cNvSpPr/>
            <p:nvPr/>
          </p:nvSpPr>
          <p:spPr>
            <a:xfrm>
              <a:off x="5885397" y="3516247"/>
              <a:ext cx="358809" cy="267216"/>
            </a:xfrm>
            <a:prstGeom prst="roundRect">
              <a:avLst>
                <a:gd name="adj" fmla="val 6077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BB4B49F-92FD-3B47-B889-08CA665A28F6}"/>
                </a:ext>
              </a:extLst>
            </p:cNvPr>
            <p:cNvSpPr txBox="1"/>
            <p:nvPr/>
          </p:nvSpPr>
          <p:spPr>
            <a:xfrm>
              <a:off x="6212525" y="3583855"/>
              <a:ext cx="6351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00" b="1" dirty="0">
                  <a:solidFill>
                    <a:schemeClr val="tx1"/>
                  </a:solidFill>
                  <a:latin typeface="+mj-lt"/>
                  <a:sym typeface="Libre Baskerville"/>
                </a:rPr>
                <a:t>Pseudo-Labels</a:t>
              </a:r>
              <a:endParaRPr lang="en-IN" sz="500" dirty="0">
                <a:latin typeface="+mj-lt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7FA6EC-F0D2-E549-9500-85CFA4AEFAF8}"/>
              </a:ext>
            </a:extLst>
          </p:cNvPr>
          <p:cNvCxnSpPr>
            <a:cxnSpLocks/>
          </p:cNvCxnSpPr>
          <p:nvPr/>
        </p:nvCxnSpPr>
        <p:spPr>
          <a:xfrm flipV="1">
            <a:off x="165798" y="741030"/>
            <a:ext cx="6473884" cy="71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86BFCBD-1CE9-544C-8B00-F529C99F1F96}"/>
              </a:ext>
            </a:extLst>
          </p:cNvPr>
          <p:cNvCxnSpPr>
            <a:cxnSpLocks/>
          </p:cNvCxnSpPr>
          <p:nvPr/>
        </p:nvCxnSpPr>
        <p:spPr>
          <a:xfrm>
            <a:off x="165798" y="2153632"/>
            <a:ext cx="6473884" cy="1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80D4A4A-75D0-3A4D-B75C-A46811D3D931}"/>
              </a:ext>
            </a:extLst>
          </p:cNvPr>
          <p:cNvGrpSpPr/>
          <p:nvPr/>
        </p:nvGrpSpPr>
        <p:grpSpPr>
          <a:xfrm>
            <a:off x="2079806" y="830033"/>
            <a:ext cx="1350900" cy="345881"/>
            <a:chOff x="1504609" y="389967"/>
            <a:chExt cx="1350900" cy="345881"/>
          </a:xfrm>
        </p:grpSpPr>
        <p:sp>
          <p:nvSpPr>
            <p:cNvPr id="96" name="Google Shape;57;p13">
              <a:extLst>
                <a:ext uri="{FF2B5EF4-FFF2-40B4-BE49-F238E27FC236}">
                  <a16:creationId xmlns:a16="http://schemas.microsoft.com/office/drawing/2014/main" id="{FBB2185B-7E24-4246-92E9-06AE5B031152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61;p13">
              <a:extLst>
                <a:ext uri="{FF2B5EF4-FFF2-40B4-BE49-F238E27FC236}">
                  <a16:creationId xmlns:a16="http://schemas.microsoft.com/office/drawing/2014/main" id="{6EAA329C-7A9F-6944-9D47-E18001E1C9B3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00;p13">
              <a:extLst>
                <a:ext uri="{FF2B5EF4-FFF2-40B4-BE49-F238E27FC236}">
                  <a16:creationId xmlns:a16="http://schemas.microsoft.com/office/drawing/2014/main" id="{C9A01028-56A9-1B45-8FE9-C01E7EC2E9F6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14;p13">
              <a:extLst>
                <a:ext uri="{FF2B5EF4-FFF2-40B4-BE49-F238E27FC236}">
                  <a16:creationId xmlns:a16="http://schemas.microsoft.com/office/drawing/2014/main" id="{6BF9D5F0-DA86-334F-8DD1-D28BA474EEC2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28;p13">
              <a:extLst>
                <a:ext uri="{FF2B5EF4-FFF2-40B4-BE49-F238E27FC236}">
                  <a16:creationId xmlns:a16="http://schemas.microsoft.com/office/drawing/2014/main" id="{060791B7-350B-674B-8631-777E1D3F4277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42;p13">
              <a:extLst>
                <a:ext uri="{FF2B5EF4-FFF2-40B4-BE49-F238E27FC236}">
                  <a16:creationId xmlns:a16="http://schemas.microsoft.com/office/drawing/2014/main" id="{53D2DEB7-4485-0648-873B-7E148C0D8263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713408D-236C-4949-BE9B-96C87E7EF1F1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495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</TotalTime>
  <Words>82</Words>
  <Application>Microsoft Macintosh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</vt:lpstr>
      <vt:lpstr>Libre Baskerville</vt:lpstr>
      <vt:lpstr>Cambria Math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Sourabh K Bhattacharjee</cp:lastModifiedBy>
  <cp:revision>30</cp:revision>
  <dcterms:modified xsi:type="dcterms:W3CDTF">2021-04-07T12:10:31Z</dcterms:modified>
</cp:coreProperties>
</file>