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ip1e58Rft2Ibo7OEgdzGXIOPst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381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058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ctor881212/weatherapp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針對客群的天氣預報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(標題有更好的話歡迎更改)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74275"/>
            <a:ext cx="8520600" cy="12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94"/>
              <a:buNone/>
            </a:pPr>
            <a:r>
              <a:rPr lang="zh-TW" sz="1500" dirty="0"/>
              <a:t>組長:陳宏遠</a:t>
            </a:r>
            <a:endParaRPr sz="15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94"/>
              <a:buNone/>
            </a:pPr>
            <a:r>
              <a:rPr lang="zh-TW" sz="1500" dirty="0"/>
              <a:t>成員:</a:t>
            </a:r>
            <a:r>
              <a:rPr lang="zh-TW" altLang="en-US" sz="1500" dirty="0"/>
              <a:t>黃葉泰</a:t>
            </a:r>
            <a:endParaRPr sz="1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294"/>
              <a:buNone/>
            </a:pPr>
            <a:r>
              <a:rPr lang="zh-TW" sz="1500" dirty="0"/>
              <a:t>成員:李昱宏</a:t>
            </a:r>
            <a:endParaRPr sz="1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294"/>
              <a:buNone/>
            </a:pPr>
            <a:r>
              <a:rPr lang="zh-TW" sz="1500" dirty="0"/>
              <a:t>成員:林品翔</a:t>
            </a:r>
            <a:endParaRPr sz="1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94"/>
              <a:buFont typeface="Arial"/>
              <a:buNone/>
            </a:pPr>
            <a:r>
              <a:rPr lang="zh-TW" sz="1500" dirty="0"/>
              <a:t>成員:黃俊皓</a:t>
            </a:r>
            <a:endParaRPr sz="15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94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CCA71C-11C3-A48D-DC63-8CA5082B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其中分工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68AC11-26C8-2068-4F80-CC40EB2E1C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zh-TW" altLang="en-US" dirty="0"/>
              <a:t>組長 陳宏遠</a:t>
            </a:r>
            <a:r>
              <a:rPr lang="en-US" altLang="zh-TW" dirty="0"/>
              <a:t>:</a:t>
            </a:r>
            <a:r>
              <a:rPr lang="zh-TW" altLang="en-US" dirty="0"/>
              <a:t>主頁面製作和</a:t>
            </a:r>
            <a:r>
              <a:rPr lang="en-US" altLang="zh-TW" dirty="0"/>
              <a:t>ppt</a:t>
            </a:r>
            <a:r>
              <a:rPr lang="zh-TW" altLang="en-US" dirty="0"/>
              <a:t>製作</a:t>
            </a:r>
            <a:endParaRPr lang="en-US" altLang="zh-TW" dirty="0"/>
          </a:p>
          <a:p>
            <a:pPr marL="114300" indent="0">
              <a:buNone/>
            </a:pPr>
            <a:r>
              <a:rPr lang="zh-TW" altLang="en-US" sz="1800" dirty="0"/>
              <a:t>成員</a:t>
            </a:r>
            <a:r>
              <a:rPr lang="en-US" altLang="zh-TW" sz="1800" dirty="0"/>
              <a:t>:</a:t>
            </a:r>
            <a:r>
              <a:rPr lang="zh-TW" altLang="en-US" sz="1800" dirty="0"/>
              <a:t>黃葉泰</a:t>
            </a:r>
            <a:r>
              <a:rPr lang="en-US" altLang="zh-TW" sz="1800" dirty="0"/>
              <a:t>:</a:t>
            </a:r>
            <a:r>
              <a:rPr lang="zh-TW" altLang="en-US" sz="1800" dirty="0"/>
              <a:t>製作定位資訊系統</a:t>
            </a:r>
            <a:endParaRPr lang="en-US" altLang="zh-TW" dirty="0"/>
          </a:p>
          <a:p>
            <a:pPr marL="114300" indent="0">
              <a:buNone/>
            </a:pPr>
            <a:r>
              <a:rPr lang="zh-TW" altLang="en-US" sz="1800" dirty="0"/>
              <a:t>成員</a:t>
            </a:r>
            <a:r>
              <a:rPr lang="en-US" altLang="zh-TW" sz="1800" dirty="0"/>
              <a:t>:</a:t>
            </a:r>
            <a:r>
              <a:rPr lang="zh-TW" altLang="en-US" sz="1800" dirty="0"/>
              <a:t>李昱宏</a:t>
            </a:r>
            <a:r>
              <a:rPr lang="en-US" altLang="zh-TW" sz="1800" dirty="0"/>
              <a:t>:</a:t>
            </a:r>
            <a:r>
              <a:rPr lang="zh-TW" altLang="en-US" sz="1800" dirty="0"/>
              <a:t>製作副頁面</a:t>
            </a:r>
            <a:r>
              <a:rPr lang="en-US" altLang="zh-TW" sz="1800" dirty="0"/>
              <a:t>(</a:t>
            </a:r>
            <a:r>
              <a:rPr lang="zh-TW" altLang="en-US" sz="1800" dirty="0"/>
              <a:t>漁民部分</a:t>
            </a:r>
            <a:endParaRPr lang="en-US" altLang="zh-TW" sz="1800" dirty="0"/>
          </a:p>
          <a:p>
            <a:pPr marL="114300" indent="0">
              <a:buNone/>
            </a:pPr>
            <a:r>
              <a:rPr lang="zh-TW" altLang="en-US" sz="1800" dirty="0"/>
              <a:t>成員</a:t>
            </a:r>
            <a:r>
              <a:rPr lang="en-US" altLang="zh-TW" sz="1800" dirty="0"/>
              <a:t>:</a:t>
            </a:r>
            <a:r>
              <a:rPr lang="zh-TW" altLang="en-US" sz="1800" dirty="0"/>
              <a:t>林品翔</a:t>
            </a:r>
            <a:r>
              <a:rPr lang="en-US" altLang="zh-TW" sz="1800" dirty="0"/>
              <a:t>:</a:t>
            </a:r>
            <a:r>
              <a:rPr lang="zh-TW" altLang="en-US" sz="1800" dirty="0"/>
              <a:t>製作副頁面</a:t>
            </a:r>
            <a:r>
              <a:rPr lang="en-US" altLang="zh-TW" sz="1800" dirty="0"/>
              <a:t>(</a:t>
            </a:r>
            <a:r>
              <a:rPr lang="zh-TW" altLang="en-US" sz="1800" dirty="0"/>
              <a:t>遊客部分</a:t>
            </a:r>
            <a:endParaRPr lang="en-US" altLang="zh-TW" sz="1800" dirty="0"/>
          </a:p>
          <a:p>
            <a:pPr marL="114300" indent="0">
              <a:buNone/>
            </a:pPr>
            <a:r>
              <a:rPr lang="zh-TW" altLang="en-US" sz="1800" dirty="0"/>
              <a:t>成員</a:t>
            </a:r>
            <a:r>
              <a:rPr lang="en-US" altLang="zh-TW" sz="1800" dirty="0"/>
              <a:t>:</a:t>
            </a:r>
            <a:r>
              <a:rPr lang="zh-TW" altLang="en-US" sz="1800" dirty="0"/>
              <a:t>黃俊皓</a:t>
            </a:r>
            <a:r>
              <a:rPr lang="en-US" altLang="zh-TW" sz="1800" dirty="0"/>
              <a:t>:</a:t>
            </a:r>
            <a:r>
              <a:rPr lang="zh-TW" altLang="en-US" sz="1800" dirty="0"/>
              <a:t>製作副頁面</a:t>
            </a:r>
            <a:r>
              <a:rPr lang="en-US" altLang="zh-TW" sz="1800" dirty="0"/>
              <a:t>(</a:t>
            </a:r>
            <a:r>
              <a:rPr lang="zh-TW" altLang="en-US" dirty="0"/>
              <a:t>登山客</a:t>
            </a:r>
            <a:r>
              <a:rPr lang="zh-TW" altLang="en-US" sz="1800" dirty="0"/>
              <a:t>部分</a:t>
            </a:r>
          </a:p>
        </p:txBody>
      </p:sp>
    </p:spTree>
    <p:extLst>
      <p:ext uri="{BB962C8B-B14F-4D97-AF65-F5344CB8AC3E}">
        <p14:creationId xmlns:p14="http://schemas.microsoft.com/office/powerpoint/2010/main" val="165158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DC83C-EAC4-0CFB-B066-A98D3865E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主頁</a:t>
            </a:r>
            <a:r>
              <a:rPr lang="en-US" altLang="zh-TW" dirty="0"/>
              <a:t>:</a:t>
            </a:r>
            <a:r>
              <a:rPr lang="zh-TW" altLang="en-US" dirty="0"/>
              <a:t>陳宏遠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572ECE-4D20-DE86-DB53-4E765360D7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zh-TW" altLang="en-US" dirty="0"/>
              <a:t>本人負責</a:t>
            </a:r>
            <a:r>
              <a:rPr lang="en-US" altLang="zh-TW" dirty="0"/>
              <a:t>ppt</a:t>
            </a:r>
            <a:r>
              <a:rPr lang="zh-TW" altLang="en-US" dirty="0"/>
              <a:t>和最簡單的主頁</a:t>
            </a:r>
            <a:endParaRPr lang="en-US" altLang="zh-TW" dirty="0"/>
          </a:p>
          <a:p>
            <a:pPr marL="114300" indent="0">
              <a:buNone/>
            </a:pPr>
            <a:r>
              <a:rPr lang="zh-TW" altLang="en-US" dirty="0"/>
              <a:t>之後會把每個頁面藉由</a:t>
            </a:r>
            <a:r>
              <a:rPr lang="en-US" altLang="zh-TW" dirty="0"/>
              <a:t>button</a:t>
            </a:r>
          </a:p>
          <a:p>
            <a:pPr marL="114300" indent="0">
              <a:buNone/>
            </a:pPr>
            <a:r>
              <a:rPr lang="zh-TW" altLang="en-US" dirty="0"/>
              <a:t>去導向、連結</a:t>
            </a:r>
            <a:endParaRPr lang="en-US" altLang="zh-TW" dirty="0"/>
          </a:p>
          <a:p>
            <a:pPr marL="114300" indent="0">
              <a:buNone/>
            </a:pPr>
            <a:r>
              <a:rPr lang="zh-TW" altLang="en-US" dirty="0"/>
              <a:t>原本要抓時間但是發現時區不對</a:t>
            </a:r>
            <a:endParaRPr lang="en-US" altLang="zh-TW" dirty="0"/>
          </a:p>
          <a:p>
            <a:pPr marL="114300" indent="0">
              <a:buNone/>
            </a:pPr>
            <a:r>
              <a:rPr lang="zh-TW" altLang="en-US" dirty="0"/>
              <a:t>還有每天會晴天還是雨天的判別</a:t>
            </a:r>
            <a:endParaRPr lang="en-US" altLang="zh-TW" dirty="0"/>
          </a:p>
          <a:p>
            <a:pPr marL="114300" indent="0">
              <a:buNone/>
            </a:pPr>
            <a:r>
              <a:rPr lang="zh-TW" altLang="en-US" dirty="0"/>
              <a:t>和資料抓取也是之後會弄得功能</a:t>
            </a:r>
            <a:endParaRPr lang="en-US" altLang="zh-TW" dirty="0"/>
          </a:p>
          <a:p>
            <a:pPr marL="11430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F8405F-41AE-7862-1D34-55C0D4C60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571" y="1446754"/>
            <a:ext cx="1622457" cy="282784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BD4A825-F236-18B6-3712-649734D20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615" y="1492269"/>
            <a:ext cx="1396385" cy="286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8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56A29-475D-6607-5C33-8CB6CC00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登山客</a:t>
            </a:r>
            <a:r>
              <a:rPr lang="en-US" altLang="zh-TW" dirty="0"/>
              <a:t>(</a:t>
            </a:r>
            <a:r>
              <a:rPr lang="zh-TW" altLang="en-US" dirty="0"/>
              <a:t>黃俊皓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A84AC6-D197-4F6B-5D7C-D466D841C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300" y="1227900"/>
            <a:ext cx="8355000" cy="3166661"/>
          </a:xfrm>
        </p:spPr>
        <p:txBody>
          <a:bodyPr/>
          <a:lstStyle/>
          <a:p>
            <a:r>
              <a:rPr lang="zh-TW" altLang="en-US" dirty="0"/>
              <a:t>第一張圖片會慢速切換爬山路線跟每小時的天氣預報</a:t>
            </a:r>
          </a:p>
          <a:p>
            <a:endParaRPr lang="zh-TW" altLang="en-US" dirty="0"/>
          </a:p>
          <a:p>
            <a:r>
              <a:rPr lang="zh-TW" altLang="en-US" dirty="0"/>
              <a:t>第二張圖片位置則是</a:t>
            </a:r>
            <a:r>
              <a:rPr lang="en-US" altLang="zh-TW" dirty="0"/>
              <a:t>GPS</a:t>
            </a:r>
          </a:p>
          <a:p>
            <a:endParaRPr lang="en-US" altLang="zh-TW" dirty="0"/>
          </a:p>
          <a:p>
            <a:r>
              <a:rPr lang="zh-TW" altLang="en-US" dirty="0"/>
              <a:t>中間文字則根據天氣來建議適合爬山</a:t>
            </a:r>
          </a:p>
          <a:p>
            <a:pPr marL="114300" indent="0">
              <a:buNone/>
            </a:pPr>
            <a:endParaRPr lang="en-US" altLang="zh-TW" dirty="0"/>
          </a:p>
          <a:p>
            <a:pPr marL="114300" indent="0">
              <a:buNone/>
            </a:pPr>
            <a:r>
              <a:rPr lang="zh-TW" altLang="en-US" dirty="0"/>
              <a:t>表格和</a:t>
            </a:r>
            <a:r>
              <a:rPr lang="en-US" altLang="zh-TW" dirty="0"/>
              <a:t>GPS</a:t>
            </a:r>
            <a:r>
              <a:rPr lang="zh-TW" altLang="en-US" dirty="0"/>
              <a:t>是尚未完成的功能</a:t>
            </a:r>
            <a:endParaRPr lang="en-US" altLang="zh-TW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E8D39E-09F0-0045-5270-B826804ED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225" y="655200"/>
            <a:ext cx="2428549" cy="430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85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C1CCF-3FBF-320C-39B9-BE0D4506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solidFill>
                  <a:schemeClr val="tx1"/>
                </a:solidFill>
                <a:latin typeface="Whitney"/>
              </a:rPr>
              <a:t>遊客</a:t>
            </a:r>
            <a:r>
              <a:rPr lang="en-US" altLang="zh-TW" dirty="0">
                <a:solidFill>
                  <a:schemeClr val="tx1"/>
                </a:solidFill>
                <a:latin typeface="Whitney"/>
              </a:rPr>
              <a:t>:</a:t>
            </a:r>
            <a:r>
              <a:rPr lang="zh-TW" altLang="en-US" sz="2800" dirty="0">
                <a:solidFill>
                  <a:schemeClr val="tx1"/>
                </a:solidFill>
              </a:rPr>
              <a:t>林品翔</a:t>
            </a:r>
            <a:br>
              <a:rPr lang="zh-TW" altLang="en-US" sz="2800" dirty="0"/>
            </a:b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BF009B-11E1-B1EA-A20F-09B9C7D72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28706"/>
            <a:ext cx="6482639" cy="2674903"/>
          </a:xfrm>
        </p:spPr>
        <p:txBody>
          <a:bodyPr/>
          <a:lstStyle/>
          <a:p>
            <a:r>
              <a:rPr lang="zh-TW" altLang="en-US" dirty="0"/>
              <a:t>圖上是期末前要做出來的成果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677333-814A-A183-73CF-242DD0C1C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172" y="581160"/>
            <a:ext cx="2418333" cy="436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55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B90F2D-DC68-336C-0A04-EE18E86E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漁民</a:t>
            </a:r>
            <a:r>
              <a:rPr lang="en-US" altLang="zh-TW" dirty="0"/>
              <a:t>:</a:t>
            </a:r>
            <a:r>
              <a:rPr lang="zh-TW" altLang="en-US" sz="2800" dirty="0"/>
              <a:t>李昱宏</a:t>
            </a:r>
            <a:br>
              <a:rPr lang="zh-TW" altLang="en-US" sz="2800" dirty="0"/>
            </a:b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A6AAC7-76ED-0DEB-B29C-AE79604F4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99" y="1143692"/>
            <a:ext cx="6353843" cy="2909908"/>
          </a:xfrm>
        </p:spPr>
        <p:txBody>
          <a:bodyPr/>
          <a:lstStyle/>
          <a:p>
            <a:pPr marL="114300" indent="0">
              <a:buNone/>
            </a:pPr>
            <a:r>
              <a:rPr lang="zh-TW" altLang="en-US" dirty="0"/>
              <a:t>目前只有抓到時間</a:t>
            </a:r>
            <a:endParaRPr lang="en-US" altLang="zh-TW" dirty="0"/>
          </a:p>
          <a:p>
            <a:pPr marL="114300" indent="0">
              <a:buNone/>
            </a:pPr>
            <a:r>
              <a:rPr lang="zh-TW" altLang="en-US" dirty="0"/>
              <a:t>溫度天氣狀況等</a:t>
            </a:r>
            <a:endParaRPr lang="en-US" altLang="zh-TW" dirty="0"/>
          </a:p>
          <a:p>
            <a:pPr marL="114300" indent="0">
              <a:buNone/>
            </a:pPr>
            <a:r>
              <a:rPr lang="zh-TW" altLang="en-US" dirty="0"/>
              <a:t>功能會在之後陸續補上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180583F-6E03-5554-7430-F4D17926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543" y="909900"/>
            <a:ext cx="5915458" cy="369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46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E4D5AC-EA34-7C4F-2773-865841BA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GPS</a:t>
            </a:r>
            <a:r>
              <a:rPr lang="zh-TW" altLang="en-US" dirty="0"/>
              <a:t>定位資訊</a:t>
            </a:r>
            <a:r>
              <a:rPr lang="en-US" altLang="zh-TW" dirty="0"/>
              <a:t>:</a:t>
            </a:r>
            <a:r>
              <a:rPr lang="zh-TW" altLang="en-US" sz="2800" dirty="0"/>
              <a:t>黃葉泰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02374C-0EF1-8774-E1C1-BF2CFB168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0261" y="1413547"/>
            <a:ext cx="6539790" cy="2622528"/>
          </a:xfrm>
        </p:spPr>
        <p:txBody>
          <a:bodyPr/>
          <a:lstStyle/>
          <a:p>
            <a:pPr marL="114300" indent="0">
              <a:buNone/>
            </a:pPr>
            <a:r>
              <a:rPr lang="zh-TW" altLang="en-US" dirty="0"/>
              <a:t>目前已經有定位功能</a:t>
            </a:r>
            <a:endParaRPr lang="en-US" altLang="zh-TW" dirty="0"/>
          </a:p>
          <a:p>
            <a:pPr marL="114300" indent="0">
              <a:buNone/>
            </a:pPr>
            <a:r>
              <a:rPr lang="zh-TW" altLang="en-US" dirty="0"/>
              <a:t>位置追蹤記錄功能</a:t>
            </a:r>
            <a:endParaRPr lang="en-US" altLang="zh-TW" dirty="0"/>
          </a:p>
          <a:p>
            <a:pPr marL="114300" indent="0">
              <a:buNone/>
            </a:pPr>
            <a:r>
              <a:rPr lang="zh-TW" altLang="en-US" dirty="0"/>
              <a:t>但是海拔速度等等</a:t>
            </a:r>
            <a:endParaRPr lang="en-US" altLang="zh-TW" dirty="0"/>
          </a:p>
          <a:p>
            <a:pPr marL="114300" indent="0">
              <a:buNone/>
            </a:pPr>
            <a:r>
              <a:rPr lang="zh-TW" altLang="en-US" dirty="0"/>
              <a:t>有些地方不夠完善</a:t>
            </a:r>
            <a:endParaRPr lang="en-US" altLang="zh-TW" dirty="0"/>
          </a:p>
          <a:p>
            <a:pPr marL="114300" indent="0">
              <a:buNone/>
            </a:pPr>
            <a:r>
              <a:rPr lang="zh-TW" altLang="en-US" dirty="0"/>
              <a:t>之後會陸續完善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5E807CF-5D52-F89C-4F76-C2B6DF2EF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800" y="662400"/>
            <a:ext cx="2150848" cy="39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16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84D4D4-1792-E01A-752E-F3338CD5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小總結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70E8E5-A10A-9459-9DAF-1D0D918CD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256300" cy="1187525"/>
          </a:xfrm>
        </p:spPr>
        <p:txBody>
          <a:bodyPr/>
          <a:lstStyle/>
          <a:p>
            <a:r>
              <a:rPr lang="zh-TW" altLang="en-US" dirty="0"/>
              <a:t>目前大家都個做個的因為我們沒有把每個頁面串奇來，未來會把每個頁面串連並補其功能，把美編統一，讓人能舒適使用。</a:t>
            </a:r>
            <a:endParaRPr lang="en-US" altLang="zh-TW" dirty="0"/>
          </a:p>
          <a:p>
            <a:pPr marL="114300" indent="0">
              <a:buNone/>
            </a:pP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21087CB-BEA5-6EB8-5186-A16769973809}"/>
              </a:ext>
            </a:extLst>
          </p:cNvPr>
          <p:cNvSpPr txBox="1"/>
          <p:nvPr/>
        </p:nvSpPr>
        <p:spPr>
          <a:xfrm>
            <a:off x="743700" y="2166973"/>
            <a:ext cx="834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GitHub: </a:t>
            </a:r>
            <a:r>
              <a:rPr lang="en-US" altLang="zh-TW" dirty="0">
                <a:hlinkClick r:id="rId2"/>
              </a:rPr>
              <a:t>HTTPs://github.com/victor881212/weatherapp</a:t>
            </a:r>
            <a:endParaRPr lang="en-US" altLang="zh-TW" dirty="0"/>
          </a:p>
          <a:p>
            <a:r>
              <a:rPr lang="zh-TW" altLang="en-US" dirty="0"/>
              <a:t>我們目前是用</a:t>
            </a:r>
            <a:r>
              <a:rPr lang="en-US" altLang="zh-TW" dirty="0" err="1"/>
              <a:t>github</a:t>
            </a:r>
            <a:r>
              <a:rPr lang="zh-TW" altLang="en-US" dirty="0"/>
              <a:t>合作的模式，所以所有檔案資料都找的到，除了不會用</a:t>
            </a:r>
            <a:r>
              <a:rPr lang="en-US" altLang="zh-TW" dirty="0"/>
              <a:t>git+</a:t>
            </a:r>
            <a:r>
              <a:rPr lang="zh-TW" altLang="en-US" dirty="0"/>
              <a:t>沒傳資料給我的。</a:t>
            </a:r>
          </a:p>
        </p:txBody>
      </p:sp>
    </p:spTree>
    <p:extLst>
      <p:ext uri="{BB962C8B-B14F-4D97-AF65-F5344CB8AC3E}">
        <p14:creationId xmlns:p14="http://schemas.microsoft.com/office/powerpoint/2010/main" val="302806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如螢幕大小 (16:9)</PresentationFormat>
  <Paragraphs>44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Whitney</vt:lpstr>
      <vt:lpstr>Microsoft JhengHei</vt:lpstr>
      <vt:lpstr>Arial</vt:lpstr>
      <vt:lpstr>Simple Light</vt:lpstr>
      <vt:lpstr>針對客群的天氣預報 (標題有更好的話歡迎更改) </vt:lpstr>
      <vt:lpstr>其中分工</vt:lpstr>
      <vt:lpstr>主頁:陳宏遠</vt:lpstr>
      <vt:lpstr>登山客(黃俊皓)  </vt:lpstr>
      <vt:lpstr>遊客:林品翔 </vt:lpstr>
      <vt:lpstr>漁民:李昱宏 </vt:lpstr>
      <vt:lpstr>GPS定位資訊:黃葉泰</vt:lpstr>
      <vt:lpstr>小總結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針對客群的天氣預報 (標題有更好的話歡迎更改) </dc:title>
  <cp:lastModifiedBy>宏遠 陳</cp:lastModifiedBy>
  <cp:revision>1</cp:revision>
  <dcterms:modified xsi:type="dcterms:W3CDTF">2022-11-01T12:23:08Z</dcterms:modified>
</cp:coreProperties>
</file>