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5" r:id="rId3"/>
    <p:sldId id="266" r:id="rId4"/>
    <p:sldId id="260" r:id="rId5"/>
    <p:sldId id="258" r:id="rId6"/>
    <p:sldId id="259"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p1e58Rft2Ibo7OEgdzGXIOPst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397381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75058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ctor881212/weatherapp"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15000"/>
              </a:lnSpc>
              <a:spcBef>
                <a:spcPts val="0"/>
              </a:spcBef>
              <a:spcAft>
                <a:spcPts val="0"/>
              </a:spcAft>
              <a:buSzPts val="5200"/>
              <a:buNone/>
            </a:pPr>
            <a:r>
              <a:rPr lang="zh-TW" sz="2400">
                <a:latin typeface="Microsoft JhengHei"/>
                <a:ea typeface="Microsoft JhengHei"/>
                <a:cs typeface="Microsoft JhengHei"/>
                <a:sym typeface="Microsoft JhengHei"/>
              </a:rPr>
              <a:t>針對客群的天氣預報</a:t>
            </a:r>
            <a:endParaRPr sz="2400">
              <a:latin typeface="Microsoft JhengHei"/>
              <a:ea typeface="Microsoft JhengHei"/>
              <a:cs typeface="Microsoft JhengHei"/>
              <a:sym typeface="Microsoft JhengHei"/>
            </a:endParaRPr>
          </a:p>
          <a:p>
            <a:pPr marL="0" lvl="0" indent="0" algn="ctr" rtl="0">
              <a:lnSpc>
                <a:spcPct val="115000"/>
              </a:lnSpc>
              <a:spcBef>
                <a:spcPts val="0"/>
              </a:spcBef>
              <a:spcAft>
                <a:spcPts val="0"/>
              </a:spcAft>
              <a:buSzPts val="5200"/>
              <a:buNone/>
            </a:pPr>
            <a:r>
              <a:rPr lang="zh-TW" sz="2400">
                <a:latin typeface="Microsoft JhengHei"/>
                <a:ea typeface="Microsoft JhengHei"/>
                <a:cs typeface="Microsoft JhengHei"/>
                <a:sym typeface="Microsoft JhengHei"/>
              </a:rPr>
              <a:t>(標題有更好的話歡迎更改)</a:t>
            </a:r>
            <a:endParaRPr sz="2400">
              <a:latin typeface="Microsoft JhengHei"/>
              <a:ea typeface="Microsoft JhengHei"/>
              <a:cs typeface="Microsoft JhengHei"/>
              <a:sym typeface="Microsoft JhengHei"/>
            </a:endParaRPr>
          </a:p>
          <a:p>
            <a:pPr marL="0" lvl="0" indent="0" algn="ctr" rtl="0">
              <a:lnSpc>
                <a:spcPct val="100000"/>
              </a:lnSpc>
              <a:spcBef>
                <a:spcPts val="0"/>
              </a:spcBef>
              <a:spcAft>
                <a:spcPts val="0"/>
              </a:spcAft>
              <a:buSzPts val="5200"/>
              <a:buNone/>
            </a:pPr>
            <a:endParaRPr/>
          </a:p>
        </p:txBody>
      </p:sp>
      <p:sp>
        <p:nvSpPr>
          <p:cNvPr id="55" name="Google Shape;55;p1"/>
          <p:cNvSpPr txBox="1">
            <a:spLocks noGrp="1"/>
          </p:cNvSpPr>
          <p:nvPr>
            <p:ph type="subTitle" idx="1"/>
          </p:nvPr>
        </p:nvSpPr>
        <p:spPr>
          <a:xfrm>
            <a:off x="311700" y="2874275"/>
            <a:ext cx="8520600" cy="123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94"/>
              <a:buNone/>
            </a:pPr>
            <a:r>
              <a:rPr lang="zh-TW" sz="1500" dirty="0"/>
              <a:t>組長:陳宏遠</a:t>
            </a:r>
            <a:endParaRPr sz="1500" dirty="0"/>
          </a:p>
          <a:p>
            <a:pPr marL="0" lvl="0" indent="0" algn="ctr" rtl="0">
              <a:lnSpc>
                <a:spcPct val="100000"/>
              </a:lnSpc>
              <a:spcBef>
                <a:spcPts val="0"/>
              </a:spcBef>
              <a:spcAft>
                <a:spcPts val="0"/>
              </a:spcAft>
              <a:buSzPts val="3294"/>
              <a:buNone/>
            </a:pPr>
            <a:r>
              <a:rPr lang="zh-TW" sz="1500" dirty="0"/>
              <a:t>成員:</a:t>
            </a:r>
            <a:r>
              <a:rPr lang="zh-TW" altLang="en-US" sz="1500" dirty="0"/>
              <a:t>黃葉泰</a:t>
            </a:r>
            <a:endParaRPr sz="1500" dirty="0"/>
          </a:p>
          <a:p>
            <a:pPr marL="0" lvl="0" indent="0" algn="ctr" rtl="0">
              <a:spcBef>
                <a:spcPts val="0"/>
              </a:spcBef>
              <a:spcAft>
                <a:spcPts val="0"/>
              </a:spcAft>
              <a:buSzPts val="3294"/>
              <a:buNone/>
            </a:pPr>
            <a:r>
              <a:rPr lang="zh-TW" sz="1500" dirty="0"/>
              <a:t>成員:李昱宏</a:t>
            </a:r>
            <a:endParaRPr sz="1500" dirty="0"/>
          </a:p>
          <a:p>
            <a:pPr marL="0" lvl="0" indent="0" algn="ctr" rtl="0">
              <a:spcBef>
                <a:spcPts val="0"/>
              </a:spcBef>
              <a:spcAft>
                <a:spcPts val="0"/>
              </a:spcAft>
              <a:buSzPts val="3294"/>
              <a:buNone/>
            </a:pPr>
            <a:r>
              <a:rPr lang="zh-TW" sz="1500" dirty="0"/>
              <a:t>成員:林品翔</a:t>
            </a:r>
            <a:endParaRPr sz="1500" dirty="0"/>
          </a:p>
          <a:p>
            <a:pPr marL="0" lvl="0" indent="0" algn="ctr" rtl="0">
              <a:spcBef>
                <a:spcPts val="0"/>
              </a:spcBef>
              <a:spcAft>
                <a:spcPts val="0"/>
              </a:spcAft>
              <a:buClr>
                <a:schemeClr val="dk1"/>
              </a:buClr>
              <a:buSzPts val="3294"/>
              <a:buFont typeface="Arial"/>
              <a:buNone/>
            </a:pPr>
            <a:r>
              <a:rPr lang="zh-TW" sz="1500" dirty="0"/>
              <a:t>成員:黃俊皓</a:t>
            </a:r>
            <a:endParaRPr sz="1500" dirty="0"/>
          </a:p>
          <a:p>
            <a:pPr marL="0" lvl="0" indent="0" algn="ctr" rtl="0">
              <a:lnSpc>
                <a:spcPct val="100000"/>
              </a:lnSpc>
              <a:spcBef>
                <a:spcPts val="0"/>
              </a:spcBef>
              <a:spcAft>
                <a:spcPts val="0"/>
              </a:spcAft>
              <a:buClr>
                <a:srgbClr val="000000"/>
              </a:buClr>
              <a:buSzPts val="3294"/>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4D4D4-1792-E01A-752E-F3338CD50454}"/>
              </a:ext>
            </a:extLst>
          </p:cNvPr>
          <p:cNvSpPr>
            <a:spLocks noGrp="1"/>
          </p:cNvSpPr>
          <p:nvPr>
            <p:ph type="title"/>
          </p:nvPr>
        </p:nvSpPr>
        <p:spPr/>
        <p:txBody>
          <a:bodyPr>
            <a:normAutofit fontScale="90000"/>
          </a:bodyPr>
          <a:lstStyle/>
          <a:p>
            <a:r>
              <a:rPr lang="zh-TW" altLang="en-US" dirty="0"/>
              <a:t>小總結</a:t>
            </a:r>
          </a:p>
        </p:txBody>
      </p:sp>
      <p:sp>
        <p:nvSpPr>
          <p:cNvPr id="3" name="文字版面配置區 2">
            <a:extLst>
              <a:ext uri="{FF2B5EF4-FFF2-40B4-BE49-F238E27FC236}">
                <a16:creationId xmlns:a16="http://schemas.microsoft.com/office/drawing/2014/main" id="{0F70E8E5-A10A-9459-9DAF-1D0D918CD68D}"/>
              </a:ext>
            </a:extLst>
          </p:cNvPr>
          <p:cNvSpPr>
            <a:spLocks noGrp="1"/>
          </p:cNvSpPr>
          <p:nvPr>
            <p:ph type="body" idx="1"/>
          </p:nvPr>
        </p:nvSpPr>
        <p:spPr>
          <a:xfrm>
            <a:off x="311700" y="1152475"/>
            <a:ext cx="8256300" cy="1187525"/>
          </a:xfrm>
        </p:spPr>
        <p:txBody>
          <a:bodyPr/>
          <a:lstStyle/>
          <a:p>
            <a:r>
              <a:rPr lang="zh-TW" altLang="en-US" dirty="0"/>
              <a:t>目前大家都個做個的因為我們沒有把每個頁面串奇來，未來會把每個頁面串連並補其功能，把美編統一，讓人能舒適使用。</a:t>
            </a:r>
            <a:endParaRPr lang="en-US" altLang="zh-TW" dirty="0"/>
          </a:p>
          <a:p>
            <a:pPr marL="114300" indent="0">
              <a:buNone/>
            </a:pPr>
            <a:endParaRPr lang="zh-TW" altLang="en-US" dirty="0"/>
          </a:p>
        </p:txBody>
      </p:sp>
      <p:sp>
        <p:nvSpPr>
          <p:cNvPr id="4" name="文字方塊 3">
            <a:extLst>
              <a:ext uri="{FF2B5EF4-FFF2-40B4-BE49-F238E27FC236}">
                <a16:creationId xmlns:a16="http://schemas.microsoft.com/office/drawing/2014/main" id="{821087CB-BEA5-6EB8-5186-A16769973809}"/>
              </a:ext>
            </a:extLst>
          </p:cNvPr>
          <p:cNvSpPr txBox="1"/>
          <p:nvPr/>
        </p:nvSpPr>
        <p:spPr>
          <a:xfrm>
            <a:off x="743700" y="2166973"/>
            <a:ext cx="8342700" cy="523220"/>
          </a:xfrm>
          <a:prstGeom prst="rect">
            <a:avLst/>
          </a:prstGeom>
          <a:noFill/>
        </p:spPr>
        <p:txBody>
          <a:bodyPr wrap="square" rtlCol="0">
            <a:spAutoFit/>
          </a:bodyPr>
          <a:lstStyle/>
          <a:p>
            <a:r>
              <a:rPr lang="en-US" altLang="zh-TW" dirty="0"/>
              <a:t>GitHub: </a:t>
            </a:r>
            <a:r>
              <a:rPr lang="en-US" altLang="zh-TW" dirty="0">
                <a:hlinkClick r:id="rId2"/>
              </a:rPr>
              <a:t>HTTPs://github.com/victor881212/weatherapp</a:t>
            </a:r>
            <a:endParaRPr lang="en-US" altLang="zh-TW" dirty="0"/>
          </a:p>
          <a:p>
            <a:r>
              <a:rPr lang="zh-TW" altLang="en-US" dirty="0"/>
              <a:t>我們目前是用</a:t>
            </a:r>
            <a:r>
              <a:rPr lang="en-US" altLang="zh-TW" dirty="0" err="1"/>
              <a:t>github</a:t>
            </a:r>
            <a:r>
              <a:rPr lang="zh-TW" altLang="en-US" dirty="0"/>
              <a:t>合作的模式，所以所有檔案資料都找的到，除了不會用</a:t>
            </a:r>
            <a:r>
              <a:rPr lang="en-US" altLang="zh-TW" dirty="0"/>
              <a:t>git+</a:t>
            </a:r>
            <a:r>
              <a:rPr lang="zh-TW" altLang="en-US" dirty="0"/>
              <a:t>沒傳資料給我的。</a:t>
            </a:r>
          </a:p>
        </p:txBody>
      </p:sp>
    </p:spTree>
    <p:extLst>
      <p:ext uri="{BB962C8B-B14F-4D97-AF65-F5344CB8AC3E}">
        <p14:creationId xmlns:p14="http://schemas.microsoft.com/office/powerpoint/2010/main" val="302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847B2-5802-7C58-2055-5A7D88B91E03}"/>
              </a:ext>
            </a:extLst>
          </p:cNvPr>
          <p:cNvSpPr>
            <a:spLocks noGrp="1"/>
          </p:cNvSpPr>
          <p:nvPr>
            <p:ph type="ctrTitle"/>
          </p:nvPr>
        </p:nvSpPr>
        <p:spPr>
          <a:xfrm>
            <a:off x="311700" y="744575"/>
            <a:ext cx="8520608" cy="709825"/>
          </a:xfrm>
        </p:spPr>
        <p:txBody>
          <a:bodyPr>
            <a:normAutofit fontScale="90000"/>
          </a:bodyPr>
          <a:lstStyle/>
          <a:p>
            <a:r>
              <a:rPr lang="zh-TW" altLang="en-US" dirty="0"/>
              <a:t>摘要</a:t>
            </a:r>
          </a:p>
        </p:txBody>
      </p:sp>
      <p:sp>
        <p:nvSpPr>
          <p:cNvPr id="3" name="副標題 2">
            <a:extLst>
              <a:ext uri="{FF2B5EF4-FFF2-40B4-BE49-F238E27FC236}">
                <a16:creationId xmlns:a16="http://schemas.microsoft.com/office/drawing/2014/main" id="{94F532DC-A0E8-8880-A5B6-C4A82C37782A}"/>
              </a:ext>
            </a:extLst>
          </p:cNvPr>
          <p:cNvSpPr>
            <a:spLocks noGrp="1"/>
          </p:cNvSpPr>
          <p:nvPr>
            <p:ph type="subTitle" idx="1"/>
          </p:nvPr>
        </p:nvSpPr>
        <p:spPr>
          <a:xfrm>
            <a:off x="311692" y="1778400"/>
            <a:ext cx="8520608" cy="1848325"/>
          </a:xfrm>
        </p:spPr>
        <p:txBody>
          <a:bodyPr/>
          <a:lstStyle/>
          <a:p>
            <a:r>
              <a:rPr lang="zh-TW" altLang="en-US" dirty="0"/>
              <a:t>目前市面上天氣預報的</a:t>
            </a:r>
            <a:r>
              <a:rPr lang="en-US" altLang="zh-TW" dirty="0"/>
              <a:t>app</a:t>
            </a:r>
            <a:r>
              <a:rPr lang="zh-TW" altLang="en-US" dirty="0"/>
              <a:t>要嘛是指顯示一班民眾所要的資訊要嘛是一次顯示全部資訊，我們希望讓使用者選擇身分來推送所要的資訊</a:t>
            </a:r>
          </a:p>
        </p:txBody>
      </p:sp>
    </p:spTree>
    <p:extLst>
      <p:ext uri="{BB962C8B-B14F-4D97-AF65-F5344CB8AC3E}">
        <p14:creationId xmlns:p14="http://schemas.microsoft.com/office/powerpoint/2010/main" val="358051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0DE618-5141-CDAA-5166-627EF44F602C}"/>
              </a:ext>
            </a:extLst>
          </p:cNvPr>
          <p:cNvSpPr>
            <a:spLocks noGrp="1"/>
          </p:cNvSpPr>
          <p:nvPr>
            <p:ph type="ctrTitle"/>
          </p:nvPr>
        </p:nvSpPr>
        <p:spPr>
          <a:xfrm>
            <a:off x="374400" y="744575"/>
            <a:ext cx="8457908" cy="792600"/>
          </a:xfrm>
        </p:spPr>
        <p:txBody>
          <a:bodyPr>
            <a:normAutofit fontScale="90000"/>
          </a:bodyPr>
          <a:lstStyle/>
          <a:p>
            <a:r>
              <a:rPr lang="zh-TW" altLang="en-US" dirty="0"/>
              <a:t>研究和開發步驟</a:t>
            </a:r>
          </a:p>
        </p:txBody>
      </p:sp>
      <p:sp>
        <p:nvSpPr>
          <p:cNvPr id="3" name="副標題 2">
            <a:extLst>
              <a:ext uri="{FF2B5EF4-FFF2-40B4-BE49-F238E27FC236}">
                <a16:creationId xmlns:a16="http://schemas.microsoft.com/office/drawing/2014/main" id="{6A671C53-77E9-DB26-D2F5-AFB0C22DECBD}"/>
              </a:ext>
            </a:extLst>
          </p:cNvPr>
          <p:cNvSpPr>
            <a:spLocks noGrp="1"/>
          </p:cNvSpPr>
          <p:nvPr>
            <p:ph type="subTitle" idx="1"/>
          </p:nvPr>
        </p:nvSpPr>
        <p:spPr>
          <a:xfrm>
            <a:off x="374392" y="1872000"/>
            <a:ext cx="8457908" cy="1754725"/>
          </a:xfrm>
        </p:spPr>
        <p:txBody>
          <a:bodyPr>
            <a:normAutofit lnSpcReduction="10000"/>
          </a:bodyPr>
          <a:lstStyle/>
          <a:p>
            <a:r>
              <a:rPr lang="zh-TW" altLang="en-US" dirty="0"/>
              <a:t>藉由</a:t>
            </a:r>
            <a:r>
              <a:rPr lang="en-US" altLang="zh-TW" dirty="0" err="1"/>
              <a:t>github</a:t>
            </a:r>
            <a:r>
              <a:rPr lang="zh-TW" altLang="en-US" dirty="0"/>
              <a:t>合作的方式讓每個組員都能及時參與和更新，目前是讓組員各自選擇不同的身分去設計選擇應該推送的資訊和功能，之後再統一格式和美邊每個介面全部統合在一起。</a:t>
            </a:r>
          </a:p>
        </p:txBody>
      </p:sp>
    </p:spTree>
    <p:extLst>
      <p:ext uri="{BB962C8B-B14F-4D97-AF65-F5344CB8AC3E}">
        <p14:creationId xmlns:p14="http://schemas.microsoft.com/office/powerpoint/2010/main" val="290480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CCA71C-11C3-A48D-DC63-8CA5082BA39D}"/>
              </a:ext>
            </a:extLst>
          </p:cNvPr>
          <p:cNvSpPr>
            <a:spLocks noGrp="1"/>
          </p:cNvSpPr>
          <p:nvPr>
            <p:ph type="title"/>
          </p:nvPr>
        </p:nvSpPr>
        <p:spPr/>
        <p:txBody>
          <a:bodyPr>
            <a:normAutofit fontScale="90000"/>
          </a:bodyPr>
          <a:lstStyle/>
          <a:p>
            <a:r>
              <a:rPr lang="zh-TW" altLang="en-US" dirty="0"/>
              <a:t>其中分工</a:t>
            </a:r>
          </a:p>
        </p:txBody>
      </p:sp>
      <p:sp>
        <p:nvSpPr>
          <p:cNvPr id="3" name="文字版面配置區 2">
            <a:extLst>
              <a:ext uri="{FF2B5EF4-FFF2-40B4-BE49-F238E27FC236}">
                <a16:creationId xmlns:a16="http://schemas.microsoft.com/office/drawing/2014/main" id="{CB68AC11-26C8-2068-4F80-CC40EB2E1C57}"/>
              </a:ext>
            </a:extLst>
          </p:cNvPr>
          <p:cNvSpPr>
            <a:spLocks noGrp="1"/>
          </p:cNvSpPr>
          <p:nvPr>
            <p:ph type="body" idx="1"/>
          </p:nvPr>
        </p:nvSpPr>
        <p:spPr/>
        <p:txBody>
          <a:bodyPr/>
          <a:lstStyle/>
          <a:p>
            <a:pPr marL="114300" indent="0">
              <a:buNone/>
            </a:pPr>
            <a:r>
              <a:rPr lang="zh-TW" altLang="en-US" dirty="0"/>
              <a:t>組長 陳宏遠</a:t>
            </a:r>
            <a:r>
              <a:rPr lang="en-US" altLang="zh-TW" dirty="0"/>
              <a:t>:</a:t>
            </a:r>
            <a:r>
              <a:rPr lang="zh-TW" altLang="en-US" dirty="0"/>
              <a:t>主頁面製作和</a:t>
            </a:r>
            <a:r>
              <a:rPr lang="en-US" altLang="zh-TW" dirty="0"/>
              <a:t>ppt</a:t>
            </a:r>
            <a:r>
              <a:rPr lang="zh-TW" altLang="en-US" dirty="0"/>
              <a:t>製作</a:t>
            </a:r>
            <a:endParaRPr lang="en-US" altLang="zh-TW" dirty="0"/>
          </a:p>
          <a:p>
            <a:pPr marL="114300" indent="0">
              <a:buNone/>
            </a:pPr>
            <a:r>
              <a:rPr lang="zh-TW" altLang="en-US" sz="1800" dirty="0"/>
              <a:t>成員</a:t>
            </a:r>
            <a:r>
              <a:rPr lang="en-US" altLang="zh-TW" sz="1800" dirty="0"/>
              <a:t>:</a:t>
            </a:r>
            <a:r>
              <a:rPr lang="zh-TW" altLang="en-US" sz="1800" dirty="0"/>
              <a:t>黃葉泰</a:t>
            </a:r>
            <a:r>
              <a:rPr lang="en-US" altLang="zh-TW" sz="1800" dirty="0"/>
              <a:t>:</a:t>
            </a:r>
            <a:r>
              <a:rPr lang="zh-TW" altLang="en-US" sz="1800" dirty="0"/>
              <a:t>製作定位資訊系統</a:t>
            </a:r>
            <a:endParaRPr lang="en-US" altLang="zh-TW" dirty="0"/>
          </a:p>
          <a:p>
            <a:pPr marL="114300" indent="0">
              <a:buNone/>
            </a:pPr>
            <a:r>
              <a:rPr lang="zh-TW" altLang="en-US" sz="1800" dirty="0"/>
              <a:t>成員</a:t>
            </a:r>
            <a:r>
              <a:rPr lang="en-US" altLang="zh-TW" sz="1800" dirty="0"/>
              <a:t>:</a:t>
            </a:r>
            <a:r>
              <a:rPr lang="zh-TW" altLang="en-US" sz="1800" dirty="0"/>
              <a:t>李昱宏</a:t>
            </a:r>
            <a:r>
              <a:rPr lang="en-US" altLang="zh-TW" sz="1800" dirty="0"/>
              <a:t>:</a:t>
            </a:r>
            <a:r>
              <a:rPr lang="zh-TW" altLang="en-US" sz="1800" dirty="0"/>
              <a:t>製作副頁面</a:t>
            </a:r>
            <a:r>
              <a:rPr lang="en-US" altLang="zh-TW" sz="1800" dirty="0"/>
              <a:t>(</a:t>
            </a:r>
            <a:r>
              <a:rPr lang="zh-TW" altLang="en-US" sz="1800" dirty="0"/>
              <a:t>漁民部分</a:t>
            </a:r>
            <a:endParaRPr lang="en-US" altLang="zh-TW" sz="1800" dirty="0"/>
          </a:p>
          <a:p>
            <a:pPr marL="114300" indent="0">
              <a:buNone/>
            </a:pPr>
            <a:r>
              <a:rPr lang="zh-TW" altLang="en-US" sz="1800" dirty="0"/>
              <a:t>成員</a:t>
            </a:r>
            <a:r>
              <a:rPr lang="en-US" altLang="zh-TW" sz="1800" dirty="0"/>
              <a:t>:</a:t>
            </a:r>
            <a:r>
              <a:rPr lang="zh-TW" altLang="en-US" sz="1800" dirty="0"/>
              <a:t>林品翔</a:t>
            </a:r>
            <a:r>
              <a:rPr lang="en-US" altLang="zh-TW" sz="1800" dirty="0"/>
              <a:t>:</a:t>
            </a:r>
            <a:r>
              <a:rPr lang="zh-TW" altLang="en-US" sz="1800" dirty="0"/>
              <a:t>製作副頁面</a:t>
            </a:r>
            <a:r>
              <a:rPr lang="en-US" altLang="zh-TW" sz="1800" dirty="0"/>
              <a:t>(</a:t>
            </a:r>
            <a:r>
              <a:rPr lang="zh-TW" altLang="en-US" sz="1800" dirty="0"/>
              <a:t>遊客部分</a:t>
            </a:r>
            <a:endParaRPr lang="en-US" altLang="zh-TW" sz="1800" dirty="0"/>
          </a:p>
          <a:p>
            <a:pPr marL="114300" indent="0">
              <a:buNone/>
            </a:pPr>
            <a:r>
              <a:rPr lang="zh-TW" altLang="en-US" sz="1800" dirty="0"/>
              <a:t>成員</a:t>
            </a:r>
            <a:r>
              <a:rPr lang="en-US" altLang="zh-TW" sz="1800" dirty="0"/>
              <a:t>:</a:t>
            </a:r>
            <a:r>
              <a:rPr lang="zh-TW" altLang="en-US" sz="1800" dirty="0"/>
              <a:t>黃俊皓</a:t>
            </a:r>
            <a:r>
              <a:rPr lang="en-US" altLang="zh-TW" sz="1800" dirty="0"/>
              <a:t>:</a:t>
            </a:r>
            <a:r>
              <a:rPr lang="zh-TW" altLang="en-US" sz="1800" dirty="0"/>
              <a:t>製作副頁面</a:t>
            </a:r>
            <a:r>
              <a:rPr lang="en-US" altLang="zh-TW" sz="1800" dirty="0"/>
              <a:t>(</a:t>
            </a:r>
            <a:r>
              <a:rPr lang="zh-TW" altLang="en-US" dirty="0"/>
              <a:t>登山客</a:t>
            </a:r>
            <a:r>
              <a:rPr lang="zh-TW" altLang="en-US" sz="1800" dirty="0"/>
              <a:t>部分</a:t>
            </a:r>
          </a:p>
        </p:txBody>
      </p:sp>
    </p:spTree>
    <p:extLst>
      <p:ext uri="{BB962C8B-B14F-4D97-AF65-F5344CB8AC3E}">
        <p14:creationId xmlns:p14="http://schemas.microsoft.com/office/powerpoint/2010/main" val="165158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6DC83C-EAC4-0CFB-B066-A98D3865E9C3}"/>
              </a:ext>
            </a:extLst>
          </p:cNvPr>
          <p:cNvSpPr>
            <a:spLocks noGrp="1"/>
          </p:cNvSpPr>
          <p:nvPr>
            <p:ph type="title"/>
          </p:nvPr>
        </p:nvSpPr>
        <p:spPr/>
        <p:txBody>
          <a:bodyPr>
            <a:normAutofit fontScale="90000"/>
          </a:bodyPr>
          <a:lstStyle/>
          <a:p>
            <a:r>
              <a:rPr lang="zh-TW" altLang="en-US" dirty="0"/>
              <a:t>主頁</a:t>
            </a:r>
            <a:r>
              <a:rPr lang="en-US" altLang="zh-TW" dirty="0"/>
              <a:t>:</a:t>
            </a:r>
            <a:r>
              <a:rPr lang="zh-TW" altLang="en-US" dirty="0"/>
              <a:t>陳宏遠</a:t>
            </a:r>
          </a:p>
        </p:txBody>
      </p:sp>
      <p:sp>
        <p:nvSpPr>
          <p:cNvPr id="3" name="文字版面配置區 2">
            <a:extLst>
              <a:ext uri="{FF2B5EF4-FFF2-40B4-BE49-F238E27FC236}">
                <a16:creationId xmlns:a16="http://schemas.microsoft.com/office/drawing/2014/main" id="{82572ECE-4D20-DE86-DB53-4E765360D700}"/>
              </a:ext>
            </a:extLst>
          </p:cNvPr>
          <p:cNvSpPr>
            <a:spLocks noGrp="1"/>
          </p:cNvSpPr>
          <p:nvPr>
            <p:ph type="body" idx="1"/>
          </p:nvPr>
        </p:nvSpPr>
        <p:spPr/>
        <p:txBody>
          <a:bodyPr/>
          <a:lstStyle/>
          <a:p>
            <a:pPr marL="114300" indent="0">
              <a:buNone/>
            </a:pPr>
            <a:r>
              <a:rPr lang="zh-TW" altLang="en-US" dirty="0"/>
              <a:t>本人負責</a:t>
            </a:r>
            <a:r>
              <a:rPr lang="en-US" altLang="zh-TW" dirty="0"/>
              <a:t>ppt</a:t>
            </a:r>
            <a:r>
              <a:rPr lang="zh-TW" altLang="en-US" dirty="0"/>
              <a:t>和最簡單的主頁</a:t>
            </a:r>
            <a:endParaRPr lang="en-US" altLang="zh-TW" dirty="0"/>
          </a:p>
          <a:p>
            <a:pPr marL="114300" indent="0">
              <a:buNone/>
            </a:pPr>
            <a:r>
              <a:rPr lang="zh-TW" altLang="en-US" dirty="0"/>
              <a:t>之後會把每個頁面藉由</a:t>
            </a:r>
            <a:r>
              <a:rPr lang="en-US" altLang="zh-TW" dirty="0"/>
              <a:t>button</a:t>
            </a:r>
          </a:p>
          <a:p>
            <a:pPr marL="114300" indent="0">
              <a:buNone/>
            </a:pPr>
            <a:r>
              <a:rPr lang="zh-TW" altLang="en-US" dirty="0"/>
              <a:t>去導向、連結</a:t>
            </a:r>
            <a:endParaRPr lang="en-US" altLang="zh-TW" dirty="0"/>
          </a:p>
          <a:p>
            <a:pPr marL="114300" indent="0">
              <a:buNone/>
            </a:pPr>
            <a:r>
              <a:rPr lang="zh-TW" altLang="en-US" dirty="0"/>
              <a:t>原本要抓時間但是發現時區不對</a:t>
            </a:r>
            <a:endParaRPr lang="en-US" altLang="zh-TW" dirty="0"/>
          </a:p>
          <a:p>
            <a:pPr marL="114300" indent="0">
              <a:buNone/>
            </a:pPr>
            <a:r>
              <a:rPr lang="zh-TW" altLang="en-US" dirty="0"/>
              <a:t>還有每天會晴天還是雨天的判別</a:t>
            </a:r>
            <a:endParaRPr lang="en-US" altLang="zh-TW" dirty="0"/>
          </a:p>
          <a:p>
            <a:pPr marL="114300" indent="0">
              <a:buNone/>
            </a:pPr>
            <a:r>
              <a:rPr lang="zh-TW" altLang="en-US" dirty="0"/>
              <a:t>和資料抓取也是之後會弄得功能</a:t>
            </a:r>
            <a:endParaRPr lang="en-US" altLang="zh-TW" dirty="0"/>
          </a:p>
          <a:p>
            <a:pPr marL="114300" indent="0">
              <a:buNone/>
            </a:pPr>
            <a:endParaRPr lang="zh-TW" altLang="en-US" dirty="0"/>
          </a:p>
        </p:txBody>
      </p:sp>
      <p:pic>
        <p:nvPicPr>
          <p:cNvPr id="5" name="圖片 4">
            <a:extLst>
              <a:ext uri="{FF2B5EF4-FFF2-40B4-BE49-F238E27FC236}">
                <a16:creationId xmlns:a16="http://schemas.microsoft.com/office/drawing/2014/main" id="{EDF8405F-41AE-7862-1D34-55C0D4C60E38}"/>
              </a:ext>
            </a:extLst>
          </p:cNvPr>
          <p:cNvPicPr>
            <a:picLocks noChangeAspect="1"/>
          </p:cNvPicPr>
          <p:nvPr/>
        </p:nvPicPr>
        <p:blipFill>
          <a:blip r:embed="rId2"/>
          <a:stretch>
            <a:fillRect/>
          </a:stretch>
        </p:blipFill>
        <p:spPr>
          <a:xfrm>
            <a:off x="3969571" y="1446754"/>
            <a:ext cx="1622457" cy="2827841"/>
          </a:xfrm>
          <a:prstGeom prst="rect">
            <a:avLst/>
          </a:prstGeom>
        </p:spPr>
      </p:pic>
      <p:pic>
        <p:nvPicPr>
          <p:cNvPr id="7" name="圖片 6">
            <a:extLst>
              <a:ext uri="{FF2B5EF4-FFF2-40B4-BE49-F238E27FC236}">
                <a16:creationId xmlns:a16="http://schemas.microsoft.com/office/drawing/2014/main" id="{6BD4A825-F236-18B6-3712-649734D200BC}"/>
              </a:ext>
            </a:extLst>
          </p:cNvPr>
          <p:cNvPicPr>
            <a:picLocks noChangeAspect="1"/>
          </p:cNvPicPr>
          <p:nvPr/>
        </p:nvPicPr>
        <p:blipFill>
          <a:blip r:embed="rId3"/>
          <a:stretch>
            <a:fillRect/>
          </a:stretch>
        </p:blipFill>
        <p:spPr>
          <a:xfrm>
            <a:off x="5875615" y="1492269"/>
            <a:ext cx="1396385" cy="2865247"/>
          </a:xfrm>
          <a:prstGeom prst="rect">
            <a:avLst/>
          </a:prstGeom>
        </p:spPr>
      </p:pic>
    </p:spTree>
    <p:extLst>
      <p:ext uri="{BB962C8B-B14F-4D97-AF65-F5344CB8AC3E}">
        <p14:creationId xmlns:p14="http://schemas.microsoft.com/office/powerpoint/2010/main" val="243958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556A29-475D-6607-5C33-8CB6CC0035FB}"/>
              </a:ext>
            </a:extLst>
          </p:cNvPr>
          <p:cNvSpPr>
            <a:spLocks noGrp="1"/>
          </p:cNvSpPr>
          <p:nvPr>
            <p:ph type="title"/>
          </p:nvPr>
        </p:nvSpPr>
        <p:spPr/>
        <p:txBody>
          <a:bodyPr>
            <a:normAutofit fontScale="90000"/>
          </a:bodyPr>
          <a:lstStyle/>
          <a:p>
            <a:r>
              <a:rPr lang="zh-TW" altLang="en-US" dirty="0"/>
              <a:t>登山客</a:t>
            </a:r>
            <a:r>
              <a:rPr lang="en-US" altLang="zh-TW" dirty="0"/>
              <a:t>(</a:t>
            </a:r>
            <a:r>
              <a:rPr lang="zh-TW" altLang="en-US" dirty="0"/>
              <a:t>黃俊皓</a:t>
            </a:r>
            <a:r>
              <a:rPr lang="en-US" altLang="zh-TW" dirty="0"/>
              <a:t>)</a:t>
            </a:r>
            <a:r>
              <a:rPr lang="zh-TW" altLang="en-US" dirty="0"/>
              <a:t>  </a:t>
            </a:r>
          </a:p>
        </p:txBody>
      </p:sp>
      <p:sp>
        <p:nvSpPr>
          <p:cNvPr id="3" name="文字版面配置區 2">
            <a:extLst>
              <a:ext uri="{FF2B5EF4-FFF2-40B4-BE49-F238E27FC236}">
                <a16:creationId xmlns:a16="http://schemas.microsoft.com/office/drawing/2014/main" id="{3EA84AC6-D197-4F6B-5D7C-D466D841CC55}"/>
              </a:ext>
            </a:extLst>
          </p:cNvPr>
          <p:cNvSpPr>
            <a:spLocks noGrp="1"/>
          </p:cNvSpPr>
          <p:nvPr>
            <p:ph type="body" idx="1"/>
          </p:nvPr>
        </p:nvSpPr>
        <p:spPr>
          <a:xfrm>
            <a:off x="477300" y="1227900"/>
            <a:ext cx="8355000" cy="3166661"/>
          </a:xfrm>
        </p:spPr>
        <p:txBody>
          <a:bodyPr/>
          <a:lstStyle/>
          <a:p>
            <a:r>
              <a:rPr lang="zh-TW" altLang="en-US" dirty="0"/>
              <a:t>第一張圖片會慢速切換爬山路線跟每小時的天氣預報</a:t>
            </a:r>
          </a:p>
          <a:p>
            <a:endParaRPr lang="zh-TW" altLang="en-US" dirty="0"/>
          </a:p>
          <a:p>
            <a:r>
              <a:rPr lang="zh-TW" altLang="en-US" dirty="0"/>
              <a:t>第二張圖片位置則是</a:t>
            </a:r>
            <a:r>
              <a:rPr lang="en-US" altLang="zh-TW" dirty="0"/>
              <a:t>GPS</a:t>
            </a:r>
          </a:p>
          <a:p>
            <a:endParaRPr lang="en-US" altLang="zh-TW" dirty="0"/>
          </a:p>
          <a:p>
            <a:r>
              <a:rPr lang="zh-TW" altLang="en-US" dirty="0"/>
              <a:t>中間文字則根據天氣來建議適合爬山</a:t>
            </a:r>
          </a:p>
          <a:p>
            <a:pPr marL="114300" indent="0">
              <a:buNone/>
            </a:pPr>
            <a:endParaRPr lang="en-US" altLang="zh-TW" dirty="0"/>
          </a:p>
          <a:p>
            <a:pPr marL="114300" indent="0">
              <a:buNone/>
            </a:pPr>
            <a:r>
              <a:rPr lang="zh-TW" altLang="en-US" dirty="0"/>
              <a:t>表格和</a:t>
            </a:r>
            <a:r>
              <a:rPr lang="en-US" altLang="zh-TW" dirty="0"/>
              <a:t>GPS</a:t>
            </a:r>
            <a:r>
              <a:rPr lang="zh-TW" altLang="en-US" dirty="0"/>
              <a:t>是尚未完成的功能</a:t>
            </a:r>
            <a:endParaRPr lang="en-US" altLang="zh-TW" dirty="0"/>
          </a:p>
        </p:txBody>
      </p:sp>
      <p:pic>
        <p:nvPicPr>
          <p:cNvPr id="1026" name="Picture 2">
            <a:extLst>
              <a:ext uri="{FF2B5EF4-FFF2-40B4-BE49-F238E27FC236}">
                <a16:creationId xmlns:a16="http://schemas.microsoft.com/office/drawing/2014/main" id="{38E8D39E-09F0-0045-5270-B826804ED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225" y="655200"/>
            <a:ext cx="2428549" cy="430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2C1CCF-3FBF-320C-39B9-BE0D45062F2D}"/>
              </a:ext>
            </a:extLst>
          </p:cNvPr>
          <p:cNvSpPr>
            <a:spLocks noGrp="1"/>
          </p:cNvSpPr>
          <p:nvPr>
            <p:ph type="title"/>
          </p:nvPr>
        </p:nvSpPr>
        <p:spPr/>
        <p:txBody>
          <a:bodyPr>
            <a:normAutofit fontScale="90000"/>
          </a:bodyPr>
          <a:lstStyle/>
          <a:p>
            <a:r>
              <a:rPr lang="zh-TW" altLang="en-US" dirty="0">
                <a:solidFill>
                  <a:schemeClr val="tx1"/>
                </a:solidFill>
                <a:latin typeface="Whitney"/>
              </a:rPr>
              <a:t>遊客</a:t>
            </a:r>
            <a:r>
              <a:rPr lang="en-US" altLang="zh-TW" dirty="0">
                <a:solidFill>
                  <a:schemeClr val="tx1"/>
                </a:solidFill>
                <a:latin typeface="Whitney"/>
              </a:rPr>
              <a:t>:</a:t>
            </a:r>
            <a:r>
              <a:rPr lang="zh-TW" altLang="en-US" sz="2800" dirty="0">
                <a:solidFill>
                  <a:schemeClr val="tx1"/>
                </a:solidFill>
              </a:rPr>
              <a:t>林品翔</a:t>
            </a:r>
            <a:br>
              <a:rPr lang="zh-TW" altLang="en-US" sz="2800" dirty="0"/>
            </a:br>
            <a:endParaRPr lang="zh-TW" altLang="en-US" dirty="0"/>
          </a:p>
        </p:txBody>
      </p:sp>
      <p:sp>
        <p:nvSpPr>
          <p:cNvPr id="3" name="文字版面配置區 2">
            <a:extLst>
              <a:ext uri="{FF2B5EF4-FFF2-40B4-BE49-F238E27FC236}">
                <a16:creationId xmlns:a16="http://schemas.microsoft.com/office/drawing/2014/main" id="{44BF009B-11E1-B1EA-A20F-09B9C7D72D8A}"/>
              </a:ext>
            </a:extLst>
          </p:cNvPr>
          <p:cNvSpPr>
            <a:spLocks noGrp="1"/>
          </p:cNvSpPr>
          <p:nvPr>
            <p:ph type="body" idx="1"/>
          </p:nvPr>
        </p:nvSpPr>
        <p:spPr>
          <a:xfrm>
            <a:off x="311700" y="1428706"/>
            <a:ext cx="6482639" cy="2674903"/>
          </a:xfrm>
        </p:spPr>
        <p:txBody>
          <a:bodyPr/>
          <a:lstStyle/>
          <a:p>
            <a:r>
              <a:rPr lang="zh-TW" altLang="en-US" dirty="0"/>
              <a:t>圖上是期末前要做出來的成果</a:t>
            </a:r>
          </a:p>
        </p:txBody>
      </p:sp>
      <p:pic>
        <p:nvPicPr>
          <p:cNvPr id="2050" name="Picture 2">
            <a:extLst>
              <a:ext uri="{FF2B5EF4-FFF2-40B4-BE49-F238E27FC236}">
                <a16:creationId xmlns:a16="http://schemas.microsoft.com/office/drawing/2014/main" id="{98677333-814A-A183-73CF-242DD0C1C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172" y="581160"/>
            <a:ext cx="2418333" cy="436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55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B90F2D-DC68-336C-0A04-EE18E86E01B2}"/>
              </a:ext>
            </a:extLst>
          </p:cNvPr>
          <p:cNvSpPr>
            <a:spLocks noGrp="1"/>
          </p:cNvSpPr>
          <p:nvPr>
            <p:ph type="title"/>
          </p:nvPr>
        </p:nvSpPr>
        <p:spPr/>
        <p:txBody>
          <a:bodyPr>
            <a:normAutofit fontScale="90000"/>
          </a:bodyPr>
          <a:lstStyle/>
          <a:p>
            <a:r>
              <a:rPr lang="zh-TW" altLang="en-US" dirty="0"/>
              <a:t>漁民</a:t>
            </a:r>
            <a:r>
              <a:rPr lang="en-US" altLang="zh-TW" dirty="0"/>
              <a:t>:</a:t>
            </a:r>
            <a:r>
              <a:rPr lang="zh-TW" altLang="en-US" sz="2800" dirty="0"/>
              <a:t>李昱宏</a:t>
            </a:r>
            <a:br>
              <a:rPr lang="zh-TW" altLang="en-US" sz="2800" dirty="0"/>
            </a:br>
            <a:endParaRPr lang="zh-TW" altLang="en-US" dirty="0"/>
          </a:p>
        </p:txBody>
      </p:sp>
      <p:sp>
        <p:nvSpPr>
          <p:cNvPr id="3" name="文字版面配置區 2">
            <a:extLst>
              <a:ext uri="{FF2B5EF4-FFF2-40B4-BE49-F238E27FC236}">
                <a16:creationId xmlns:a16="http://schemas.microsoft.com/office/drawing/2014/main" id="{E7A6AAC7-76ED-0DEB-B29C-AE79604F4F92}"/>
              </a:ext>
            </a:extLst>
          </p:cNvPr>
          <p:cNvSpPr>
            <a:spLocks noGrp="1"/>
          </p:cNvSpPr>
          <p:nvPr>
            <p:ph type="body" idx="1"/>
          </p:nvPr>
        </p:nvSpPr>
        <p:spPr>
          <a:xfrm>
            <a:off x="215999" y="1143692"/>
            <a:ext cx="6353843" cy="2909908"/>
          </a:xfrm>
        </p:spPr>
        <p:txBody>
          <a:bodyPr/>
          <a:lstStyle/>
          <a:p>
            <a:pPr marL="114300" indent="0">
              <a:buNone/>
            </a:pPr>
            <a:r>
              <a:rPr lang="zh-TW" altLang="en-US" dirty="0"/>
              <a:t>目前只有抓到時間</a:t>
            </a:r>
            <a:endParaRPr lang="en-US" altLang="zh-TW" dirty="0"/>
          </a:p>
          <a:p>
            <a:pPr marL="114300" indent="0">
              <a:buNone/>
            </a:pPr>
            <a:r>
              <a:rPr lang="zh-TW" altLang="en-US" dirty="0"/>
              <a:t>溫度天氣狀況等</a:t>
            </a:r>
            <a:endParaRPr lang="en-US" altLang="zh-TW" dirty="0"/>
          </a:p>
          <a:p>
            <a:pPr marL="114300" indent="0">
              <a:buNone/>
            </a:pPr>
            <a:r>
              <a:rPr lang="zh-TW" altLang="en-US" dirty="0"/>
              <a:t>功能會在之後陸續補上</a:t>
            </a:r>
          </a:p>
        </p:txBody>
      </p:sp>
      <p:pic>
        <p:nvPicPr>
          <p:cNvPr id="4098" name="Picture 2">
            <a:extLst>
              <a:ext uri="{FF2B5EF4-FFF2-40B4-BE49-F238E27FC236}">
                <a16:creationId xmlns:a16="http://schemas.microsoft.com/office/drawing/2014/main" id="{6180583F-6E03-5554-7430-F4D17926D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543" y="909900"/>
            <a:ext cx="5915458" cy="369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6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E4D5AC-EA34-7C4F-2773-865841BA560C}"/>
              </a:ext>
            </a:extLst>
          </p:cNvPr>
          <p:cNvSpPr>
            <a:spLocks noGrp="1"/>
          </p:cNvSpPr>
          <p:nvPr>
            <p:ph type="title"/>
          </p:nvPr>
        </p:nvSpPr>
        <p:spPr/>
        <p:txBody>
          <a:bodyPr>
            <a:normAutofit fontScale="90000"/>
          </a:bodyPr>
          <a:lstStyle/>
          <a:p>
            <a:r>
              <a:rPr lang="en-US" altLang="zh-TW" dirty="0"/>
              <a:t>GPS</a:t>
            </a:r>
            <a:r>
              <a:rPr lang="zh-TW" altLang="en-US" dirty="0"/>
              <a:t>定位資訊</a:t>
            </a:r>
            <a:r>
              <a:rPr lang="en-US" altLang="zh-TW" dirty="0"/>
              <a:t>:</a:t>
            </a:r>
            <a:r>
              <a:rPr lang="zh-TW" altLang="en-US" sz="2800" dirty="0"/>
              <a:t>黃葉泰</a:t>
            </a:r>
            <a:endParaRPr lang="zh-TW" altLang="en-US" dirty="0"/>
          </a:p>
        </p:txBody>
      </p:sp>
      <p:sp>
        <p:nvSpPr>
          <p:cNvPr id="3" name="文字版面配置區 2">
            <a:extLst>
              <a:ext uri="{FF2B5EF4-FFF2-40B4-BE49-F238E27FC236}">
                <a16:creationId xmlns:a16="http://schemas.microsoft.com/office/drawing/2014/main" id="{5002374C-0EF1-8774-E1C1-BF2CFB168842}"/>
              </a:ext>
            </a:extLst>
          </p:cNvPr>
          <p:cNvSpPr>
            <a:spLocks noGrp="1"/>
          </p:cNvSpPr>
          <p:nvPr>
            <p:ph type="body" idx="1"/>
          </p:nvPr>
        </p:nvSpPr>
        <p:spPr>
          <a:xfrm>
            <a:off x="950261" y="1413547"/>
            <a:ext cx="6539790" cy="2622528"/>
          </a:xfrm>
        </p:spPr>
        <p:txBody>
          <a:bodyPr/>
          <a:lstStyle/>
          <a:p>
            <a:pPr marL="114300" indent="0">
              <a:buNone/>
            </a:pPr>
            <a:r>
              <a:rPr lang="zh-TW" altLang="en-US" dirty="0"/>
              <a:t>目前已經有定位功能</a:t>
            </a:r>
            <a:endParaRPr lang="en-US" altLang="zh-TW" dirty="0"/>
          </a:p>
          <a:p>
            <a:pPr marL="114300" indent="0">
              <a:buNone/>
            </a:pPr>
            <a:r>
              <a:rPr lang="zh-TW" altLang="en-US" dirty="0"/>
              <a:t>位置追蹤記錄功能</a:t>
            </a:r>
            <a:endParaRPr lang="en-US" altLang="zh-TW" dirty="0"/>
          </a:p>
          <a:p>
            <a:pPr marL="114300" indent="0">
              <a:buNone/>
            </a:pPr>
            <a:r>
              <a:rPr lang="zh-TW" altLang="en-US" dirty="0"/>
              <a:t>但是海拔速度等等</a:t>
            </a:r>
            <a:endParaRPr lang="en-US" altLang="zh-TW" dirty="0"/>
          </a:p>
          <a:p>
            <a:pPr marL="114300" indent="0">
              <a:buNone/>
            </a:pPr>
            <a:r>
              <a:rPr lang="zh-TW" altLang="en-US" dirty="0"/>
              <a:t>有些地方不夠完善</a:t>
            </a:r>
            <a:endParaRPr lang="en-US" altLang="zh-TW" dirty="0"/>
          </a:p>
          <a:p>
            <a:pPr marL="114300" indent="0">
              <a:buNone/>
            </a:pPr>
            <a:r>
              <a:rPr lang="zh-TW" altLang="en-US" dirty="0"/>
              <a:t>之後會陸續完善</a:t>
            </a:r>
          </a:p>
        </p:txBody>
      </p:sp>
      <p:pic>
        <p:nvPicPr>
          <p:cNvPr id="3074" name="Picture 2">
            <a:extLst>
              <a:ext uri="{FF2B5EF4-FFF2-40B4-BE49-F238E27FC236}">
                <a16:creationId xmlns:a16="http://schemas.microsoft.com/office/drawing/2014/main" id="{45E807CF-5D52-F89C-4F76-C2B6DF2EF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800" y="662400"/>
            <a:ext cx="2150848" cy="39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1670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423</Words>
  <Application>Microsoft Office PowerPoint</Application>
  <PresentationFormat>如螢幕大小 (16:9)</PresentationFormat>
  <Paragraphs>48</Paragraphs>
  <Slides>10</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Whitney</vt:lpstr>
      <vt:lpstr>Microsoft JhengHei</vt:lpstr>
      <vt:lpstr>Arial</vt:lpstr>
      <vt:lpstr>Simple Light</vt:lpstr>
      <vt:lpstr>針對客群的天氣預報 (標題有更好的話歡迎更改) </vt:lpstr>
      <vt:lpstr>摘要</vt:lpstr>
      <vt:lpstr>研究和開發步驟</vt:lpstr>
      <vt:lpstr>其中分工</vt:lpstr>
      <vt:lpstr>主頁:陳宏遠</vt:lpstr>
      <vt:lpstr>登山客(黃俊皓)  </vt:lpstr>
      <vt:lpstr>遊客:林品翔 </vt:lpstr>
      <vt:lpstr>漁民:李昱宏 </vt:lpstr>
      <vt:lpstr>GPS定位資訊:黃葉泰</vt:lpstr>
      <vt:lpstr>小總結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針對客群的天氣預報 (標題有更好的話歡迎更改) </dc:title>
  <cp:lastModifiedBy>宏遠 陳</cp:lastModifiedBy>
  <cp:revision>3</cp:revision>
  <dcterms:modified xsi:type="dcterms:W3CDTF">2022-11-02T07:03:41Z</dcterms:modified>
</cp:coreProperties>
</file>