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p1e58Rft2Ibo7OEgdzGXIOPs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針對客群的天氣預報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(標題有更好的話歡迎更改)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74275"/>
            <a:ext cx="85206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/>
              <a:t>組長:陳宏遠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/>
              <a:t>成員(自填):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/>
              <a:t>成員:李昱宏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zh-TW" sz="1500"/>
              <a:t>成員:林品翔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94"/>
              <a:buFont typeface="Arial"/>
              <a:buNone/>
            </a:pPr>
            <a:r>
              <a:rPr lang="zh-TW" sz="1500"/>
              <a:t>成員:黃俊皓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4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</a:t>
            </a:r>
            <a:r>
              <a:rPr lang="zh-TW"/>
              <a:t>期中前的規劃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2.期末前要新增的功能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