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70" r:id="rId9"/>
    <p:sldId id="265" r:id="rId10"/>
    <p:sldId id="266" r:id="rId11"/>
    <p:sldId id="267" r:id="rId12"/>
    <p:sldId id="261" r:id="rId13"/>
    <p:sldId id="26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2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651375"/>
            <a:ext cx="9418320" cy="4041648"/>
          </a:xfrm>
        </p:spPr>
        <p:txBody>
          <a:bodyPr/>
          <a:lstStyle/>
          <a:p>
            <a:r>
              <a:rPr lang="fr-FR" dirty="0"/>
              <a:t>Gestion d’un centre hospitalier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3083A4-12B4-4B9E-B77E-8C39D4C5C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Projet Java ING3 – 2017/2018 – TD10</a:t>
            </a:r>
          </a:p>
          <a:p>
            <a:pPr algn="r"/>
            <a:r>
              <a:rPr lang="fr-FR" dirty="0"/>
              <a:t>Duthu Bastien</a:t>
            </a:r>
          </a:p>
          <a:p>
            <a:pPr algn="r"/>
            <a:r>
              <a:rPr lang="fr-FR" dirty="0" err="1"/>
              <a:t>Féray</a:t>
            </a:r>
            <a:r>
              <a:rPr lang="fr-FR" dirty="0"/>
              <a:t> Beaumont Louis</a:t>
            </a:r>
          </a:p>
          <a:p>
            <a:pPr algn="r"/>
            <a:r>
              <a:rPr lang="fr-FR" dirty="0" err="1"/>
              <a:t>L’ollivier</a:t>
            </a:r>
            <a:r>
              <a:rPr lang="fr-FR" dirty="0"/>
              <a:t> Côme</a:t>
            </a:r>
          </a:p>
        </p:txBody>
      </p:sp>
    </p:spTree>
    <p:extLst>
      <p:ext uri="{BB962C8B-B14F-4D97-AF65-F5344CB8AC3E}">
        <p14:creationId xmlns:p14="http://schemas.microsoft.com/office/powerpoint/2010/main" val="339747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350" y="6036198"/>
            <a:ext cx="9418320" cy="567840"/>
          </a:xfrm>
        </p:spPr>
        <p:txBody>
          <a:bodyPr>
            <a:normAutofit/>
          </a:bodyPr>
          <a:lstStyle/>
          <a:p>
            <a:r>
              <a:rPr lang="fr-FR" sz="3218" dirty="0"/>
              <a:t>Supprimer une chambre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B72F148-02E3-4110-AE6C-E7581591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19" y="2182906"/>
            <a:ext cx="9418320" cy="1691640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3EA822F-0AD4-4E61-963A-ED72676A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50" y="309731"/>
            <a:ext cx="10445012" cy="56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1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350" y="6036198"/>
            <a:ext cx="9418320" cy="567840"/>
          </a:xfrm>
        </p:spPr>
        <p:txBody>
          <a:bodyPr>
            <a:normAutofit/>
          </a:bodyPr>
          <a:lstStyle/>
          <a:p>
            <a:r>
              <a:rPr lang="fr-FR" sz="3218" dirty="0"/>
              <a:t>Recherche d’une chambre par nom de service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B72F148-02E3-4110-AE6C-E7581591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19" y="2182906"/>
            <a:ext cx="9418320" cy="1691640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C964357-7B2D-46E8-9BA1-4AEA1BD2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46" y="420129"/>
            <a:ext cx="10115904" cy="56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5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CC7F09FF-00C0-4646-967F-52CB058A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73" y="205745"/>
            <a:ext cx="2964279" cy="6362268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BF2C007-F6A1-46B9-A852-F77A1FC07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64" y="155518"/>
            <a:ext cx="5076125" cy="2896964"/>
          </a:xfrm>
          <a:prstGeom prst="rect">
            <a:avLst/>
          </a:prstGeom>
        </p:spPr>
      </p:pic>
      <p:pic>
        <p:nvPicPr>
          <p:cNvPr id="9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D4ACC7B9-4C08-4787-A601-1813A7ACB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64" y="3201087"/>
            <a:ext cx="5058459" cy="336692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1468" y="1191838"/>
            <a:ext cx="5038622" cy="824324"/>
          </a:xfrm>
        </p:spPr>
        <p:txBody>
          <a:bodyPr>
            <a:noAutofit/>
          </a:bodyPr>
          <a:lstStyle/>
          <a:p>
            <a:r>
              <a:rPr lang="fr-FR" sz="4800"/>
              <a:t>Versioning</a:t>
            </a:r>
            <a:endParaRPr lang="fr-FR" sz="4800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91C8B80A-D036-4966-BADC-B5EBA123C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468" y="3317801"/>
            <a:ext cx="3052074" cy="325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9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843" y="0"/>
            <a:ext cx="9418320" cy="4041648"/>
          </a:xfrm>
        </p:spPr>
        <p:txBody>
          <a:bodyPr/>
          <a:lstStyle/>
          <a:p>
            <a:r>
              <a:rPr lang="fr-FR" dirty="0"/>
              <a:t>Bilans personnels</a:t>
            </a:r>
          </a:p>
        </p:txBody>
      </p:sp>
    </p:spTree>
    <p:extLst>
      <p:ext uri="{BB962C8B-B14F-4D97-AF65-F5344CB8AC3E}">
        <p14:creationId xmlns:p14="http://schemas.microsoft.com/office/powerpoint/2010/main" val="354275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2A30210-4F9C-4905-A629-D7804BBF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970" y="2141316"/>
            <a:ext cx="3082000" cy="24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119" y="-2374213"/>
            <a:ext cx="9418320" cy="4041648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B72F148-02E3-4110-AE6C-E7581591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19" y="2182905"/>
            <a:ext cx="9125499" cy="4102147"/>
          </a:xfrm>
        </p:spPr>
        <p:txBody>
          <a:bodyPr>
            <a:noAutofit/>
          </a:bodyPr>
          <a:lstStyle/>
          <a:p>
            <a:r>
              <a:rPr lang="fr-FR" sz="3254" dirty="0"/>
              <a:t>1 – Diagramme de classes</a:t>
            </a:r>
          </a:p>
          <a:p>
            <a:r>
              <a:rPr lang="fr-FR" sz="3254" dirty="0"/>
              <a:t>2 – Modularité selon l’approche MVC</a:t>
            </a:r>
          </a:p>
          <a:p>
            <a:r>
              <a:rPr lang="fr-FR" sz="3254" dirty="0"/>
              <a:t>3 – Maquettage graphique</a:t>
            </a:r>
          </a:p>
          <a:p>
            <a:r>
              <a:rPr lang="fr-FR" sz="3254" dirty="0"/>
              <a:t>4 – Versioning</a:t>
            </a:r>
          </a:p>
          <a:p>
            <a:r>
              <a:rPr lang="fr-FR" sz="3254" dirty="0"/>
              <a:t>5 – Bilans personnels</a:t>
            </a:r>
          </a:p>
        </p:txBody>
      </p:sp>
    </p:spTree>
    <p:extLst>
      <p:ext uri="{BB962C8B-B14F-4D97-AF65-F5344CB8AC3E}">
        <p14:creationId xmlns:p14="http://schemas.microsoft.com/office/powerpoint/2010/main" val="90070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FE02E74E-AE23-48B9-99C2-EAF85FC13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3" t="9416"/>
          <a:stretch/>
        </p:blipFill>
        <p:spPr>
          <a:xfrm>
            <a:off x="936249" y="0"/>
            <a:ext cx="9835299" cy="69073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119" y="-3175420"/>
            <a:ext cx="9751269" cy="4077507"/>
          </a:xfrm>
        </p:spPr>
        <p:txBody>
          <a:bodyPr>
            <a:normAutofit/>
          </a:bodyPr>
          <a:lstStyle/>
          <a:p>
            <a:r>
              <a:rPr lang="fr-FR" sz="5556" dirty="0">
                <a:solidFill>
                  <a:schemeClr val="bg2"/>
                </a:solidFill>
              </a:rPr>
              <a:t>Diagramme de classes</a:t>
            </a:r>
          </a:p>
        </p:txBody>
      </p:sp>
    </p:spTree>
    <p:extLst>
      <p:ext uri="{BB962C8B-B14F-4D97-AF65-F5344CB8AC3E}">
        <p14:creationId xmlns:p14="http://schemas.microsoft.com/office/powerpoint/2010/main" val="128811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147" y="-2715268"/>
            <a:ext cx="9418320" cy="4041648"/>
          </a:xfrm>
        </p:spPr>
        <p:txBody>
          <a:bodyPr/>
          <a:lstStyle/>
          <a:p>
            <a:r>
              <a:rPr lang="fr-FR" dirty="0"/>
              <a:t>Modularité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B72F148-02E3-4110-AE6C-E7581591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19" y="2182906"/>
            <a:ext cx="9418320" cy="1691640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45E493-9DD0-497D-853E-C169EFC9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80" y="1521971"/>
            <a:ext cx="9110663" cy="533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6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833" y="0"/>
            <a:ext cx="9418320" cy="4041648"/>
          </a:xfrm>
        </p:spPr>
        <p:txBody>
          <a:bodyPr/>
          <a:lstStyle/>
          <a:p>
            <a:r>
              <a:rPr lang="fr-FR" dirty="0"/>
              <a:t>Maquettage graphique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52BE1E4C-5E5C-4D4F-8E63-55A7127D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5715"/>
            <a:ext cx="5780415" cy="32083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1E04E5-5617-4313-B058-BEB7C37403A1}"/>
              </a:ext>
            </a:extLst>
          </p:cNvPr>
          <p:cNvSpPr/>
          <p:nvPr/>
        </p:nvSpPr>
        <p:spPr>
          <a:xfrm>
            <a:off x="6020764" y="4529125"/>
            <a:ext cx="3974165" cy="398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991" dirty="0"/>
              <a:t>Fenêtre de connexion au logiciel</a:t>
            </a:r>
          </a:p>
        </p:txBody>
      </p:sp>
    </p:spTree>
    <p:extLst>
      <p:ext uri="{BB962C8B-B14F-4D97-AF65-F5344CB8AC3E}">
        <p14:creationId xmlns:p14="http://schemas.microsoft.com/office/powerpoint/2010/main" val="22420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6" y="2284605"/>
            <a:ext cx="9418320" cy="4041648"/>
          </a:xfrm>
        </p:spPr>
        <p:txBody>
          <a:bodyPr>
            <a:normAutofit/>
          </a:bodyPr>
          <a:lstStyle/>
          <a:p>
            <a:r>
              <a:rPr lang="fr-FR" sz="2926" dirty="0"/>
              <a:t>Ecran d’accueil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B72F148-02E3-4110-AE6C-E7581591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19" y="2182906"/>
            <a:ext cx="9418320" cy="1691640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Image 3" descr="Ecran d’accueil">
            <a:extLst>
              <a:ext uri="{FF2B5EF4-FFF2-40B4-BE49-F238E27FC236}">
                <a16:creationId xmlns:a16="http://schemas.microsoft.com/office/drawing/2014/main" id="{610B90FF-1AB6-4F74-8725-8747A522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6" y="172078"/>
            <a:ext cx="10806839" cy="54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4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10" y="2182906"/>
            <a:ext cx="9418320" cy="4041648"/>
          </a:xfrm>
        </p:spPr>
        <p:txBody>
          <a:bodyPr>
            <a:normAutofit/>
          </a:bodyPr>
          <a:lstStyle/>
          <a:p>
            <a:r>
              <a:rPr lang="fr-FR" sz="2827" dirty="0"/>
              <a:t>Visualisation des tables, ici les services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B72F148-02E3-4110-AE6C-E7581591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19" y="2182906"/>
            <a:ext cx="9418320" cy="1691640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ECC3BD2E-19DF-486B-B625-B554F574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4" y="229922"/>
            <a:ext cx="11331489" cy="53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350" y="6036198"/>
            <a:ext cx="9418320" cy="567840"/>
          </a:xfrm>
        </p:spPr>
        <p:txBody>
          <a:bodyPr>
            <a:normAutofit/>
          </a:bodyPr>
          <a:lstStyle/>
          <a:p>
            <a:r>
              <a:rPr lang="fr-FR" sz="3218" dirty="0"/>
              <a:t>Ajouter une chambre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B72F148-02E3-4110-AE6C-E7581591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19" y="2182906"/>
            <a:ext cx="9418320" cy="1691640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B858CCE-CA7D-4B6E-A150-6948881B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60" y="234521"/>
            <a:ext cx="10155529" cy="563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0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08E03-E694-43A7-8FAD-58246122B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350" y="6036198"/>
            <a:ext cx="9418320" cy="567840"/>
          </a:xfrm>
        </p:spPr>
        <p:txBody>
          <a:bodyPr>
            <a:normAutofit/>
          </a:bodyPr>
          <a:lstStyle/>
          <a:p>
            <a:r>
              <a:rPr lang="fr-FR" sz="3218" dirty="0"/>
              <a:t>Modifier une chambre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B72F148-02E3-4110-AE6C-E75815919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19" y="2182906"/>
            <a:ext cx="9418320" cy="1691640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C64D556-76D1-40A4-8921-0E5BE520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18" y="372239"/>
            <a:ext cx="10475882" cy="55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64728"/>
      </p:ext>
    </p:extLst>
  </p:cSld>
  <p:clrMapOvr>
    <a:masterClrMapping/>
  </p:clrMapOvr>
</p:sld>
</file>

<file path=ppt/theme/theme1.xml><?xml version="1.0" encoding="utf-8"?>
<a:theme xmlns:a="http://schemas.openxmlformats.org/drawingml/2006/main" name="Affichage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197</TotalTime>
  <Words>80</Words>
  <Application>Microsoft Office PowerPoint</Application>
  <PresentationFormat>Grand écran</PresentationFormat>
  <Paragraphs>23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Affichage</vt:lpstr>
      <vt:lpstr>Gestion d’un centre hospitalier</vt:lpstr>
      <vt:lpstr>Sommaire</vt:lpstr>
      <vt:lpstr>Diagramme de classes</vt:lpstr>
      <vt:lpstr>Modularité</vt:lpstr>
      <vt:lpstr>Maquettage graphique</vt:lpstr>
      <vt:lpstr>Ecran d’accueil</vt:lpstr>
      <vt:lpstr>Visualisation des tables, ici les services</vt:lpstr>
      <vt:lpstr>Ajouter une chambre</vt:lpstr>
      <vt:lpstr>Modifier une chambre</vt:lpstr>
      <vt:lpstr>Supprimer une chambre</vt:lpstr>
      <vt:lpstr>Recherche d’une chambre par nom de service</vt:lpstr>
      <vt:lpstr>Versioning</vt:lpstr>
      <vt:lpstr>Bilans personnels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centre hospitalier</dc:title>
  <dc:creator>Bastien DUTHU</dc:creator>
  <cp:lastModifiedBy>Bastien DUTHU</cp:lastModifiedBy>
  <cp:revision>5</cp:revision>
  <dcterms:created xsi:type="dcterms:W3CDTF">2018-04-22T17:37:06Z</dcterms:created>
  <dcterms:modified xsi:type="dcterms:W3CDTF">2018-04-22T20:54:30Z</dcterms:modified>
</cp:coreProperties>
</file>