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A8100-CF41-3043-92DC-51B3FBAE570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12B2-6DE7-B94E-A698-48EF86BC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7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artmentratings.com/" TargetMode="External"/><Relationship Id="rId3" Type="http://schemas.openxmlformats.org/officeDocument/2006/relationships/hyperlink" Target="http://www.boj.or.jp/en/research/wps_rev/wps_2016/data/wp16e17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ctor9496.shinyapps.io/apt_ratin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iny.rstudio.com/gallery/superzip-example.html" TargetMode="External"/><Relationship Id="rId3" Type="http://schemas.openxmlformats.org/officeDocument/2006/relationships/hyperlink" Target="http://www.apartmentrating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APARTMENT SHINY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4795" y="3912243"/>
            <a:ext cx="3635480" cy="596582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Cheese Slicer </a:t>
            </a:r>
            <a:r>
              <a:rPr lang="en-US" sz="2000" dirty="0" err="1" smtClean="0"/>
              <a:t>ChopstiCKs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4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://www.apartmentratings.com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(Data Source)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www.boj.or.jp/en/research/wps_rev/wps_2016/data/wp16e17.pdf</a:t>
            </a:r>
            <a:r>
              <a:rPr lang="en-US" dirty="0" smtClean="0"/>
              <a:t> (Model Source)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1" y="1739097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Prediction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Shiny App Demonstration</a:t>
            </a:r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Credit</a:t>
            </a:r>
          </a:p>
          <a:p>
            <a:r>
              <a:rPr lang="en-US" dirty="0" smtClean="0"/>
              <a:t>Reference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ACDAEA8F-EFC8-49A4-BC9D-4631018DD06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5326" y="2012810"/>
            <a:ext cx="4964072" cy="3459865"/>
            <a:chOff x="6080282" y="2123762"/>
            <a:chExt cx="4964072" cy="3481923"/>
          </a:xfrm>
        </p:grpSpPr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C96B6F9-E8E1-48E2-B70E-56CB5132A4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282" y="2123762"/>
              <a:ext cx="4964072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B7DA9C4A-A94D-459D-8A7D-4F089BAEAD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9189" y="2294169"/>
              <a:ext cx="463143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0" r="26573" b="5"/>
          <a:stretch/>
        </p:blipFill>
        <p:spPr>
          <a:xfrm>
            <a:off x="1897810" y="2491566"/>
            <a:ext cx="1917950" cy="2498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7" r="13059" b="-1"/>
          <a:stretch/>
        </p:blipFill>
        <p:spPr>
          <a:xfrm>
            <a:off x="4106218" y="2491566"/>
            <a:ext cx="1915862" cy="249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166" y="2015732"/>
            <a:ext cx="4151688" cy="3450613"/>
          </a:xfrm>
        </p:spPr>
        <p:txBody>
          <a:bodyPr>
            <a:normAutofit/>
          </a:bodyPr>
          <a:lstStyle/>
          <a:p>
            <a:r>
              <a:rPr lang="en-US" dirty="0"/>
              <a:t>Information asymmetry between students and </a:t>
            </a:r>
            <a:r>
              <a:rPr lang="en-US" dirty="0" smtClean="0"/>
              <a:t>apartments</a:t>
            </a:r>
          </a:p>
          <a:p>
            <a:endParaRPr lang="en-US" dirty="0"/>
          </a:p>
          <a:p>
            <a:r>
              <a:rPr lang="en-US" dirty="0"/>
              <a:t>Variations in the number of reviews of apartments on websites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="" xmlns:a16="http://schemas.microsoft.com/office/drawing/2014/main" id="{7F0FC757-0FB0-43DC-8A8C-A60D551754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B078FCAE-E8BE-4215-8F37-55B5EE72F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FF48ABDD-EC14-4852-8085-531535B95F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AF4E9326-7C69-4A33-9A45-62F659E4AE6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4907A2B9-67D8-42FB-A373-67076DE4D3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341EDF98-4415-4462-AEA7-82AEA12058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E744230B-ABEB-48BC-A302-410B6FBD4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A88BBAE4-1AA8-4249-AB11-FEFFDB51A7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28689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3AAF1CF6-A2E3-40FC-975A-E8E573D2329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3926" y="1341798"/>
            <a:ext cx="4821551" cy="3415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Predict rankings of apartments close to Duke campus </a:t>
            </a:r>
            <a:r>
              <a:rPr lang="en-US" sz="1600" cap="all" dirty="0" smtClean="0"/>
              <a:t>by applying bayesian statistical method</a:t>
            </a:r>
            <a:endParaRPr lang="en-US" sz="1600" cap="all" dirty="0"/>
          </a:p>
        </p:txBody>
      </p:sp>
    </p:spTree>
    <p:extLst>
      <p:ext uri="{BB962C8B-B14F-4D97-AF65-F5344CB8AC3E}">
        <p14:creationId xmlns:p14="http://schemas.microsoft.com/office/powerpoint/2010/main" val="13817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935" y="2015732"/>
            <a:ext cx="4151688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Ban </a:t>
            </a:r>
            <a:r>
              <a:rPr lang="en-US" dirty="0"/>
              <a:t>on </a:t>
            </a:r>
            <a:r>
              <a:rPr lang="en-US" dirty="0" smtClean="0"/>
              <a:t>Web Scraping</a:t>
            </a:r>
          </a:p>
          <a:p>
            <a:pPr lvl="1"/>
            <a:r>
              <a:rPr lang="en-US" dirty="0" smtClean="0"/>
              <a:t>Ban on Mirror Creating</a:t>
            </a:r>
          </a:p>
          <a:p>
            <a:pPr lvl="1"/>
            <a:endParaRPr lang="en-US" dirty="0"/>
          </a:p>
          <a:p>
            <a:r>
              <a:rPr lang="en-US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httrack?</a:t>
            </a:r>
          </a:p>
          <a:p>
            <a:pPr lvl="1"/>
            <a:r>
              <a:rPr lang="en-US" dirty="0" smtClean="0"/>
              <a:t>Downloading Manually!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81" y="2265562"/>
            <a:ext cx="4648200" cy="25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0943">
            <a:off x="1341639" y="3951158"/>
            <a:ext cx="5684175" cy="214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00441">
            <a:off x="1772642" y="4157656"/>
            <a:ext cx="4524656" cy="3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035888"/>
            <a:ext cx="4960443" cy="3410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Prediction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700" dirty="0"/>
              <a:t>Ordered Multinomial Logistic Model with Varying Intercepts (fancy!) with JAGS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endParaRPr lang="en-US" sz="17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700" dirty="0"/>
              <a:t>More accurate scores of apartments than </a:t>
            </a:r>
            <a:r>
              <a:rPr lang="en-US" sz="1700" dirty="0" smtClean="0"/>
              <a:t>those </a:t>
            </a:r>
            <a:r>
              <a:rPr lang="en-US" sz="1700" dirty="0"/>
              <a:t>on “</a:t>
            </a:r>
            <a:r>
              <a:rPr lang="en-US" sz="1700" dirty="0" err="1" smtClean="0"/>
              <a:t>ApartmentRatings.com</a:t>
            </a:r>
            <a:r>
              <a:rPr lang="en-US" sz="1700" dirty="0"/>
              <a:t>”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endParaRPr lang="en-US" sz="17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lang="en-US" sz="1700" dirty="0"/>
              <a:t>Posterior distribution of scores for each apartments and rankings according to specification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endParaRPr lang="en-US" sz="17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718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app Demonstration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38882"/>
            <a:ext cx="9603275" cy="345061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hlinkClick r:id="rId2"/>
              </a:rPr>
              <a:t>https://victor9496.shinyapps.io/apt_rating/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shiny.rstudio.com/gallery/superzip-example.html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551659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131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Arial</vt:lpstr>
      <vt:lpstr>Gallery</vt:lpstr>
      <vt:lpstr>APARTMENT SHINY</vt:lpstr>
      <vt:lpstr>Table of Contents</vt:lpstr>
      <vt:lpstr>MOTIVATION</vt:lpstr>
      <vt:lpstr>objective</vt:lpstr>
      <vt:lpstr>DATA</vt:lpstr>
      <vt:lpstr>Prediction Model</vt:lpstr>
      <vt:lpstr>Shiny app Demonstration </vt:lpstr>
      <vt:lpstr>Q&amp;A </vt:lpstr>
      <vt:lpstr>Credit</vt:lpstr>
      <vt:lpstr>Reference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SHINY</dc:title>
  <dc:creator>Jaeyeon Lee</dc:creator>
  <cp:lastModifiedBy>Qi (Dylan) Liu</cp:lastModifiedBy>
  <cp:revision>15</cp:revision>
  <dcterms:created xsi:type="dcterms:W3CDTF">2017-12-12T19:52:04Z</dcterms:created>
  <dcterms:modified xsi:type="dcterms:W3CDTF">2017-12-13T00:45:04Z</dcterms:modified>
</cp:coreProperties>
</file>