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41645-0D92-8A07-C633-7D1521EE4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32078D-79F0-413E-CE9C-2CBA39BF5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B39CA-79A8-0CE7-C680-DEED2F27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E3806-BE5D-2F00-1013-C9E5B124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5886E-CFC8-740E-C88C-6FFE8AE7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80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FA58B-976A-5229-17C4-601ADF6B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A30DA-BE98-2F14-2D5A-74C378927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2E26D8-5F22-78C2-8C95-B10A6BD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46389-1E94-8EFC-18CA-79BE0EE6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70E1AA-1B6B-7077-CA2B-D7406140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89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CAC95E-4F11-494D-BCB7-17C2EACBA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9AC944-E64F-0F03-8F3A-7CE746773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04B8B-4CD3-719B-6672-9AE20677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38216-4D38-EFFC-6251-58A6BF64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5C8D77-328E-21BE-726D-DD1CEC7A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76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8575C-D9B2-700B-4E6A-D61CBB48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6357B-84CF-3FE1-7B7C-CEC5D492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F2D7E5-8CB0-6104-0EC4-9EC06A60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ABF341-E294-9B66-C1A5-848F842C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87B857-0CB3-8CF9-CF84-76560841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5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4D7BB-A66B-8FA0-D0E2-3E012F61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F08355-54FE-4086-417A-25EE3440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AFF43-EBF5-69CE-9A39-EC180CB2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8432C-098D-0D71-0B4E-0D5B527F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8E55D5-A73D-7571-B386-36846FC7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2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22B4-88B1-300B-D20A-0E40A0D1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8A5240-B69F-06F0-54AC-BC7DB2680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8B15E8-335F-0510-EC7C-81D6FC15E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D9FED4-405D-6C9F-1DC5-529F35F7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F994CD-B81B-18F1-FBE5-BF56DCFA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85B421-E035-B611-3ECC-1E8B17FD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05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88950-C270-3773-13B7-153A2AEE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FB86F6-91A3-7283-2C0B-19592ACF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D86DA8-EBE0-7480-D762-A0B4143C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3F0A88-825E-31DE-4AA5-63D413912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9A29A1-A09A-4322-C334-05E1CAC22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EA17C3-B97A-0130-9FDB-8E6D579B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AFF35-6B25-E4BA-94CB-1E8D8C46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A83277-59BE-58F8-073B-460CDD0A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4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5F2A1-6AC2-E1D8-7FB3-00F91973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C950D8-1532-5AB3-CE81-6B776D2D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46F855-3435-3E28-9ED0-D358C202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002D4A-662A-58C5-4D5A-65253A14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2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31A3FD-C92A-10A2-2F88-C4C3A492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498697-9542-973B-071D-C762BB31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7A7503-576A-225F-4183-9A296D19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98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04D4A-993F-2F67-F23E-542A2AD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A16B6-9CB8-3272-25B9-4F64A4CC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4B2BFC-0EAC-1A3B-76D9-1B8EE13EF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8194F6-B7B2-78B6-898C-A6FD1DB2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80BBF3-A45E-A3E7-1424-3F6FBE9B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123CF7-282F-77B2-50FF-90814B63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2C8CC-3E9A-86B2-88E7-53A9C5FD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7AB451-FD06-37AE-2088-4F0DDD0FB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743B9A-C9BE-9685-041E-D3BD4B1D1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ADD7CF-C024-D095-AAA5-4FA5D0DD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159B1F-72C1-C169-FC9D-E770C9BF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6BE950-FE8C-3DE5-6696-A8119A8A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9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B37B25-D7E6-0FC5-F9DB-A7A81FD9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94332D-2430-B39B-704B-487AEE64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76CA0C-70D5-F7FD-89A0-F674471A9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BEE4E-C4C0-4B82-A81C-541D6E34033D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541EC8-C291-2FEF-6D39-1792BDEC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E5092A-6899-586B-7D0D-66B88681F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AC5D-511B-47E5-8DFF-DCCC674E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8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-brushlands-23209.heroku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5EB4D-263E-5BE4-5450-DECD0E180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/>
              <a:t>AppFatura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0CED4-BA85-F9A1-0F9A-F713FED00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6558"/>
            <a:ext cx="9144000" cy="36911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Aluno</a:t>
            </a:r>
            <a:r>
              <a:rPr lang="pt-BR" dirty="0"/>
              <a:t>: José Victor Costa de Araújo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FF02EA-4F59-1C85-4C98-5D1711C96199}"/>
              </a:ext>
            </a:extLst>
          </p:cNvPr>
          <p:cNvSpPr txBox="1"/>
          <p:nvPr/>
        </p:nvSpPr>
        <p:spPr>
          <a:xfrm>
            <a:off x="3011647" y="5301841"/>
            <a:ext cx="6241409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Disciplina</a:t>
            </a:r>
            <a:r>
              <a:rPr lang="pt-BR" dirty="0"/>
              <a:t>:  </a:t>
            </a:r>
            <a:r>
              <a:rPr lang="pt-BR" dirty="0" err="1"/>
              <a:t>Proj</a:t>
            </a:r>
            <a:r>
              <a:rPr lang="pt-BR" dirty="0"/>
              <a:t>. Int. de Análise e </a:t>
            </a:r>
            <a:r>
              <a:rPr lang="pt-BR" dirty="0" err="1"/>
              <a:t>Desenv</a:t>
            </a:r>
            <a:r>
              <a:rPr lang="pt-BR" dirty="0"/>
              <a:t>. de Sistemas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4F64D1-8EBC-5A61-E844-A41F6B4A9CBD}"/>
              </a:ext>
            </a:extLst>
          </p:cNvPr>
          <p:cNvSpPr txBox="1"/>
          <p:nvPr/>
        </p:nvSpPr>
        <p:spPr>
          <a:xfrm>
            <a:off x="2390862" y="5847124"/>
            <a:ext cx="79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aplicação poderá ser vista em: </a:t>
            </a:r>
            <a:r>
              <a:rPr lang="pt-BR" b="0" i="0" u="sng" dirty="0">
                <a:solidFill>
                  <a:srgbClr val="006DEB"/>
                </a:solidFill>
                <a:effectLst/>
                <a:latin typeface="salesforce-sans"/>
                <a:hlinkClick r:id="rId2"/>
              </a:rPr>
              <a:t>https://secure-brushlands-23209.herokuapp.com/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656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04624-303E-7970-F040-90F4A7B5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Recuperação de senha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321E8A-98FB-D136-E775-3BA93B26E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554" y="1825625"/>
            <a:ext cx="6034891" cy="4351338"/>
          </a:xfrm>
        </p:spPr>
      </p:pic>
    </p:spTree>
    <p:extLst>
      <p:ext uri="{BB962C8B-B14F-4D97-AF65-F5344CB8AC3E}">
        <p14:creationId xmlns:p14="http://schemas.microsoft.com/office/powerpoint/2010/main" val="112711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CC70-8967-124E-5E97-7452CAE6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A52B3-71F9-2445-B8EE-AB1C9840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Caso o usuário perca a senha, o mesmo deverá inserir o </a:t>
            </a:r>
            <a:r>
              <a:rPr lang="pt-BR" dirty="0" err="1"/>
              <a:t>email</a:t>
            </a:r>
            <a:r>
              <a:rPr lang="pt-BR" dirty="0"/>
              <a:t> para realizar o procedimento de recuperação de senha</a:t>
            </a:r>
          </a:p>
        </p:txBody>
      </p:sp>
    </p:spTree>
    <p:extLst>
      <p:ext uri="{BB962C8B-B14F-4D97-AF65-F5344CB8AC3E}">
        <p14:creationId xmlns:p14="http://schemas.microsoft.com/office/powerpoint/2010/main" val="345129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55CFB-74E6-23D6-2980-45E0C0C6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Index da aplicação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A8EC350-0871-8A9C-DBC7-7F6130FF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92" y="2037956"/>
            <a:ext cx="6438900" cy="24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00F4F-5994-D10D-993F-695FAB86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Funcionalidades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B07F2-F2C1-8752-3D2A-D5D595D7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Cadastrar</a:t>
            </a:r>
          </a:p>
          <a:p>
            <a:pPr lvl="1"/>
            <a:r>
              <a:rPr lang="pt-BR" dirty="0"/>
              <a:t>Avatar do usuário</a:t>
            </a:r>
          </a:p>
          <a:p>
            <a:pPr lvl="1"/>
            <a:r>
              <a:rPr lang="pt-BR" dirty="0"/>
              <a:t>Lupa na opção detalhes</a:t>
            </a:r>
          </a:p>
          <a:p>
            <a:pPr marL="457200" lvl="1" indent="0">
              <a:buNone/>
            </a:pPr>
            <a:r>
              <a:rPr lang="pt-BR" dirty="0"/>
              <a:t>	</a:t>
            </a:r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41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A4E08-8CF6-54BE-8D24-1C80A6F5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Cadastrar Fatura | Detalhes da Fatura</a:t>
            </a:r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D4DE5F7-32DF-CC7D-86B8-979165A72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74" y="1778972"/>
            <a:ext cx="7957651" cy="3763412"/>
          </a:xfrm>
        </p:spPr>
      </p:pic>
    </p:spTree>
    <p:extLst>
      <p:ext uri="{BB962C8B-B14F-4D97-AF65-F5344CB8AC3E}">
        <p14:creationId xmlns:p14="http://schemas.microsoft.com/office/powerpoint/2010/main" val="686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B1F5B-1C89-0688-87C4-83784C0C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Funcionalidades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E75DE-118B-15CD-6B30-17C20B24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Parâmetros</a:t>
            </a:r>
          </a:p>
          <a:p>
            <a:pPr lvl="1"/>
            <a:r>
              <a:rPr lang="pt-BR" dirty="0"/>
              <a:t>Cadastrar</a:t>
            </a:r>
          </a:p>
          <a:p>
            <a:pPr lvl="1"/>
            <a:r>
              <a:rPr lang="pt-BR" dirty="0"/>
              <a:t>Voltar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42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3DD98-3FEE-5631-FF69-B81CB70A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Detalhes do usuário</a:t>
            </a:r>
            <a:r>
              <a:rPr lang="pt-BR" dirty="0"/>
              <a:t>	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897134-DBA3-BD7A-ED5C-C8D23F8AA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801" y="1825625"/>
            <a:ext cx="6262398" cy="4351338"/>
          </a:xfrm>
        </p:spPr>
      </p:pic>
    </p:spTree>
    <p:extLst>
      <p:ext uri="{BB962C8B-B14F-4D97-AF65-F5344CB8AC3E}">
        <p14:creationId xmlns:p14="http://schemas.microsoft.com/office/powerpoint/2010/main" val="357133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DB7B9-9B13-18CE-3C8F-D95F7E51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Funcionalidades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E459D-3DC2-2F0D-486A-B5B583F7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Edição de credenciais</a:t>
            </a:r>
          </a:p>
        </p:txBody>
      </p:sp>
    </p:spTree>
    <p:extLst>
      <p:ext uri="{BB962C8B-B14F-4D97-AF65-F5344CB8AC3E}">
        <p14:creationId xmlns:p14="http://schemas.microsoft.com/office/powerpoint/2010/main" val="856205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A7D61-CAEC-F052-22B7-47054914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Alguns recursos adicionais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68772D-74B9-3036-1934-B652EB3CA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Criptografia de senha</a:t>
            </a:r>
          </a:p>
          <a:p>
            <a:pPr lvl="1"/>
            <a:r>
              <a:rPr lang="pt-BR" dirty="0"/>
              <a:t>Armazenamento de imagens</a:t>
            </a:r>
          </a:p>
          <a:p>
            <a:pPr lvl="1"/>
            <a:r>
              <a:rPr lang="pt-BR" dirty="0"/>
              <a:t>Verificações de usuários </a:t>
            </a:r>
          </a:p>
          <a:p>
            <a:pPr lvl="1"/>
            <a:r>
              <a:rPr lang="pt-BR" dirty="0"/>
              <a:t>Verificações de faturas e recibos inseridos </a:t>
            </a:r>
          </a:p>
          <a:p>
            <a:pPr lvl="1"/>
            <a:r>
              <a:rPr lang="pt-BR" dirty="0"/>
              <a:t>Sistema de autenticação de usuários</a:t>
            </a:r>
          </a:p>
        </p:txBody>
      </p:sp>
    </p:spTree>
    <p:extLst>
      <p:ext uri="{BB962C8B-B14F-4D97-AF65-F5344CB8AC3E}">
        <p14:creationId xmlns:p14="http://schemas.microsoft.com/office/powerpoint/2010/main" val="173520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E3FD9-3330-2F2A-784B-D40A323C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Recursos a serem implementados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970C4-4EBC-84EF-71BB-EE42B85C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Sistema de envio de mensagens ( </a:t>
            </a:r>
            <a:r>
              <a:rPr lang="pt-BR" dirty="0" err="1"/>
              <a:t>api</a:t>
            </a:r>
            <a:r>
              <a:rPr lang="pt-BR" dirty="0"/>
              <a:t>  externa)</a:t>
            </a:r>
          </a:p>
          <a:p>
            <a:pPr lvl="1"/>
            <a:r>
              <a:rPr lang="pt-BR" dirty="0"/>
              <a:t>Sistema de criação de boletos (</a:t>
            </a:r>
            <a:r>
              <a:rPr lang="pt-BR" dirty="0" err="1"/>
              <a:t>api</a:t>
            </a:r>
            <a:r>
              <a:rPr lang="pt-BR" dirty="0"/>
              <a:t> externa)</a:t>
            </a:r>
          </a:p>
          <a:p>
            <a:pPr lvl="1"/>
            <a:r>
              <a:rPr lang="pt-BR" dirty="0"/>
              <a:t>Correções de bugs e falhas no lado do servidor</a:t>
            </a:r>
          </a:p>
          <a:p>
            <a:pPr lvl="1"/>
            <a:r>
              <a:rPr lang="pt-BR" dirty="0"/>
              <a:t>Melhorias na parte do design das telas</a:t>
            </a:r>
          </a:p>
          <a:p>
            <a:pPr lvl="1"/>
            <a:r>
              <a:rPr lang="pt-BR" dirty="0"/>
              <a:t>Possibilidade da própria aplicação realizar os pagamentos de boletos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42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62779-C430-42A7-5426-4BEEA166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1A57E-7500-C885-0786-1F77AAA5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Criar uma aplicação em plataforma web, em que o usuário possa está gravando e verificando as faturas, com o objetivo de evitar futuros atrasos. </a:t>
            </a:r>
          </a:p>
        </p:txBody>
      </p:sp>
    </p:spTree>
    <p:extLst>
      <p:ext uri="{BB962C8B-B14F-4D97-AF65-F5344CB8AC3E}">
        <p14:creationId xmlns:p14="http://schemas.microsoft.com/office/powerpoint/2010/main" val="1519293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7FBB-A861-E6CC-E339-B99F0CC8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Repositório </a:t>
            </a:r>
            <a:r>
              <a:rPr lang="pt-BR" b="1" dirty="0" err="1"/>
              <a:t>Git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DE4BC-A619-87A0-908B-5CDB8BAD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https://github.com/victor9743/aplicacaofatura.git</a:t>
            </a:r>
          </a:p>
        </p:txBody>
      </p:sp>
    </p:spTree>
    <p:extLst>
      <p:ext uri="{BB962C8B-B14F-4D97-AF65-F5344CB8AC3E}">
        <p14:creationId xmlns:p14="http://schemas.microsoft.com/office/powerpoint/2010/main" val="81357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23B40-E1F5-DDA1-D3A6-AC77ED1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B3E8C8-C0AC-44A5-2CAD-5FCA8532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pt-BR" dirty="0"/>
              <a:t>Linguagens</a:t>
            </a:r>
          </a:p>
          <a:p>
            <a:pPr lvl="2"/>
            <a:r>
              <a:rPr lang="pt-BR" dirty="0"/>
              <a:t>Programação</a:t>
            </a:r>
          </a:p>
          <a:p>
            <a:pPr marL="1371600" lvl="3" indent="0">
              <a:buNone/>
            </a:pPr>
            <a:r>
              <a:rPr lang="pt-BR" dirty="0" err="1"/>
              <a:t>Php</a:t>
            </a:r>
            <a:r>
              <a:rPr lang="pt-BR" dirty="0"/>
              <a:t>, Javascript</a:t>
            </a:r>
          </a:p>
          <a:p>
            <a:pPr lvl="2"/>
            <a:r>
              <a:rPr lang="pt-BR" dirty="0"/>
              <a:t>Banco de dados</a:t>
            </a:r>
          </a:p>
          <a:p>
            <a:pPr lvl="3"/>
            <a:r>
              <a:rPr lang="pt-BR" dirty="0"/>
              <a:t>Desenvolvimento</a:t>
            </a:r>
          </a:p>
          <a:p>
            <a:pPr marL="1828800" lvl="4" indent="0">
              <a:buNone/>
            </a:pPr>
            <a:r>
              <a:rPr lang="pt-BR" dirty="0" err="1"/>
              <a:t>mysql</a:t>
            </a:r>
            <a:endParaRPr lang="pt-BR" dirty="0"/>
          </a:p>
          <a:p>
            <a:pPr lvl="3"/>
            <a:r>
              <a:rPr lang="pt-BR" dirty="0"/>
              <a:t>Produção</a:t>
            </a:r>
          </a:p>
          <a:p>
            <a:pPr marL="1371600" lvl="3" indent="0">
              <a:buNone/>
            </a:pPr>
            <a:r>
              <a:rPr lang="pt-BR" dirty="0"/>
              <a:t>	</a:t>
            </a:r>
            <a:r>
              <a:rPr lang="pt-BR" dirty="0" err="1"/>
              <a:t>postgres</a:t>
            </a:r>
            <a:endParaRPr lang="pt-BR" dirty="0"/>
          </a:p>
          <a:p>
            <a:pPr lvl="2"/>
            <a:r>
              <a:rPr lang="pt-BR" dirty="0"/>
              <a:t>Estilização</a:t>
            </a:r>
          </a:p>
          <a:p>
            <a:pPr marL="914400" lvl="2" indent="0">
              <a:buNone/>
            </a:pPr>
            <a:r>
              <a:rPr lang="pt-BR" dirty="0"/>
              <a:t>        </a:t>
            </a:r>
            <a:r>
              <a:rPr lang="pt-BR" dirty="0" err="1"/>
              <a:t>Css</a:t>
            </a:r>
            <a:endParaRPr lang="pt-BR" dirty="0"/>
          </a:p>
          <a:p>
            <a:pPr lvl="1"/>
            <a:r>
              <a:rPr lang="pt-BR" dirty="0"/>
              <a:t>Frameworks</a:t>
            </a:r>
          </a:p>
          <a:p>
            <a:pPr lvl="2"/>
            <a:r>
              <a:rPr lang="pt-BR" dirty="0" err="1"/>
              <a:t>Laravel</a:t>
            </a:r>
            <a:endParaRPr lang="pt-BR" dirty="0"/>
          </a:p>
          <a:p>
            <a:pPr lvl="1"/>
            <a:r>
              <a:rPr lang="pt-BR" dirty="0"/>
              <a:t>Plataforma de hospedagem de código fonte </a:t>
            </a:r>
          </a:p>
          <a:p>
            <a:pPr lvl="2"/>
            <a:r>
              <a:rPr lang="pt-BR" dirty="0" err="1"/>
              <a:t>github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	</a:t>
            </a:r>
          </a:p>
          <a:p>
            <a:pPr marL="914400" lvl="2" indent="0">
              <a:buNone/>
            </a:pPr>
            <a:endParaRPr lang="pt-BR" dirty="0"/>
          </a:p>
          <a:p>
            <a:pPr marL="1371600" lvl="3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744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8D8856-5FD4-0C72-FFB3-105F83B8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5479"/>
            <a:ext cx="10515600" cy="59352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06343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9AB29-D0CD-14DA-6383-4486929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1262F-54C1-B06C-ED83-AFED19D6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Aplicação web </a:t>
            </a:r>
          </a:p>
          <a:p>
            <a:pPr lvl="1"/>
            <a:r>
              <a:rPr lang="pt-BR" dirty="0"/>
              <a:t>Pode ser acessada em qualquer lugar (desktop, mobile).</a:t>
            </a:r>
          </a:p>
          <a:p>
            <a:pPr lvl="1"/>
            <a:r>
              <a:rPr lang="pt-BR" dirty="0"/>
              <a:t>É uma aplicação gratuita, onde o usuário podem está acessando com suas respectivas faturas.</a:t>
            </a:r>
          </a:p>
          <a:p>
            <a:pPr lvl="1"/>
            <a:r>
              <a:rPr lang="pt-BR" dirty="0"/>
              <a:t>O usuário pode está cadastrando o recibo da fatura na aplicação. Assim, quando se cadastra uma fatura, poderá cadastrar o recibo informando que a fatura foi paga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08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CA1D4-E372-1839-FC42-F248D62B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E6A46-9D57-D0EA-AA42-98E9E655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 de conexão com a internet</a:t>
            </a:r>
          </a:p>
          <a:p>
            <a:r>
              <a:rPr lang="pt-BR" dirty="0"/>
              <a:t>As informações inseridas (por enquanto) deverão ser iguais aos valores da fatura e do recibo.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11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1EE9E-D5E2-419B-EE1E-4552E5CE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F7AB5-22FE-8442-718A-C4BBE950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5" y="1937857"/>
            <a:ext cx="10515600" cy="115768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sz="6000" dirty="0"/>
              <a:t>Apresentação das telas</a:t>
            </a:r>
          </a:p>
        </p:txBody>
      </p:sp>
    </p:spTree>
    <p:extLst>
      <p:ext uri="{BB962C8B-B14F-4D97-AF65-F5344CB8AC3E}">
        <p14:creationId xmlns:p14="http://schemas.microsoft.com/office/powerpoint/2010/main" val="398007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DDEF8-A9E2-FE84-C8A9-3ED4E6A2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Login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15FBD3C-2A41-3813-80D3-47CB5D30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06" y="1690688"/>
            <a:ext cx="5165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9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2A1EC-6C44-3A5C-A528-A3E3D25C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Funcionalidades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E505B-4C03-9CF4-3DD8-04242214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Acesso </a:t>
            </a:r>
          </a:p>
          <a:p>
            <a:pPr lvl="1"/>
            <a:r>
              <a:rPr lang="pt-BR" dirty="0"/>
              <a:t>Lembrar-me</a:t>
            </a:r>
          </a:p>
          <a:p>
            <a:pPr lvl="1"/>
            <a:r>
              <a:rPr lang="pt-BR" dirty="0"/>
              <a:t>Criar uma nova conta</a:t>
            </a:r>
          </a:p>
          <a:p>
            <a:pPr lvl="1"/>
            <a:r>
              <a:rPr lang="pt-BR" dirty="0"/>
              <a:t>Esqueceu a senha ?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246B5-B828-17ED-4530-D2919EB9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Cadastrar usuário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F1EA2EBE-F7A5-67C1-25CD-FD887A12A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608" y="1828800"/>
            <a:ext cx="5042466" cy="4348163"/>
          </a:xfrm>
        </p:spPr>
      </p:pic>
    </p:spTree>
    <p:extLst>
      <p:ext uri="{BB962C8B-B14F-4D97-AF65-F5344CB8AC3E}">
        <p14:creationId xmlns:p14="http://schemas.microsoft.com/office/powerpoint/2010/main" val="226596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1F710-C035-CEF3-FF42-EE540B75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Funcionalidades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4C187-1B6B-1338-B683-099B3910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O usuário deverá inserir suas informações de cadastro </a:t>
            </a:r>
          </a:p>
          <a:p>
            <a:pPr lvl="1"/>
            <a:r>
              <a:rPr lang="pt-BR" dirty="0"/>
              <a:t>As informações de cadastro deverão ser únicas.</a:t>
            </a:r>
          </a:p>
          <a:p>
            <a:pPr lvl="1"/>
            <a:r>
              <a:rPr lang="pt-BR" dirty="0"/>
              <a:t>Já possui cadastro ?</a:t>
            </a:r>
          </a:p>
          <a:p>
            <a:pPr marL="457200" lvl="1" indent="0">
              <a:buNone/>
            </a:pPr>
            <a:r>
              <a:rPr lang="pt-BR" dirty="0"/>
              <a:t>    	</a:t>
            </a:r>
          </a:p>
        </p:txBody>
      </p:sp>
    </p:spTree>
    <p:extLst>
      <p:ext uri="{BB962C8B-B14F-4D97-AF65-F5344CB8AC3E}">
        <p14:creationId xmlns:p14="http://schemas.microsoft.com/office/powerpoint/2010/main" val="4107904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365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salesforce-sans</vt:lpstr>
      <vt:lpstr>Tema do Office</vt:lpstr>
      <vt:lpstr>AppFatura</vt:lpstr>
      <vt:lpstr>Objetivo </vt:lpstr>
      <vt:lpstr>Vantagens</vt:lpstr>
      <vt:lpstr>Desvantagens</vt:lpstr>
      <vt:lpstr> </vt:lpstr>
      <vt:lpstr>Login</vt:lpstr>
      <vt:lpstr>Funcionalidades </vt:lpstr>
      <vt:lpstr>Cadastrar usuário</vt:lpstr>
      <vt:lpstr>Funcionalidades </vt:lpstr>
      <vt:lpstr>Recuperação de senha</vt:lpstr>
      <vt:lpstr>Funcionalidades</vt:lpstr>
      <vt:lpstr>Index da aplicação</vt:lpstr>
      <vt:lpstr>Funcionalidades </vt:lpstr>
      <vt:lpstr>Cadastrar Fatura | Detalhes da Fatura</vt:lpstr>
      <vt:lpstr>Funcionalidades </vt:lpstr>
      <vt:lpstr>Detalhes do usuário </vt:lpstr>
      <vt:lpstr>Funcionalidades </vt:lpstr>
      <vt:lpstr>Alguns recursos adicionais </vt:lpstr>
      <vt:lpstr>Recursos a serem implementados</vt:lpstr>
      <vt:lpstr>Repositório Git</vt:lpstr>
      <vt:lpstr>Ferramentas utilizadas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AppFatura</dc:title>
  <dc:creator>suporte cerice 2</dc:creator>
  <cp:lastModifiedBy>suporte cerice 2</cp:lastModifiedBy>
  <cp:revision>2</cp:revision>
  <dcterms:created xsi:type="dcterms:W3CDTF">2022-06-07T18:11:50Z</dcterms:created>
  <dcterms:modified xsi:type="dcterms:W3CDTF">2022-06-07T19:36:00Z</dcterms:modified>
</cp:coreProperties>
</file>