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08BE7-446E-4716-BC20-04B6121480B7}" v="1219" dt="2022-03-26T14:40:3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2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4560" y="1239078"/>
            <a:ext cx="7802880" cy="715506"/>
          </a:xfrm>
        </p:spPr>
        <p:txBody>
          <a:bodyPr>
            <a:normAutofit/>
          </a:bodyPr>
          <a:lstStyle/>
          <a:p>
            <a:r>
              <a:rPr lang="de-DE" sz="4000" i="0" dirty="0" err="1">
                <a:latin typeface="Century Gothic"/>
              </a:rPr>
              <a:t>Projetos</a:t>
            </a:r>
            <a:r>
              <a:rPr lang="de-DE" sz="4000" i="0" dirty="0">
                <a:latin typeface="Century Gothic"/>
              </a:rPr>
              <a:t> </a:t>
            </a:r>
            <a:r>
              <a:rPr lang="de-DE" sz="4000" i="0" dirty="0" err="1">
                <a:latin typeface="Century Gothic"/>
              </a:rPr>
              <a:t>Realizados</a:t>
            </a:r>
            <a:endParaRPr lang="de-DE" sz="4000" i="0" dirty="0">
              <a:latin typeface="Century Gothic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2351" y="4632096"/>
            <a:ext cx="8342319" cy="1245243"/>
          </a:xfrm>
        </p:spPr>
        <p:txBody>
          <a:bodyPr anchor="ctr">
            <a:normAutofit/>
          </a:bodyPr>
          <a:lstStyle/>
          <a:p>
            <a:r>
              <a:rPr lang="de-DE" dirty="0" err="1">
                <a:latin typeface="Century Gothic"/>
              </a:rPr>
              <a:t>Colaborador</a:t>
            </a:r>
            <a:r>
              <a:rPr lang="de-DE" dirty="0">
                <a:latin typeface="Century Gothic"/>
              </a:rPr>
              <a:t>: José Victor </a:t>
            </a:r>
            <a:r>
              <a:rPr lang="de-DE" dirty="0" err="1">
                <a:latin typeface="Century Gothic"/>
              </a:rPr>
              <a:t>costa</a:t>
            </a:r>
            <a:r>
              <a:rPr lang="de-DE" dirty="0">
                <a:latin typeface="Century Gothic"/>
              </a:rPr>
              <a:t> de </a:t>
            </a:r>
            <a:r>
              <a:rPr lang="de-DE" dirty="0" err="1">
                <a:latin typeface="Century Gothic"/>
              </a:rPr>
              <a:t>araújo</a:t>
            </a:r>
            <a:endParaRPr lang="de-DE">
              <a:latin typeface="Century Gothic"/>
            </a:endParaRPr>
          </a:p>
          <a:p>
            <a:r>
              <a:rPr lang="de-DE" dirty="0">
                <a:latin typeface="Century Gothic"/>
              </a:rPr>
              <a:t>Desenvolvedor web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1C6128B-1A4D-3861-2C2A-F7F83A46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B8F2E-4B28-9EEB-9B76-515E3D52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>
                <a:latin typeface="Century Gothic"/>
              </a:rPr>
              <a:t>4- (</a:t>
            </a:r>
            <a:r>
              <a:rPr lang="pt-BR" sz="2400" b="1" dirty="0">
                <a:latin typeface="Century Gothic"/>
                <a:ea typeface="+mj-lt"/>
                <a:cs typeface="+mj-lt"/>
              </a:rPr>
              <a:t> </a:t>
            </a:r>
            <a:r>
              <a:rPr lang="pt-BR" sz="2400" b="1" i="0" dirty="0">
                <a:latin typeface="Century Gothic"/>
                <a:ea typeface="+mj-lt"/>
                <a:cs typeface="+mj-lt"/>
              </a:rPr>
              <a:t>Área Cliente ) inserir link para o manual</a:t>
            </a:r>
            <a:endParaRPr lang="pt-BR" sz="2400" b="1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05937-F092-FF3C-63DD-A70E4EBB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>
                <a:latin typeface="Century Gothic"/>
              </a:rPr>
              <a:t>Descrição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Inserir um manual passo a passo de </a:t>
            </a:r>
            <a:r>
              <a:rPr lang="pt-BR" sz="1800" dirty="0" err="1">
                <a:latin typeface="Century Gothic"/>
              </a:rPr>
              <a:t>auxiliação</a:t>
            </a:r>
            <a:r>
              <a:rPr lang="pt-BR" sz="1800" dirty="0">
                <a:latin typeface="Century Gothic"/>
              </a:rPr>
              <a:t> ao usuário</a:t>
            </a:r>
          </a:p>
          <a:p>
            <a:r>
              <a:rPr lang="pt-BR" sz="2000" b="1" dirty="0">
                <a:latin typeface="Century Gothic"/>
              </a:rPr>
              <a:t>Duração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Aproximadamente 1 semana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032729B-B7E6-521C-EF5D-38A60C82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43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EB1FF-873B-3582-A1A7-9A9E0358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latin typeface="Century Gothic"/>
              </a:rPr>
              <a:t>Manual do cliente ( paciente )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82DC686-4007-66DC-36D0-A54C19FF6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870" y="2009554"/>
            <a:ext cx="8890259" cy="4024424"/>
          </a:xfrm>
        </p:spPr>
      </p:pic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5E17696-AD39-9295-9E25-6FAE4C06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1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D87C5-8AD8-DFF3-C6A5-865B97D3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latin typeface="Century Gothic"/>
              </a:rPr>
              <a:t>Manual do cliente ( instituição )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662F296-83A4-41B0-06C8-23FE76F61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31" y="2009554"/>
            <a:ext cx="8874538" cy="4024424"/>
          </a:xfrm>
        </p:spPr>
      </p:pic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E24CB89-1D95-4ADE-FE5D-CBB73AE0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78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6FDA3-F08C-558A-0182-5CF2D760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latin typeface="Century Gothic"/>
                <a:ea typeface="+mj-lt"/>
                <a:cs typeface="+mj-lt"/>
              </a:rPr>
              <a:t>5- ( </a:t>
            </a:r>
            <a:r>
              <a:rPr lang="pt-BR" sz="2400" b="1" i="0" dirty="0" err="1">
                <a:latin typeface="Century Gothic"/>
                <a:ea typeface="+mj-lt"/>
                <a:cs typeface="+mj-lt"/>
              </a:rPr>
              <a:t>Omie</a:t>
            </a:r>
            <a:r>
              <a:rPr lang="pt-BR" sz="2400" b="1" i="0" dirty="0">
                <a:latin typeface="Century Gothic"/>
                <a:ea typeface="+mj-lt"/>
                <a:cs typeface="+mj-lt"/>
              </a:rPr>
              <a:t> ) inserir parcelas na integração da OS</a:t>
            </a:r>
            <a:endParaRPr lang="pt-BR" sz="2400" b="1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E7E23-48C2-237D-A0C1-EEC060D2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>
                <a:latin typeface="Century Gothic"/>
              </a:rPr>
              <a:t>DESCRIÇÃO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Ao realizar a exportação, será mostrado as parcelas e suas respectivas informações na </a:t>
            </a:r>
            <a:r>
              <a:rPr lang="pt-BR" sz="1800" dirty="0" err="1">
                <a:latin typeface="Century Gothic"/>
              </a:rPr>
              <a:t>Omie</a:t>
            </a:r>
            <a:endParaRPr lang="pt-BR" sz="1800">
              <a:latin typeface="Century Gothic"/>
            </a:endParaRPr>
          </a:p>
          <a:p>
            <a:r>
              <a:rPr lang="pt-BR" sz="2000" b="1" dirty="0">
                <a:latin typeface="Century Gothic"/>
              </a:rPr>
              <a:t>DURAÇÃO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Aproximadamente 3 semanas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5FA45E3-8227-6F1D-094D-D24FE075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7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FDE0-D95B-9E1A-2053-790CCF03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 err="1">
                <a:latin typeface="Century Gothic"/>
              </a:rPr>
              <a:t>OMie</a:t>
            </a:r>
            <a:endParaRPr lang="pt-BR" sz="2400" b="1" i="0">
              <a:latin typeface="Century Gothic"/>
            </a:endParaRPr>
          </a:p>
        </p:txBody>
      </p:sp>
      <p:pic>
        <p:nvPicPr>
          <p:cNvPr id="6" name="Imagem 6" descr="Tabela&#10;&#10;Descrição gerada automaticamente">
            <a:extLst>
              <a:ext uri="{FF2B5EF4-FFF2-40B4-BE49-F238E27FC236}">
                <a16:creationId xmlns:a16="http://schemas.microsoft.com/office/drawing/2014/main" id="{F6355F8F-D1C0-762A-61BC-B0E93EA7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388" y="2009554"/>
            <a:ext cx="7165224" cy="4024424"/>
          </a:xfrm>
        </p:spPr>
      </p:pic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98F285B-8A5A-BEEA-7EA0-6F71EE46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95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BAC9E-322D-AA17-40C3-AFF2B537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latin typeface="Century Gothic"/>
                <a:ea typeface="+mj-lt"/>
                <a:cs typeface="+mj-lt"/>
              </a:rPr>
              <a:t>6- Bloquear acesso fora do horário</a:t>
            </a:r>
            <a:endParaRPr lang="pt-BR" sz="2400" b="1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51ACF-5D85-30CD-BA6F-D68CC8FB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>
                <a:latin typeface="Century Gothic"/>
              </a:rPr>
              <a:t>DESCRIÇÃO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Adicionar uma funcionalidade de controle de acesso, que permita adicionar um período de dia(s) e horário(s) em que o usuário possa acessar o sistema</a:t>
            </a:r>
          </a:p>
          <a:p>
            <a:pPr marL="342900" indent="-342900"/>
            <a:r>
              <a:rPr lang="pt-BR" sz="2000" b="1" dirty="0">
                <a:latin typeface="Century Gothic"/>
              </a:rPr>
              <a:t>DURAÇÃO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Aproximadamente 1 semana ( em conclusão 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33FE619-9B36-378C-9F69-2704119C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62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A1ECB-801A-3F0C-4A2C-DAB6DB86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latin typeface="Century Gothic"/>
              </a:rPr>
              <a:t>Horários de acesso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FA64A19-6BC0-7130-D75A-995FEB5A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62" y="2009554"/>
            <a:ext cx="9139077" cy="4024424"/>
          </a:xfrm>
        </p:spPr>
      </p:pic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071DE41-9DD8-EA36-D302-75E02C99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28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8B8EF-72CB-9824-CE4C-1B5344AB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8525774" cy="835818"/>
          </a:xfrm>
        </p:spPr>
        <p:txBody>
          <a:bodyPr/>
          <a:lstStyle/>
          <a:p>
            <a:r>
              <a:rPr lang="pt-BR" sz="2400" b="1" i="0" dirty="0">
                <a:latin typeface="Century Gothic"/>
              </a:rPr>
              <a:t>1-</a:t>
            </a:r>
            <a:r>
              <a:rPr lang="pt-BR" sz="2400" b="1" dirty="0">
                <a:latin typeface="Century Gothic"/>
              </a:rPr>
              <a:t> </a:t>
            </a:r>
            <a:r>
              <a:rPr lang="pt-BR" sz="2400" b="1" i="0" dirty="0">
                <a:latin typeface="Century Gothic"/>
                <a:ea typeface="+mj-lt"/>
                <a:cs typeface="+mj-lt"/>
              </a:rPr>
              <a:t>Renomear tabela de feriados</a:t>
            </a:r>
            <a:endParaRPr lang="pt-BR" b="1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A85039-14F6-B91E-83D6-6638816E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>
                <a:latin typeface="Century Gothic"/>
              </a:rPr>
              <a:t>DESCRICAO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Fazer a renomeação da tabela </a:t>
            </a:r>
            <a:r>
              <a:rPr lang="pt-BR" sz="1800" dirty="0" err="1">
                <a:latin typeface="Century Gothic"/>
              </a:rPr>
              <a:t>fatferiado</a:t>
            </a:r>
            <a:r>
              <a:rPr lang="pt-BR" sz="1800" dirty="0">
                <a:latin typeface="Century Gothic"/>
              </a:rPr>
              <a:t> para feriado</a:t>
            </a:r>
          </a:p>
          <a:p>
            <a:pPr marL="0" indent="0">
              <a:buNone/>
            </a:pPr>
            <a:endParaRPr lang="pt-BR" dirty="0">
              <a:latin typeface="Century Gothic"/>
            </a:endParaRPr>
          </a:p>
          <a:p>
            <a:r>
              <a:rPr lang="pt-BR" sz="2000" b="1" dirty="0">
                <a:latin typeface="Century Gothic"/>
              </a:rPr>
              <a:t>DURAÇÃO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Aproximadamente 1 dia</a:t>
            </a:r>
            <a:endParaRPr lang="pt-BR" sz="1800" dirty="0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E0975DC-698F-7B5A-A778-EB230CE9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77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49558-C96F-175D-50BE-93D54DAB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>
                <a:latin typeface="Century Gothic"/>
              </a:rPr>
              <a:t>2 - </a:t>
            </a:r>
            <a:r>
              <a:rPr lang="pt-BR" sz="2400" b="1" i="0" dirty="0">
                <a:latin typeface="Century Gothic"/>
                <a:ea typeface="+mj-lt"/>
                <a:cs typeface="+mj-lt"/>
              </a:rPr>
              <a:t>Mensagem de gravação do pedido médico</a:t>
            </a:r>
            <a:endParaRPr lang="pt-BR" sz="2400" b="1" dirty="0">
              <a:latin typeface="Century Gothic"/>
            </a:endParaRPr>
          </a:p>
        </p:txBody>
      </p:sp>
      <p:pic>
        <p:nvPicPr>
          <p:cNvPr id="6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C34C1D94-44D5-7D8E-3CA9-CAFAFB28D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529" y="2009554"/>
            <a:ext cx="8996941" cy="40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6D9347D-18B8-2CD7-AAD7-E13D6101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80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56F54-0B67-82C4-BEE3-F92913AC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32535"/>
            <a:ext cx="9906000" cy="4901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>
                <a:latin typeface="Century Gothic"/>
              </a:rPr>
              <a:t>DESCRIÇÃO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Mostrar uma mensagem de confirmação caso o usuário deseje salvar a foto como imagem do pedido.</a:t>
            </a:r>
          </a:p>
          <a:p>
            <a:r>
              <a:rPr lang="pt-BR" sz="2000" b="1" dirty="0">
                <a:latin typeface="Century Gothic"/>
              </a:rPr>
              <a:t>DURACAO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Aproximadamente 1 semana</a:t>
            </a:r>
            <a:endParaRPr lang="pt-BR" sz="1800" b="1" dirty="0">
              <a:latin typeface="Century Gothic"/>
            </a:endParaRP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B175C97-2F0C-DEA6-CD41-AC70E4E9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72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09EAB-3B58-185A-29DA-201747A1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latin typeface="Century Gothic"/>
                <a:ea typeface="+mj-lt"/>
                <a:cs typeface="+mj-lt"/>
              </a:rPr>
              <a:t>3- ( </a:t>
            </a:r>
            <a:r>
              <a:rPr lang="pt-BR" sz="2400" b="1" i="0" dirty="0" err="1">
                <a:latin typeface="Century Gothic"/>
                <a:ea typeface="+mj-lt"/>
                <a:cs typeface="+mj-lt"/>
              </a:rPr>
              <a:t>Multipat</a:t>
            </a:r>
            <a:r>
              <a:rPr lang="pt-BR" sz="2400" b="1" i="0" dirty="0">
                <a:latin typeface="Century Gothic"/>
                <a:ea typeface="+mj-lt"/>
                <a:cs typeface="+mj-lt"/>
              </a:rPr>
              <a:t> ) Associar exame a mascaras de macroscopia e microscopia</a:t>
            </a:r>
            <a:endParaRPr lang="pt-BR" sz="2400" b="1" dirty="0">
              <a:latin typeface="Century Gothic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E652C-D7C5-BF68-D9BE-0F58E5F8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8913"/>
            <a:ext cx="9906000" cy="402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>
                <a:latin typeface="Century Gothic"/>
              </a:rPr>
              <a:t>DESCRIÇÃO 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Realizar a associação das topografias com os </a:t>
            </a:r>
            <a:r>
              <a:rPr lang="pt-BR" sz="1800" dirty="0" err="1">
                <a:latin typeface="Century Gothic"/>
              </a:rPr>
              <a:t>diagnosticos</a:t>
            </a:r>
            <a:r>
              <a:rPr lang="pt-BR" sz="1800" dirty="0">
                <a:latin typeface="Century Gothic"/>
              </a:rPr>
              <a:t>, com objetivo de mostrar os </a:t>
            </a:r>
            <a:r>
              <a:rPr lang="pt-BR" sz="1800" dirty="0" err="1">
                <a:latin typeface="Century Gothic"/>
              </a:rPr>
              <a:t>diagnosticos</a:t>
            </a:r>
            <a:r>
              <a:rPr lang="pt-BR" sz="1800" dirty="0">
                <a:latin typeface="Century Gothic"/>
              </a:rPr>
              <a:t> relacionados com cada topografia. Caso não haja nenhum diagnóstico associado a mesma, será mostrado todas os diagnósticos cadastrado</a:t>
            </a:r>
          </a:p>
          <a:p>
            <a:pPr marL="342900" indent="-342900"/>
            <a:r>
              <a:rPr lang="pt-BR" sz="2000" b="1" dirty="0">
                <a:latin typeface="Century Gothic"/>
              </a:rPr>
              <a:t>DURAÇÃO</a:t>
            </a:r>
          </a:p>
          <a:p>
            <a:pPr marL="0" indent="0">
              <a:buNone/>
            </a:pPr>
            <a:r>
              <a:rPr lang="pt-BR" sz="1800" dirty="0">
                <a:latin typeface="Century Gothic"/>
              </a:rPr>
              <a:t>Aproximadamente 3,5 semanas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47B2790-1D49-BDC8-416E-9B01BD1F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16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B0CEF-3B54-2095-1CD7-461D5B67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i="0" dirty="0">
                <a:latin typeface="Century Gothic"/>
              </a:rPr>
              <a:t>Associação das topografias com </a:t>
            </a:r>
            <a:r>
              <a:rPr lang="pt-BR" sz="2400" b="1" i="0" dirty="0" err="1">
                <a:latin typeface="Century Gothic"/>
              </a:rPr>
              <a:t>diágnosticos</a:t>
            </a:r>
            <a:endParaRPr lang="pt-BR" sz="2400" b="1" i="0">
              <a:latin typeface="Century Gothic"/>
            </a:endParaRPr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0D8CD0C-F7C9-210A-0697-43FB62B26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348" y="2009554"/>
            <a:ext cx="8903304" cy="4024424"/>
          </a:xfrm>
        </p:spPr>
      </p:pic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17EE4DB-2ED5-CEB3-AF9E-088B4B6EF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09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2A2A3-D454-04B2-738F-1AC5D938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latin typeface="Century Gothic"/>
              </a:rPr>
              <a:t>Associação das topografias com observação padrão</a:t>
            </a:r>
          </a:p>
        </p:txBody>
      </p:sp>
      <p:pic>
        <p:nvPicPr>
          <p:cNvPr id="4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6AE4B0A4-973C-789B-7872-B65AB9A7B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219" y="2009554"/>
            <a:ext cx="8977561" cy="4024424"/>
          </a:xfr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7A406A4-EA53-92C0-A467-3A8E46C93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44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BB18-820A-A57E-3CE4-6F32FC43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latin typeface="Century Gothic"/>
              </a:rPr>
              <a:t>Microscopia</a:t>
            </a:r>
          </a:p>
        </p:txBody>
      </p:sp>
      <p:pic>
        <p:nvPicPr>
          <p:cNvPr id="6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720D5B4-8C8E-D7AA-26ED-56EBFEBB2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958" y="2009554"/>
            <a:ext cx="8906083" cy="4024424"/>
          </a:xfrm>
        </p:spPr>
      </p:pic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16496F8-E384-5E78-4E55-3438716F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27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1205F-9DB2-D5CC-D2F4-557A9FD8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latin typeface="Century Gothic"/>
              </a:rPr>
              <a:t>Macroscopia</a:t>
            </a:r>
          </a:p>
        </p:txBody>
      </p:sp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40AE0A4-5390-2844-940E-0514EE7DC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269" y="2009554"/>
            <a:ext cx="9023461" cy="4024424"/>
          </a:xfr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D97E2F6-512A-6C26-2563-018A9C03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17" y="258792"/>
            <a:ext cx="207645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37060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AngleLinesVTI</vt:lpstr>
      <vt:lpstr>Projetos Realizados</vt:lpstr>
      <vt:lpstr>1- Renomear tabela de feriados</vt:lpstr>
      <vt:lpstr>2 - Mensagem de gravação do pedido médico</vt:lpstr>
      <vt:lpstr>Apresentação do PowerPoint</vt:lpstr>
      <vt:lpstr>3- ( Multipat ) Associar exame a mascaras de macroscopia e microscopia</vt:lpstr>
      <vt:lpstr>Associação das topografias com diágnosticos</vt:lpstr>
      <vt:lpstr>Associação das topografias com observação padrão</vt:lpstr>
      <vt:lpstr>Microscopia</vt:lpstr>
      <vt:lpstr>Macroscopia</vt:lpstr>
      <vt:lpstr>4- ( Área Cliente ) inserir link para o manual</vt:lpstr>
      <vt:lpstr>Manual do cliente ( paciente )</vt:lpstr>
      <vt:lpstr>Manual do cliente ( instituição )</vt:lpstr>
      <vt:lpstr>5- ( Omie ) inserir parcelas na integração da OS</vt:lpstr>
      <vt:lpstr>OMie</vt:lpstr>
      <vt:lpstr>6- Bloquear acesso fora do horário</vt:lpstr>
      <vt:lpstr>Horários de acesso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382</cp:revision>
  <dcterms:created xsi:type="dcterms:W3CDTF">2022-03-26T13:05:44Z</dcterms:created>
  <dcterms:modified xsi:type="dcterms:W3CDTF">2022-03-26T14:41:41Z</dcterms:modified>
</cp:coreProperties>
</file>