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9"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80793476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40" name="Shape 1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46" name="Shape 1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73" name="Shape 1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7" name="Shape 2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92" name="Shape 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Shape 2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5" name="Shape 2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2" name="Shape 2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9" name="Shape 24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6" name="Shape 2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3" name="Shape 2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9" name="Shape 2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Shape 2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6" name="Shape 2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3" name="Shape 2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5" name="Shape 2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1" name="Shape 3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22" name="Shape 1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34" name="Shape 1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Slide de título">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685800" y="1905000"/>
            <a:ext cx="7543800" cy="2593975"/>
          </a:xfrm>
          <a:prstGeom prst="rect">
            <a:avLst/>
          </a:prstGeom>
          <a:noFill/>
          <a:ln>
            <a:noFill/>
          </a:ln>
        </p:spPr>
        <p:txBody>
          <a:bodyPr lIns="91425" tIns="91425" rIns="91425" bIns="91425" anchor="b" anchorCtr="0"/>
          <a:lstStyle>
            <a:lvl1pPr marL="0" marR="0" indent="0" algn="l" rtl="0">
              <a:spcBef>
                <a:spcPts val="0"/>
              </a:spcBef>
              <a:buClr>
                <a:schemeClr val="dk2"/>
              </a:buClr>
              <a:buFont typeface="Cambria"/>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4" name="Shape 14"/>
          <p:cNvSpPr txBox="1">
            <a:spLocks noGrp="1"/>
          </p:cNvSpPr>
          <p:nvPr>
            <p:ph type="subTitle" idx="1"/>
          </p:nvPr>
        </p:nvSpPr>
        <p:spPr>
          <a:xfrm>
            <a:off x="685800" y="4572000"/>
            <a:ext cx="6461759" cy="1066799"/>
          </a:xfrm>
          <a:prstGeom prst="rect">
            <a:avLst/>
          </a:prstGeom>
          <a:noFill/>
          <a:ln>
            <a:noFill/>
          </a:ln>
        </p:spPr>
        <p:txBody>
          <a:bodyPr lIns="91425" tIns="91425" rIns="91425" bIns="91425" anchor="t" anchorCtr="0"/>
          <a:lstStyle>
            <a:lvl1pPr marL="0" marR="0" indent="0" algn="l" rtl="0">
              <a:spcBef>
                <a:spcPts val="400"/>
              </a:spcBef>
              <a:buClr>
                <a:schemeClr val="accent1"/>
              </a:buClr>
              <a:buFont typeface="Calibri"/>
              <a:buNone/>
              <a:defRPr/>
            </a:lvl1pPr>
            <a:lvl2pPr marL="457200" marR="0" indent="0" algn="ctr" rtl="0">
              <a:spcBef>
                <a:spcPts val="400"/>
              </a:spcBef>
              <a:buClr>
                <a:schemeClr val="accent2"/>
              </a:buClr>
              <a:buFont typeface="Calibri"/>
              <a:buNone/>
              <a:defRPr/>
            </a:lvl2pPr>
            <a:lvl3pPr marL="914400" marR="0" indent="0" algn="ctr" rtl="0">
              <a:spcBef>
                <a:spcPts val="360"/>
              </a:spcBef>
              <a:buClr>
                <a:schemeClr val="accent3"/>
              </a:buClr>
              <a:buFont typeface="Calibri"/>
              <a:buNone/>
              <a:defRPr/>
            </a:lvl3pPr>
            <a:lvl4pPr marL="1371600" marR="0" indent="0" algn="ctr" rtl="0">
              <a:spcBef>
                <a:spcPts val="320"/>
              </a:spcBef>
              <a:buClr>
                <a:schemeClr val="accent4"/>
              </a:buClr>
              <a:buFont typeface="Calibri"/>
              <a:buNone/>
              <a:defRPr/>
            </a:lvl4pPr>
            <a:lvl5pPr marL="1828800" marR="0" indent="0" algn="ctr" rtl="0">
              <a:spcBef>
                <a:spcPts val="280"/>
              </a:spcBef>
              <a:buClr>
                <a:schemeClr val="accent5"/>
              </a:buClr>
              <a:buFont typeface="Calibri"/>
              <a:buNone/>
              <a:defRPr/>
            </a:lvl5pPr>
            <a:lvl6pPr marL="2286000" marR="0" indent="0" algn="ctr" rtl="0">
              <a:spcBef>
                <a:spcPts val="280"/>
              </a:spcBef>
              <a:buClr>
                <a:schemeClr val="accent1"/>
              </a:buClr>
              <a:buFont typeface="Calibri"/>
              <a:buNone/>
              <a:defRPr/>
            </a:lvl6pPr>
            <a:lvl7pPr marL="2743200" marR="0" indent="0" algn="ctr" rtl="0">
              <a:spcBef>
                <a:spcPts val="280"/>
              </a:spcBef>
              <a:buClr>
                <a:schemeClr val="accent2"/>
              </a:buClr>
              <a:buFont typeface="Calibri"/>
              <a:buNone/>
              <a:defRPr/>
            </a:lvl7pPr>
            <a:lvl8pPr marL="3200400" marR="0" indent="0" algn="ctr" rtl="0">
              <a:spcBef>
                <a:spcPts val="280"/>
              </a:spcBef>
              <a:buClr>
                <a:schemeClr val="accent3"/>
              </a:buClr>
              <a:buFont typeface="Calibri"/>
              <a:buNone/>
              <a:defRPr/>
            </a:lvl8pPr>
            <a:lvl9pPr marL="3657600" marR="0" indent="0" algn="ctr" rtl="0">
              <a:spcBef>
                <a:spcPts val="280"/>
              </a:spcBef>
              <a:buClr>
                <a:schemeClr val="accent4"/>
              </a:buClr>
              <a:buFont typeface="Calibri"/>
              <a:buNone/>
              <a:defRPr/>
            </a:lvl9pPr>
          </a:lstStyle>
          <a:p>
            <a:endParaRPr/>
          </a:p>
        </p:txBody>
      </p:sp>
      <p:sp>
        <p:nvSpPr>
          <p:cNvPr id="15" name="Shape 15"/>
          <p:cNvSpPr txBox="1">
            <a:spLocks noGrp="1"/>
          </p:cNvSpPr>
          <p:nvPr>
            <p:ph type="dt" idx="10"/>
          </p:nvPr>
        </p:nvSpPr>
        <p:spPr>
          <a:xfrm rot="-5400000">
            <a:off x="7551350" y="1645919"/>
            <a:ext cx="2438399" cy="365759"/>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6" name="Shape 16"/>
          <p:cNvSpPr txBox="1">
            <a:spLocks noGrp="1"/>
          </p:cNvSpPr>
          <p:nvPr>
            <p:ph type="ftr" idx="11"/>
          </p:nvPr>
        </p:nvSpPr>
        <p:spPr>
          <a:xfrm rot="-5400000">
            <a:off x="7586909" y="4048759"/>
            <a:ext cx="2367281" cy="365759"/>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7" name="Shape 17"/>
          <p:cNvSpPr>
            <a:spLocks noGrp="1"/>
          </p:cNvSpPr>
          <p:nvPr>
            <p:ph type="sldNum" idx="12"/>
          </p:nvPr>
        </p:nvSpPr>
        <p:spPr>
          <a:xfrm>
            <a:off x="8531788" y="5648960"/>
            <a:ext cx="548639" cy="396240"/>
          </a:xfrm>
          <a:prstGeom prst="bracketPair">
            <a:avLst/>
          </a:prstGeom>
          <a:noFill/>
          <a:ln w="19050" cap="flat">
            <a:solidFill>
              <a:srgbClr val="FFFFFF"/>
            </a:solidFill>
            <a:prstDash val="solid"/>
            <a:round/>
            <a:headEnd type="none" w="med" len="med"/>
            <a:tailEnd type="none" w="med" len="med"/>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ítulo e texto vertical">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457200" y="274637"/>
            <a:ext cx="7619999" cy="1143000"/>
          </a:xfrm>
          <a:prstGeom prst="rect">
            <a:avLst/>
          </a:prstGeom>
          <a:noFill/>
          <a:ln>
            <a:noFill/>
          </a:ln>
        </p:spPr>
        <p:txBody>
          <a:bodyPr lIns="91425" tIns="91425" rIns="91425" bIns="91425" anchor="ctr" anchorCtr="0"/>
          <a:lstStyle>
            <a:lvl1pPr algn="l" rtl="0">
              <a:spcBef>
                <a:spcPts val="0"/>
              </a:spcBef>
              <a:buClr>
                <a:schemeClr val="dk2"/>
              </a:buClr>
              <a:buFont typeface="Cambria"/>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1" name="Shape 71"/>
          <p:cNvSpPr txBox="1">
            <a:spLocks noGrp="1"/>
          </p:cNvSpPr>
          <p:nvPr>
            <p:ph type="body" idx="1"/>
          </p:nvPr>
        </p:nvSpPr>
        <p:spPr>
          <a:xfrm rot="5400000">
            <a:off x="1866899" y="190500"/>
            <a:ext cx="4800600" cy="7619999"/>
          </a:xfrm>
          <a:prstGeom prst="rect">
            <a:avLst/>
          </a:prstGeom>
          <a:noFill/>
          <a:ln>
            <a:noFill/>
          </a:ln>
        </p:spPr>
        <p:txBody>
          <a:bodyPr lIns="91425" tIns="91425" rIns="91425" bIns="91425" anchor="t" anchorCtr="0"/>
          <a:lstStyle>
            <a:lvl1pPr marL="342900" indent="-88900" algn="l" rtl="0">
              <a:spcBef>
                <a:spcPts val="440"/>
              </a:spcBef>
              <a:buClr>
                <a:schemeClr val="accent1"/>
              </a:buClr>
              <a:buFont typeface="Calibri"/>
              <a:buChar char="•"/>
              <a:defRPr/>
            </a:lvl1pPr>
            <a:lvl2pPr marL="640080" indent="-106680" algn="l" rtl="0">
              <a:spcBef>
                <a:spcPts val="400"/>
              </a:spcBef>
              <a:buClr>
                <a:schemeClr val="accent2"/>
              </a:buClr>
              <a:buFont typeface="Calibri"/>
              <a:buChar char="•"/>
              <a:defRPr/>
            </a:lvl2pPr>
            <a:lvl3pPr marL="1005839" indent="-116839" algn="l" rtl="0">
              <a:spcBef>
                <a:spcPts val="360"/>
              </a:spcBef>
              <a:buClr>
                <a:schemeClr val="accent3"/>
              </a:buClr>
              <a:buFont typeface="Calibri"/>
              <a:buChar char="•"/>
              <a:defRPr/>
            </a:lvl3pPr>
            <a:lvl4pPr marL="1280160" indent="-137160" algn="l" rtl="0">
              <a:spcBef>
                <a:spcPts val="320"/>
              </a:spcBef>
              <a:buClr>
                <a:schemeClr val="accent4"/>
              </a:buClr>
              <a:buFont typeface="Calibri"/>
              <a:buChar char="•"/>
              <a:defRPr/>
            </a:lvl4pPr>
            <a:lvl5pPr marL="1554480" indent="-144780" algn="l" rtl="0">
              <a:spcBef>
                <a:spcPts val="280"/>
              </a:spcBef>
              <a:buClr>
                <a:schemeClr val="accent5"/>
              </a:buClr>
              <a:buFont typeface="Calibri"/>
              <a:buChar char="•"/>
              <a:defRPr/>
            </a:lvl5pPr>
            <a:lvl6pPr marL="1737360" indent="-99060" algn="l" rtl="0">
              <a:spcBef>
                <a:spcPts val="280"/>
              </a:spcBef>
              <a:buClr>
                <a:schemeClr val="accent1"/>
              </a:buClr>
              <a:buFont typeface="Calibri"/>
              <a:buChar char="•"/>
              <a:defRPr/>
            </a:lvl6pPr>
            <a:lvl7pPr marL="1920240" indent="-104139" algn="l" rtl="0">
              <a:spcBef>
                <a:spcPts val="280"/>
              </a:spcBef>
              <a:buClr>
                <a:schemeClr val="accent2"/>
              </a:buClr>
              <a:buFont typeface="Calibri"/>
              <a:buChar char="•"/>
              <a:defRPr/>
            </a:lvl7pPr>
            <a:lvl8pPr marL="2103120" indent="-96520" algn="l" rtl="0">
              <a:spcBef>
                <a:spcPts val="280"/>
              </a:spcBef>
              <a:buClr>
                <a:schemeClr val="accent3"/>
              </a:buClr>
              <a:buFont typeface="Calibri"/>
              <a:buChar char="•"/>
              <a:defRPr/>
            </a:lvl8pPr>
            <a:lvl9pPr marL="2286000" indent="-101600" algn="l" rtl="0">
              <a:spcBef>
                <a:spcPts val="280"/>
              </a:spcBef>
              <a:buClr>
                <a:schemeClr val="accent4"/>
              </a:buClr>
              <a:buFont typeface="Calibri"/>
              <a:buChar char="•"/>
              <a:defRPr/>
            </a:lvl9pPr>
          </a:lstStyle>
          <a:p>
            <a:endParaRPr/>
          </a:p>
        </p:txBody>
      </p:sp>
      <p:sp>
        <p:nvSpPr>
          <p:cNvPr id="72" name="Shape 72"/>
          <p:cNvSpPr txBox="1">
            <a:spLocks noGrp="1"/>
          </p:cNvSpPr>
          <p:nvPr>
            <p:ph type="dt" idx="10"/>
          </p:nvPr>
        </p:nvSpPr>
        <p:spPr>
          <a:xfrm rot="-5400000">
            <a:off x="7551350" y="1645919"/>
            <a:ext cx="2438399" cy="365759"/>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3" name="Shape 73"/>
          <p:cNvSpPr txBox="1">
            <a:spLocks noGrp="1"/>
          </p:cNvSpPr>
          <p:nvPr>
            <p:ph type="ftr" idx="11"/>
          </p:nvPr>
        </p:nvSpPr>
        <p:spPr>
          <a:xfrm rot="-5400000">
            <a:off x="7586909" y="4048759"/>
            <a:ext cx="2367281" cy="365759"/>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4" name="Shape 74"/>
          <p:cNvSpPr>
            <a:spLocks noGrp="1"/>
          </p:cNvSpPr>
          <p:nvPr>
            <p:ph type="sldNum" idx="12"/>
          </p:nvPr>
        </p:nvSpPr>
        <p:spPr>
          <a:xfrm>
            <a:off x="8531788" y="5648960"/>
            <a:ext cx="548639" cy="396240"/>
          </a:xfrm>
          <a:prstGeom prst="bracketPair">
            <a:avLst/>
          </a:prstGeom>
          <a:noFill/>
          <a:ln w="19050" cap="flat">
            <a:solidFill>
              <a:srgbClr val="FFFFFF"/>
            </a:solidFill>
            <a:prstDash val="solid"/>
            <a:round/>
            <a:headEnd type="none" w="med" len="med"/>
            <a:tailEnd type="none" w="med" len="med"/>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Título e texto verticais">
    <p:spTree>
      <p:nvGrpSpPr>
        <p:cNvPr id="1" name="Shape 75"/>
        <p:cNvGrpSpPr/>
        <p:nvPr/>
      </p:nvGrpSpPr>
      <p:grpSpPr>
        <a:xfrm>
          <a:off x="0" y="0"/>
          <a:ext cx="0" cy="0"/>
          <a:chOff x="0" y="0"/>
          <a:chExt cx="0" cy="0"/>
        </a:xfrm>
      </p:grpSpPr>
      <p:sp>
        <p:nvSpPr>
          <p:cNvPr id="76" name="Shape 76"/>
          <p:cNvSpPr txBox="1">
            <a:spLocks noGrp="1"/>
          </p:cNvSpPr>
          <p:nvPr>
            <p:ph type="title"/>
          </p:nvPr>
        </p:nvSpPr>
        <p:spPr>
          <a:xfrm rot="5400000">
            <a:off x="4579937" y="2324100"/>
            <a:ext cx="5851525" cy="1752600"/>
          </a:xfrm>
          <a:prstGeom prst="rect">
            <a:avLst/>
          </a:prstGeom>
          <a:noFill/>
          <a:ln>
            <a:noFill/>
          </a:ln>
        </p:spPr>
        <p:txBody>
          <a:bodyPr lIns="91425" tIns="91425" rIns="91425" bIns="91425" anchor="b" anchorCtr="0"/>
          <a:lstStyle>
            <a:lvl1pPr algn="l" rtl="0">
              <a:spcBef>
                <a:spcPts val="0"/>
              </a:spcBef>
              <a:buClr>
                <a:schemeClr val="dk2"/>
              </a:buClr>
              <a:buFont typeface="Cambria"/>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7" name="Shape 77"/>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indent="-88900" algn="l" rtl="0">
              <a:spcBef>
                <a:spcPts val="440"/>
              </a:spcBef>
              <a:buClr>
                <a:schemeClr val="accent1"/>
              </a:buClr>
              <a:buFont typeface="Calibri"/>
              <a:buChar char="•"/>
              <a:defRPr/>
            </a:lvl1pPr>
            <a:lvl2pPr marL="640080" indent="-106680" algn="l" rtl="0">
              <a:spcBef>
                <a:spcPts val="400"/>
              </a:spcBef>
              <a:buClr>
                <a:schemeClr val="accent2"/>
              </a:buClr>
              <a:buFont typeface="Calibri"/>
              <a:buChar char="•"/>
              <a:defRPr/>
            </a:lvl2pPr>
            <a:lvl3pPr marL="1005839" indent="-116839" algn="l" rtl="0">
              <a:spcBef>
                <a:spcPts val="360"/>
              </a:spcBef>
              <a:buClr>
                <a:schemeClr val="accent3"/>
              </a:buClr>
              <a:buFont typeface="Calibri"/>
              <a:buChar char="•"/>
              <a:defRPr/>
            </a:lvl3pPr>
            <a:lvl4pPr marL="1280160" indent="-137160" algn="l" rtl="0">
              <a:spcBef>
                <a:spcPts val="320"/>
              </a:spcBef>
              <a:buClr>
                <a:schemeClr val="accent4"/>
              </a:buClr>
              <a:buFont typeface="Calibri"/>
              <a:buChar char="•"/>
              <a:defRPr/>
            </a:lvl4pPr>
            <a:lvl5pPr marL="1554480" indent="-144780" algn="l" rtl="0">
              <a:spcBef>
                <a:spcPts val="280"/>
              </a:spcBef>
              <a:buClr>
                <a:schemeClr val="accent5"/>
              </a:buClr>
              <a:buFont typeface="Calibri"/>
              <a:buChar char="•"/>
              <a:defRPr/>
            </a:lvl5pPr>
            <a:lvl6pPr marL="1737360" indent="-99060" algn="l" rtl="0">
              <a:spcBef>
                <a:spcPts val="280"/>
              </a:spcBef>
              <a:buClr>
                <a:schemeClr val="accent1"/>
              </a:buClr>
              <a:buFont typeface="Calibri"/>
              <a:buChar char="•"/>
              <a:defRPr/>
            </a:lvl6pPr>
            <a:lvl7pPr marL="1920240" indent="-104139" algn="l" rtl="0">
              <a:spcBef>
                <a:spcPts val="280"/>
              </a:spcBef>
              <a:buClr>
                <a:schemeClr val="accent2"/>
              </a:buClr>
              <a:buFont typeface="Calibri"/>
              <a:buChar char="•"/>
              <a:defRPr/>
            </a:lvl7pPr>
            <a:lvl8pPr marL="2103120" indent="-96520" algn="l" rtl="0">
              <a:spcBef>
                <a:spcPts val="280"/>
              </a:spcBef>
              <a:buClr>
                <a:schemeClr val="accent3"/>
              </a:buClr>
              <a:buFont typeface="Calibri"/>
              <a:buChar char="•"/>
              <a:defRPr/>
            </a:lvl8pPr>
            <a:lvl9pPr marL="2286000" indent="-101600" algn="l" rtl="0">
              <a:spcBef>
                <a:spcPts val="280"/>
              </a:spcBef>
              <a:buClr>
                <a:schemeClr val="accent4"/>
              </a:buClr>
              <a:buFont typeface="Calibri"/>
              <a:buChar char="•"/>
              <a:defRPr/>
            </a:lvl9pPr>
          </a:lstStyle>
          <a:p>
            <a:endParaRPr/>
          </a:p>
        </p:txBody>
      </p:sp>
      <p:sp>
        <p:nvSpPr>
          <p:cNvPr id="78" name="Shape 78"/>
          <p:cNvSpPr txBox="1">
            <a:spLocks noGrp="1"/>
          </p:cNvSpPr>
          <p:nvPr>
            <p:ph type="dt" idx="10"/>
          </p:nvPr>
        </p:nvSpPr>
        <p:spPr>
          <a:xfrm rot="-5400000">
            <a:off x="7551350" y="1645919"/>
            <a:ext cx="2438399" cy="365759"/>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9" name="Shape 79"/>
          <p:cNvSpPr txBox="1">
            <a:spLocks noGrp="1"/>
          </p:cNvSpPr>
          <p:nvPr>
            <p:ph type="ftr" idx="11"/>
          </p:nvPr>
        </p:nvSpPr>
        <p:spPr>
          <a:xfrm rot="-5400000">
            <a:off x="7586909" y="4048759"/>
            <a:ext cx="2367281" cy="365759"/>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0" name="Shape 80"/>
          <p:cNvSpPr>
            <a:spLocks noGrp="1"/>
          </p:cNvSpPr>
          <p:nvPr>
            <p:ph type="sldNum" idx="12"/>
          </p:nvPr>
        </p:nvSpPr>
        <p:spPr>
          <a:xfrm>
            <a:off x="8531788" y="5648960"/>
            <a:ext cx="548639" cy="396240"/>
          </a:xfrm>
          <a:prstGeom prst="bracketPair">
            <a:avLst/>
          </a:prstGeom>
          <a:noFill/>
          <a:ln w="19050" cap="flat">
            <a:solidFill>
              <a:srgbClr val="FFFFFF"/>
            </a:solidFill>
            <a:prstDash val="solid"/>
            <a:round/>
            <a:headEnd type="none" w="med" len="med"/>
            <a:tailEnd type="none" w="med" len="med"/>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457200" y="274637"/>
            <a:ext cx="7619999" cy="1143000"/>
          </a:xfrm>
          <a:prstGeom prst="rect">
            <a:avLst/>
          </a:prstGeom>
          <a:noFill/>
          <a:ln>
            <a:noFill/>
          </a:ln>
        </p:spPr>
        <p:txBody>
          <a:bodyPr lIns="91425" tIns="91425" rIns="91425" bIns="91425" anchor="ctr" anchorCtr="0"/>
          <a:lstStyle>
            <a:lvl1pPr algn="l" rtl="0">
              <a:spcBef>
                <a:spcPts val="0"/>
              </a:spcBef>
              <a:buClr>
                <a:schemeClr val="dk2"/>
              </a:buClr>
              <a:buFont typeface="Cambria"/>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0" name="Shape 20"/>
          <p:cNvSpPr txBox="1">
            <a:spLocks noGrp="1"/>
          </p:cNvSpPr>
          <p:nvPr>
            <p:ph type="body" idx="1"/>
          </p:nvPr>
        </p:nvSpPr>
        <p:spPr>
          <a:xfrm>
            <a:off x="457200" y="1600200"/>
            <a:ext cx="7619999" cy="4800600"/>
          </a:xfrm>
          <a:prstGeom prst="rect">
            <a:avLst/>
          </a:prstGeom>
          <a:noFill/>
          <a:ln>
            <a:noFill/>
          </a:ln>
        </p:spPr>
        <p:txBody>
          <a:bodyPr lIns="91425" tIns="91425" rIns="91425" bIns="91425" anchor="t" anchorCtr="0"/>
          <a:lstStyle>
            <a:lvl1pPr marL="342900" indent="-88900" algn="l" rtl="0">
              <a:spcBef>
                <a:spcPts val="440"/>
              </a:spcBef>
              <a:buClr>
                <a:schemeClr val="accent1"/>
              </a:buClr>
              <a:buFont typeface="Calibri"/>
              <a:buChar char="•"/>
              <a:defRPr/>
            </a:lvl1pPr>
            <a:lvl2pPr marL="640080" indent="-106680" algn="l" rtl="0">
              <a:spcBef>
                <a:spcPts val="400"/>
              </a:spcBef>
              <a:buClr>
                <a:schemeClr val="accent2"/>
              </a:buClr>
              <a:buFont typeface="Calibri"/>
              <a:buChar char="•"/>
              <a:defRPr/>
            </a:lvl2pPr>
            <a:lvl3pPr marL="1005839" indent="-116839" algn="l" rtl="0">
              <a:spcBef>
                <a:spcPts val="360"/>
              </a:spcBef>
              <a:buClr>
                <a:schemeClr val="accent3"/>
              </a:buClr>
              <a:buFont typeface="Calibri"/>
              <a:buChar char="•"/>
              <a:defRPr/>
            </a:lvl3pPr>
            <a:lvl4pPr marL="1280160" indent="-137160" algn="l" rtl="0">
              <a:spcBef>
                <a:spcPts val="320"/>
              </a:spcBef>
              <a:buClr>
                <a:schemeClr val="accent4"/>
              </a:buClr>
              <a:buFont typeface="Calibri"/>
              <a:buChar char="•"/>
              <a:defRPr/>
            </a:lvl4pPr>
            <a:lvl5pPr marL="1554480" indent="-144780" algn="l" rtl="0">
              <a:spcBef>
                <a:spcPts val="280"/>
              </a:spcBef>
              <a:buClr>
                <a:schemeClr val="accent5"/>
              </a:buClr>
              <a:buFont typeface="Calibri"/>
              <a:buChar char="•"/>
              <a:defRPr/>
            </a:lvl5pPr>
            <a:lvl6pPr marL="1737360" indent="-99060" algn="l" rtl="0">
              <a:spcBef>
                <a:spcPts val="280"/>
              </a:spcBef>
              <a:buClr>
                <a:schemeClr val="accent1"/>
              </a:buClr>
              <a:buFont typeface="Calibri"/>
              <a:buChar char="•"/>
              <a:defRPr/>
            </a:lvl6pPr>
            <a:lvl7pPr marL="1920240" indent="-104139" algn="l" rtl="0">
              <a:spcBef>
                <a:spcPts val="280"/>
              </a:spcBef>
              <a:buClr>
                <a:schemeClr val="accent2"/>
              </a:buClr>
              <a:buFont typeface="Calibri"/>
              <a:buChar char="•"/>
              <a:defRPr/>
            </a:lvl7pPr>
            <a:lvl8pPr marL="2103120" indent="-96520" algn="l" rtl="0">
              <a:spcBef>
                <a:spcPts val="280"/>
              </a:spcBef>
              <a:buClr>
                <a:schemeClr val="accent3"/>
              </a:buClr>
              <a:buFont typeface="Calibri"/>
              <a:buChar char="•"/>
              <a:defRPr/>
            </a:lvl8pPr>
            <a:lvl9pPr marL="2286000" indent="-101600" algn="l" rtl="0">
              <a:spcBef>
                <a:spcPts val="280"/>
              </a:spcBef>
              <a:buClr>
                <a:schemeClr val="accent4"/>
              </a:buClr>
              <a:buFont typeface="Calibri"/>
              <a:buChar char="•"/>
              <a:defRPr/>
            </a:lvl9pPr>
          </a:lstStyle>
          <a:p>
            <a:endParaRPr/>
          </a:p>
        </p:txBody>
      </p:sp>
      <p:sp>
        <p:nvSpPr>
          <p:cNvPr id="21" name="Shape 21"/>
          <p:cNvSpPr txBox="1">
            <a:spLocks noGrp="1"/>
          </p:cNvSpPr>
          <p:nvPr>
            <p:ph type="dt" idx="10"/>
          </p:nvPr>
        </p:nvSpPr>
        <p:spPr>
          <a:xfrm rot="-5400000">
            <a:off x="7551350" y="1645919"/>
            <a:ext cx="2438399" cy="365759"/>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2" name="Shape 22"/>
          <p:cNvSpPr txBox="1">
            <a:spLocks noGrp="1"/>
          </p:cNvSpPr>
          <p:nvPr>
            <p:ph type="ftr" idx="11"/>
          </p:nvPr>
        </p:nvSpPr>
        <p:spPr>
          <a:xfrm rot="-5400000">
            <a:off x="7586909" y="4048759"/>
            <a:ext cx="2367281" cy="365759"/>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3" name="Shape 23"/>
          <p:cNvSpPr>
            <a:spLocks noGrp="1"/>
          </p:cNvSpPr>
          <p:nvPr>
            <p:ph type="sldNum" idx="12"/>
          </p:nvPr>
        </p:nvSpPr>
        <p:spPr>
          <a:xfrm>
            <a:off x="8531788" y="5648960"/>
            <a:ext cx="548639" cy="396240"/>
          </a:xfrm>
          <a:prstGeom prst="bracketPair">
            <a:avLst/>
          </a:prstGeom>
          <a:noFill/>
          <a:ln w="19050" cap="flat">
            <a:solidFill>
              <a:srgbClr val="FFFFFF"/>
            </a:solidFill>
            <a:prstDash val="solid"/>
            <a:round/>
            <a:headEnd type="none" w="med" len="med"/>
            <a:tailEnd type="none" w="med" len="med"/>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Cabeçalho da Seção">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722312" y="5486400"/>
            <a:ext cx="7659687" cy="1168400"/>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6" name="Shape 26"/>
          <p:cNvSpPr txBox="1">
            <a:spLocks noGrp="1"/>
          </p:cNvSpPr>
          <p:nvPr>
            <p:ph type="body" idx="1"/>
          </p:nvPr>
        </p:nvSpPr>
        <p:spPr>
          <a:xfrm>
            <a:off x="722312" y="3852862"/>
            <a:ext cx="6135686" cy="1633538"/>
          </a:xfrm>
          <a:prstGeom prst="rect">
            <a:avLst/>
          </a:prstGeom>
          <a:noFill/>
          <a:ln>
            <a:noFill/>
          </a:ln>
        </p:spPr>
        <p:txBody>
          <a:bodyPr lIns="91425" tIns="91425" rIns="91425" bIns="91425" anchor="b" anchorCtr="0"/>
          <a:lstStyle>
            <a:lvl1pPr marL="0" indent="0" rtl="0">
              <a:spcBef>
                <a:spcPts val="0"/>
              </a:spcBef>
              <a:buClr>
                <a:srgbClr val="9E9C97"/>
              </a:buClr>
              <a:buFont typeface="Calibri"/>
              <a:buNone/>
              <a:defRPr/>
            </a:lvl1pPr>
            <a:lvl2pPr marL="457200" indent="0" rtl="0">
              <a:spcBef>
                <a:spcPts val="0"/>
              </a:spcBef>
              <a:buClr>
                <a:srgbClr val="9E9C97"/>
              </a:buClr>
              <a:buFont typeface="Calibri"/>
              <a:buNone/>
              <a:defRPr/>
            </a:lvl2pPr>
            <a:lvl3pPr marL="914400" indent="0" rtl="0">
              <a:spcBef>
                <a:spcPts val="0"/>
              </a:spcBef>
              <a:buClr>
                <a:srgbClr val="9E9C97"/>
              </a:buClr>
              <a:buFont typeface="Calibri"/>
              <a:buNone/>
              <a:defRPr/>
            </a:lvl3pPr>
            <a:lvl4pPr marL="1371600" indent="0" rtl="0">
              <a:spcBef>
                <a:spcPts val="0"/>
              </a:spcBef>
              <a:buClr>
                <a:srgbClr val="9E9C97"/>
              </a:buClr>
              <a:buFont typeface="Calibri"/>
              <a:buNone/>
              <a:defRPr/>
            </a:lvl4pPr>
            <a:lvl5pPr marL="1828800" indent="0" rtl="0">
              <a:spcBef>
                <a:spcPts val="0"/>
              </a:spcBef>
              <a:buClr>
                <a:srgbClr val="9E9C97"/>
              </a:buClr>
              <a:buFont typeface="Calibri"/>
              <a:buNone/>
              <a:defRPr/>
            </a:lvl5pPr>
            <a:lvl6pPr marL="2286000" indent="0" rtl="0">
              <a:spcBef>
                <a:spcPts val="0"/>
              </a:spcBef>
              <a:buClr>
                <a:srgbClr val="9E9C97"/>
              </a:buClr>
              <a:buFont typeface="Calibri"/>
              <a:buNone/>
              <a:defRPr/>
            </a:lvl6pPr>
            <a:lvl7pPr marL="2743200" indent="0" rtl="0">
              <a:spcBef>
                <a:spcPts val="0"/>
              </a:spcBef>
              <a:buClr>
                <a:srgbClr val="9E9C97"/>
              </a:buClr>
              <a:buFont typeface="Calibri"/>
              <a:buNone/>
              <a:defRPr/>
            </a:lvl7pPr>
            <a:lvl8pPr marL="3200400" indent="0" rtl="0">
              <a:spcBef>
                <a:spcPts val="0"/>
              </a:spcBef>
              <a:buClr>
                <a:srgbClr val="9E9C97"/>
              </a:buClr>
              <a:buFont typeface="Calibri"/>
              <a:buNone/>
              <a:defRPr/>
            </a:lvl8pPr>
            <a:lvl9pPr marL="3657600" indent="0" rtl="0">
              <a:spcBef>
                <a:spcPts val="0"/>
              </a:spcBef>
              <a:buClr>
                <a:srgbClr val="9E9C97"/>
              </a:buClr>
              <a:buFont typeface="Calibri"/>
              <a:buNone/>
              <a:defRPr/>
            </a:lvl9pPr>
          </a:lstStyle>
          <a:p>
            <a:endParaRPr/>
          </a:p>
        </p:txBody>
      </p:sp>
      <p:sp>
        <p:nvSpPr>
          <p:cNvPr id="27" name="Shape 27"/>
          <p:cNvSpPr txBox="1">
            <a:spLocks noGrp="1"/>
          </p:cNvSpPr>
          <p:nvPr>
            <p:ph type="dt" idx="10"/>
          </p:nvPr>
        </p:nvSpPr>
        <p:spPr>
          <a:xfrm rot="-5400000">
            <a:off x="7551350" y="1645919"/>
            <a:ext cx="2438399" cy="365759"/>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8" name="Shape 28"/>
          <p:cNvSpPr txBox="1">
            <a:spLocks noGrp="1"/>
          </p:cNvSpPr>
          <p:nvPr>
            <p:ph type="ftr" idx="11"/>
          </p:nvPr>
        </p:nvSpPr>
        <p:spPr>
          <a:xfrm rot="-5400000">
            <a:off x="7586909" y="4048759"/>
            <a:ext cx="2367281" cy="365759"/>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9" name="Shape 29"/>
          <p:cNvSpPr>
            <a:spLocks noGrp="1"/>
          </p:cNvSpPr>
          <p:nvPr>
            <p:ph type="sldNum" idx="12"/>
          </p:nvPr>
        </p:nvSpPr>
        <p:spPr>
          <a:xfrm>
            <a:off x="8531788" y="5648960"/>
            <a:ext cx="548639" cy="396240"/>
          </a:xfrm>
          <a:prstGeom prst="bracketPair">
            <a:avLst/>
          </a:prstGeom>
          <a:noFill/>
          <a:ln w="19050" cap="flat">
            <a:solidFill>
              <a:srgbClr val="FFFFFF"/>
            </a:solidFill>
            <a:prstDash val="solid"/>
            <a:round/>
            <a:headEnd type="none" w="med" len="med"/>
            <a:tailEnd type="none" w="med" len="med"/>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Duas Partes de Conteúdo">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74637"/>
            <a:ext cx="7619999" cy="1143000"/>
          </a:xfrm>
          <a:prstGeom prst="rect">
            <a:avLst/>
          </a:prstGeom>
          <a:noFill/>
          <a:ln>
            <a:noFill/>
          </a:ln>
        </p:spPr>
        <p:txBody>
          <a:bodyPr lIns="91425" tIns="91425" rIns="91425" bIns="91425" anchor="ctr" anchorCtr="0"/>
          <a:lstStyle>
            <a:lvl1pPr algn="l" rtl="0">
              <a:spcBef>
                <a:spcPts val="0"/>
              </a:spcBef>
              <a:buClr>
                <a:schemeClr val="dk2"/>
              </a:buClr>
              <a:buFont typeface="Cambria"/>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2" name="Shape 32"/>
          <p:cNvSpPr txBox="1">
            <a:spLocks noGrp="1"/>
          </p:cNvSpPr>
          <p:nvPr>
            <p:ph type="body" idx="1"/>
          </p:nvPr>
        </p:nvSpPr>
        <p:spPr>
          <a:xfrm>
            <a:off x="457200" y="1536191"/>
            <a:ext cx="3657600" cy="4590288"/>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3" name="Shape 33"/>
          <p:cNvSpPr txBox="1">
            <a:spLocks noGrp="1"/>
          </p:cNvSpPr>
          <p:nvPr>
            <p:ph type="body" idx="2"/>
          </p:nvPr>
        </p:nvSpPr>
        <p:spPr>
          <a:xfrm>
            <a:off x="4419600" y="1536191"/>
            <a:ext cx="3657600" cy="4590288"/>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dt" idx="10"/>
          </p:nvPr>
        </p:nvSpPr>
        <p:spPr>
          <a:xfrm rot="-5400000">
            <a:off x="7551350" y="1645919"/>
            <a:ext cx="2438399" cy="365759"/>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5" name="Shape 35"/>
          <p:cNvSpPr txBox="1">
            <a:spLocks noGrp="1"/>
          </p:cNvSpPr>
          <p:nvPr>
            <p:ph type="ftr" idx="11"/>
          </p:nvPr>
        </p:nvSpPr>
        <p:spPr>
          <a:xfrm rot="-5400000">
            <a:off x="7586909" y="4048759"/>
            <a:ext cx="2367281" cy="365759"/>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6" name="Shape 36"/>
          <p:cNvSpPr>
            <a:spLocks noGrp="1"/>
          </p:cNvSpPr>
          <p:nvPr>
            <p:ph type="sldNum" idx="12"/>
          </p:nvPr>
        </p:nvSpPr>
        <p:spPr>
          <a:xfrm>
            <a:off x="8531788" y="5648960"/>
            <a:ext cx="548639" cy="396240"/>
          </a:xfrm>
          <a:prstGeom prst="bracketPair">
            <a:avLst/>
          </a:prstGeom>
          <a:noFill/>
          <a:ln w="19050" cap="flat">
            <a:solidFill>
              <a:srgbClr val="FFFFFF"/>
            </a:solidFill>
            <a:prstDash val="solid"/>
            <a:round/>
            <a:headEnd type="none" w="med" len="med"/>
            <a:tailEnd type="none" w="med" len="med"/>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ação">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74637"/>
            <a:ext cx="7619999" cy="11430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9" name="Shape 39"/>
          <p:cNvSpPr txBox="1">
            <a:spLocks noGrp="1"/>
          </p:cNvSpPr>
          <p:nvPr>
            <p:ph type="body" idx="1"/>
          </p:nvPr>
        </p:nvSpPr>
        <p:spPr>
          <a:xfrm>
            <a:off x="457200" y="1535112"/>
            <a:ext cx="3657600" cy="639762"/>
          </a:xfrm>
          <a:prstGeom prst="rect">
            <a:avLst/>
          </a:prstGeom>
          <a:noFill/>
          <a:ln>
            <a:noFill/>
          </a:ln>
        </p:spPr>
        <p:txBody>
          <a:bodyPr lIns="91425" tIns="91425" rIns="91425" bIns="91425" anchor="b" anchorCtr="0"/>
          <a:lstStyle>
            <a:lvl1pPr marL="0" indent="0" algn="ctr" rtl="0">
              <a:spcBef>
                <a:spcPts val="0"/>
              </a:spcBef>
              <a:buClr>
                <a:schemeClr val="dk2"/>
              </a:buClr>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40" name="Shape 40"/>
          <p:cNvSpPr txBox="1">
            <a:spLocks noGrp="1"/>
          </p:cNvSpPr>
          <p:nvPr>
            <p:ph type="body" idx="2"/>
          </p:nvPr>
        </p:nvSpPr>
        <p:spPr>
          <a:xfrm>
            <a:off x="457200" y="2174875"/>
            <a:ext cx="3657600"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1" name="Shape 41"/>
          <p:cNvSpPr txBox="1">
            <a:spLocks noGrp="1"/>
          </p:cNvSpPr>
          <p:nvPr>
            <p:ph type="body" idx="3"/>
          </p:nvPr>
        </p:nvSpPr>
        <p:spPr>
          <a:xfrm>
            <a:off x="4419600" y="1535112"/>
            <a:ext cx="3657600" cy="639762"/>
          </a:xfrm>
          <a:prstGeom prst="rect">
            <a:avLst/>
          </a:prstGeom>
          <a:noFill/>
          <a:ln>
            <a:noFill/>
          </a:ln>
        </p:spPr>
        <p:txBody>
          <a:bodyPr lIns="91425" tIns="91425" rIns="91425" bIns="91425" anchor="b" anchorCtr="0"/>
          <a:lstStyle>
            <a:lvl1pPr marL="0" indent="0" algn="ctr" rtl="0">
              <a:spcBef>
                <a:spcPts val="0"/>
              </a:spcBef>
              <a:buClr>
                <a:schemeClr val="dk2"/>
              </a:buClr>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42" name="Shape 42"/>
          <p:cNvSpPr txBox="1">
            <a:spLocks noGrp="1"/>
          </p:cNvSpPr>
          <p:nvPr>
            <p:ph type="body" idx="4"/>
          </p:nvPr>
        </p:nvSpPr>
        <p:spPr>
          <a:xfrm>
            <a:off x="4419600" y="2174875"/>
            <a:ext cx="3657600"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3" name="Shape 43"/>
          <p:cNvSpPr txBox="1">
            <a:spLocks noGrp="1"/>
          </p:cNvSpPr>
          <p:nvPr>
            <p:ph type="dt" idx="10"/>
          </p:nvPr>
        </p:nvSpPr>
        <p:spPr>
          <a:xfrm rot="-5400000">
            <a:off x="7551350" y="1645919"/>
            <a:ext cx="2438399" cy="365759"/>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4" name="Shape 44"/>
          <p:cNvSpPr txBox="1">
            <a:spLocks noGrp="1"/>
          </p:cNvSpPr>
          <p:nvPr>
            <p:ph type="ftr" idx="11"/>
          </p:nvPr>
        </p:nvSpPr>
        <p:spPr>
          <a:xfrm rot="-5400000">
            <a:off x="7586909" y="4048759"/>
            <a:ext cx="2367281" cy="365759"/>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5" name="Shape 45"/>
          <p:cNvSpPr>
            <a:spLocks noGrp="1"/>
          </p:cNvSpPr>
          <p:nvPr>
            <p:ph type="sldNum" idx="12"/>
          </p:nvPr>
        </p:nvSpPr>
        <p:spPr>
          <a:xfrm>
            <a:off x="8531788" y="5648960"/>
            <a:ext cx="548639" cy="396240"/>
          </a:xfrm>
          <a:prstGeom prst="bracketPair">
            <a:avLst/>
          </a:prstGeom>
          <a:noFill/>
          <a:ln w="19050" cap="flat">
            <a:solidFill>
              <a:srgbClr val="FFFFFF"/>
            </a:solidFill>
            <a:prstDash val="solid"/>
            <a:round/>
            <a:headEnd type="none" w="med" len="med"/>
            <a:tailEnd type="none" w="med" len="med"/>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Somente título">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274637"/>
            <a:ext cx="7619999" cy="1143000"/>
          </a:xfrm>
          <a:prstGeom prst="rect">
            <a:avLst/>
          </a:prstGeom>
          <a:noFill/>
          <a:ln>
            <a:noFill/>
          </a:ln>
        </p:spPr>
        <p:txBody>
          <a:bodyPr lIns="91425" tIns="91425" rIns="91425" bIns="91425" anchor="ctr" anchorCtr="0"/>
          <a:lstStyle>
            <a:lvl1pPr algn="l" rtl="0">
              <a:spcBef>
                <a:spcPts val="0"/>
              </a:spcBef>
              <a:buClr>
                <a:schemeClr val="dk2"/>
              </a:buClr>
              <a:buFont typeface="Cambria"/>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8" name="Shape 48"/>
          <p:cNvSpPr txBox="1">
            <a:spLocks noGrp="1"/>
          </p:cNvSpPr>
          <p:nvPr>
            <p:ph type="dt" idx="10"/>
          </p:nvPr>
        </p:nvSpPr>
        <p:spPr>
          <a:xfrm rot="-5400000">
            <a:off x="7551350" y="1645919"/>
            <a:ext cx="2438399" cy="365759"/>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9" name="Shape 49"/>
          <p:cNvSpPr txBox="1">
            <a:spLocks noGrp="1"/>
          </p:cNvSpPr>
          <p:nvPr>
            <p:ph type="ftr" idx="11"/>
          </p:nvPr>
        </p:nvSpPr>
        <p:spPr>
          <a:xfrm rot="-5400000">
            <a:off x="7586909" y="4048759"/>
            <a:ext cx="2367281" cy="365759"/>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0" name="Shape 50"/>
          <p:cNvSpPr>
            <a:spLocks noGrp="1"/>
          </p:cNvSpPr>
          <p:nvPr>
            <p:ph type="sldNum" idx="12"/>
          </p:nvPr>
        </p:nvSpPr>
        <p:spPr>
          <a:xfrm>
            <a:off x="8531788" y="5648960"/>
            <a:ext cx="548639" cy="396240"/>
          </a:xfrm>
          <a:prstGeom prst="bracketPair">
            <a:avLst/>
          </a:prstGeom>
          <a:noFill/>
          <a:ln w="19050" cap="flat">
            <a:solidFill>
              <a:srgbClr val="FFFFFF"/>
            </a:solidFill>
            <a:prstDash val="solid"/>
            <a:round/>
            <a:headEnd type="none" w="med" len="med"/>
            <a:tailEnd type="none" w="med" len="med"/>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Em branco">
    <p:spTree>
      <p:nvGrpSpPr>
        <p:cNvPr id="1" name="Shape 51"/>
        <p:cNvGrpSpPr/>
        <p:nvPr/>
      </p:nvGrpSpPr>
      <p:grpSpPr>
        <a:xfrm>
          <a:off x="0" y="0"/>
          <a:ext cx="0" cy="0"/>
          <a:chOff x="0" y="0"/>
          <a:chExt cx="0" cy="0"/>
        </a:xfrm>
      </p:grpSpPr>
      <p:sp>
        <p:nvSpPr>
          <p:cNvPr id="52" name="Shape 52"/>
          <p:cNvSpPr txBox="1">
            <a:spLocks noGrp="1"/>
          </p:cNvSpPr>
          <p:nvPr>
            <p:ph type="dt" idx="10"/>
          </p:nvPr>
        </p:nvSpPr>
        <p:spPr>
          <a:xfrm rot="-5400000">
            <a:off x="7551350" y="1645919"/>
            <a:ext cx="2438399" cy="365759"/>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3" name="Shape 53"/>
          <p:cNvSpPr txBox="1">
            <a:spLocks noGrp="1"/>
          </p:cNvSpPr>
          <p:nvPr>
            <p:ph type="ftr" idx="11"/>
          </p:nvPr>
        </p:nvSpPr>
        <p:spPr>
          <a:xfrm rot="-5400000">
            <a:off x="7586909" y="4048759"/>
            <a:ext cx="2367281" cy="365759"/>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4" name="Shape 54"/>
          <p:cNvSpPr>
            <a:spLocks noGrp="1"/>
          </p:cNvSpPr>
          <p:nvPr>
            <p:ph type="sldNum" idx="12"/>
          </p:nvPr>
        </p:nvSpPr>
        <p:spPr>
          <a:xfrm>
            <a:off x="8531788" y="5648960"/>
            <a:ext cx="548639" cy="396240"/>
          </a:xfrm>
          <a:prstGeom prst="bracketPair">
            <a:avLst/>
          </a:prstGeom>
          <a:noFill/>
          <a:ln w="19050" cap="flat">
            <a:solidFill>
              <a:srgbClr val="FFFFFF"/>
            </a:solidFill>
            <a:prstDash val="solid"/>
            <a:round/>
            <a:headEnd type="none" w="med" len="med"/>
            <a:tailEnd type="none" w="med" len="med"/>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údo com Legenda">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304801" y="5495544"/>
            <a:ext cx="7772400" cy="594359"/>
          </a:xfrm>
          <a:prstGeom prst="rect">
            <a:avLst/>
          </a:prstGeom>
          <a:noFill/>
          <a:ln>
            <a:noFill/>
          </a:ln>
        </p:spPr>
        <p:txBody>
          <a:bodyPr lIns="91425" tIns="91425" rIns="91425" bIns="91425" anchor="b" anchorCtr="0"/>
          <a:lstStyle>
            <a:lvl1pPr algn="ct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7" name="Shape 57"/>
          <p:cNvSpPr txBox="1">
            <a:spLocks noGrp="1"/>
          </p:cNvSpPr>
          <p:nvPr>
            <p:ph type="body" idx="1"/>
          </p:nvPr>
        </p:nvSpPr>
        <p:spPr>
          <a:xfrm>
            <a:off x="304798" y="6096000"/>
            <a:ext cx="7772400" cy="609599"/>
          </a:xfrm>
          <a:prstGeom prst="rect">
            <a:avLst/>
          </a:prstGeom>
          <a:noFill/>
          <a:ln>
            <a:noFill/>
          </a:ln>
        </p:spPr>
        <p:txBody>
          <a:bodyPr lIns="91425" tIns="91425" rIns="91425" bIns="91425" anchor="t" anchorCtr="0"/>
          <a:lstStyle>
            <a:lvl1pPr marL="0" indent="0" algn="ctr"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58" name="Shape 58"/>
          <p:cNvSpPr txBox="1">
            <a:spLocks noGrp="1"/>
          </p:cNvSpPr>
          <p:nvPr>
            <p:ph type="dt" idx="10"/>
          </p:nvPr>
        </p:nvSpPr>
        <p:spPr>
          <a:xfrm rot="-5400000">
            <a:off x="7551350" y="1645919"/>
            <a:ext cx="2438399" cy="365759"/>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9" name="Shape 59"/>
          <p:cNvSpPr txBox="1">
            <a:spLocks noGrp="1"/>
          </p:cNvSpPr>
          <p:nvPr>
            <p:ph type="ftr" idx="11"/>
          </p:nvPr>
        </p:nvSpPr>
        <p:spPr>
          <a:xfrm rot="-5400000">
            <a:off x="7586909" y="4048759"/>
            <a:ext cx="2367281" cy="365759"/>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0" name="Shape 60"/>
          <p:cNvSpPr>
            <a:spLocks noGrp="1"/>
          </p:cNvSpPr>
          <p:nvPr>
            <p:ph type="sldNum" idx="12"/>
          </p:nvPr>
        </p:nvSpPr>
        <p:spPr>
          <a:xfrm>
            <a:off x="8531788" y="5648960"/>
            <a:ext cx="548639" cy="396240"/>
          </a:xfrm>
          <a:prstGeom prst="bracketPair">
            <a:avLst/>
          </a:prstGeom>
          <a:noFill/>
          <a:ln w="19050" cap="flat">
            <a:solidFill>
              <a:srgbClr val="FFFFFF"/>
            </a:solidFill>
            <a:prstDash val="solid"/>
            <a:round/>
            <a:headEnd type="none" w="med" len="med"/>
            <a:tailEnd type="none" w="med" len="med"/>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1" name="Shape 61"/>
          <p:cNvSpPr txBox="1">
            <a:spLocks noGrp="1"/>
          </p:cNvSpPr>
          <p:nvPr>
            <p:ph type="body" idx="2"/>
          </p:nvPr>
        </p:nvSpPr>
        <p:spPr>
          <a:xfrm>
            <a:off x="304800" y="381000"/>
            <a:ext cx="7772400" cy="4942839"/>
          </a:xfrm>
          <a:prstGeom prst="rect">
            <a:avLst/>
          </a:prstGeom>
          <a:noFill/>
          <a:ln>
            <a:noFill/>
          </a:ln>
        </p:spPr>
        <p:txBody>
          <a:bodyPr lIns="91425" tIns="91425" rIns="91425" bIns="91425" anchor="t" anchorCtr="0"/>
          <a:lstStyle>
            <a:lvl1pPr marL="342900" indent="-88900" algn="l" rtl="0">
              <a:spcBef>
                <a:spcPts val="440"/>
              </a:spcBef>
              <a:buClr>
                <a:schemeClr val="accent1"/>
              </a:buClr>
              <a:buFont typeface="Calibri"/>
              <a:buChar char="•"/>
              <a:defRPr/>
            </a:lvl1pPr>
            <a:lvl2pPr marL="640080" indent="-106680" algn="l" rtl="0">
              <a:spcBef>
                <a:spcPts val="400"/>
              </a:spcBef>
              <a:buClr>
                <a:schemeClr val="accent2"/>
              </a:buClr>
              <a:buFont typeface="Calibri"/>
              <a:buChar char="•"/>
              <a:defRPr/>
            </a:lvl2pPr>
            <a:lvl3pPr marL="1005839" indent="-116839" algn="l" rtl="0">
              <a:spcBef>
                <a:spcPts val="360"/>
              </a:spcBef>
              <a:buClr>
                <a:schemeClr val="accent3"/>
              </a:buClr>
              <a:buFont typeface="Calibri"/>
              <a:buChar char="•"/>
              <a:defRPr/>
            </a:lvl3pPr>
            <a:lvl4pPr marL="1280160" indent="-137160" algn="l" rtl="0">
              <a:spcBef>
                <a:spcPts val="320"/>
              </a:spcBef>
              <a:buClr>
                <a:schemeClr val="accent4"/>
              </a:buClr>
              <a:buFont typeface="Calibri"/>
              <a:buChar char="•"/>
              <a:defRPr/>
            </a:lvl4pPr>
            <a:lvl5pPr marL="1554480" indent="-144780" algn="l" rtl="0">
              <a:spcBef>
                <a:spcPts val="280"/>
              </a:spcBef>
              <a:buClr>
                <a:schemeClr val="accent5"/>
              </a:buClr>
              <a:buFont typeface="Calibri"/>
              <a:buChar char="•"/>
              <a:defRPr/>
            </a:lvl5pPr>
            <a:lvl6pPr marL="1737360" indent="-99060" algn="l" rtl="0">
              <a:spcBef>
                <a:spcPts val="280"/>
              </a:spcBef>
              <a:buClr>
                <a:schemeClr val="accent1"/>
              </a:buClr>
              <a:buFont typeface="Calibri"/>
              <a:buChar char="•"/>
              <a:defRPr/>
            </a:lvl6pPr>
            <a:lvl7pPr marL="1920240" indent="-104139" algn="l" rtl="0">
              <a:spcBef>
                <a:spcPts val="280"/>
              </a:spcBef>
              <a:buClr>
                <a:schemeClr val="accent2"/>
              </a:buClr>
              <a:buFont typeface="Calibri"/>
              <a:buChar char="•"/>
              <a:defRPr/>
            </a:lvl7pPr>
            <a:lvl8pPr marL="2103120" indent="-96520" algn="l" rtl="0">
              <a:spcBef>
                <a:spcPts val="280"/>
              </a:spcBef>
              <a:buClr>
                <a:schemeClr val="accent3"/>
              </a:buClr>
              <a:buFont typeface="Calibri"/>
              <a:buChar char="•"/>
              <a:defRPr/>
            </a:lvl8pPr>
            <a:lvl9pPr marL="2286000" indent="-101600" algn="l" rtl="0">
              <a:spcBef>
                <a:spcPts val="280"/>
              </a:spcBef>
              <a:buClr>
                <a:schemeClr val="accent4"/>
              </a:buClr>
              <a:buFont typeface="Calibri"/>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Imagem com Legenda">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301752" y="5495278"/>
            <a:ext cx="7772400" cy="594625"/>
          </a:xfrm>
          <a:prstGeom prst="rect">
            <a:avLst/>
          </a:prstGeom>
          <a:noFill/>
          <a:ln>
            <a:noFill/>
          </a:ln>
        </p:spPr>
        <p:txBody>
          <a:bodyPr lIns="91425" tIns="91425" rIns="91425" bIns="91425" anchor="b" anchorCtr="0"/>
          <a:lstStyle>
            <a:lvl1pPr algn="ct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4" name="Shape 64"/>
          <p:cNvSpPr>
            <a:spLocks noGrp="1"/>
          </p:cNvSpPr>
          <p:nvPr>
            <p:ph type="pic" idx="2"/>
          </p:nvPr>
        </p:nvSpPr>
        <p:spPr>
          <a:xfrm>
            <a:off x="0" y="0"/>
            <a:ext cx="8458200" cy="5486399"/>
          </a:xfrm>
          <a:prstGeom prst="bracketPair">
            <a:avLst/>
          </a:prstGeom>
          <a:noFill/>
          <a:ln w="19050" cap="flat">
            <a:solidFill>
              <a:srgbClr val="FFFFFF"/>
            </a:solidFill>
            <a:prstDash val="solid"/>
            <a:round/>
            <a:headEnd type="none" w="med" len="med"/>
            <a:tailEnd type="none" w="med" len="med"/>
          </a:ln>
        </p:spPr>
        <p:txBody>
          <a:bodyPr lIns="91425" tIns="91425" rIns="91425" bIns="91425" anchor="ctr" anchorCtr="0"/>
          <a:lstStyle>
            <a:lvl1pPr marL="0" marR="0" indent="0" algn="ctr" rtl="0">
              <a:spcBef>
                <a:spcPts val="0"/>
              </a:spcBef>
              <a:buClr>
                <a:srgbClr val="FFFFFF"/>
              </a:buClr>
              <a:buFont typeface="Calibri"/>
              <a:buNone/>
              <a:defRPr/>
            </a:lvl1pPr>
            <a:lvl2pPr marL="457200" marR="0" indent="0" algn="l" rtl="0">
              <a:spcBef>
                <a:spcPts val="0"/>
              </a:spcBef>
              <a:buClr>
                <a:schemeClr val="dk1"/>
              </a:buClr>
              <a:buFont typeface="Calibri"/>
              <a:buNone/>
              <a:defRPr/>
            </a:lvl2pPr>
            <a:lvl3pPr marL="914400" marR="0" indent="0" algn="l" rtl="0">
              <a:spcBef>
                <a:spcPts val="0"/>
              </a:spcBef>
              <a:buClr>
                <a:schemeClr val="dk1"/>
              </a:buClr>
              <a:buFont typeface="Calibri"/>
              <a:buNone/>
              <a:defRPr/>
            </a:lvl3pPr>
            <a:lvl4pPr marL="1371600" marR="0" indent="0" algn="l" rtl="0">
              <a:spcBef>
                <a:spcPts val="0"/>
              </a:spcBef>
              <a:buClr>
                <a:schemeClr val="dk1"/>
              </a:buClr>
              <a:buFont typeface="Calibri"/>
              <a:buNone/>
              <a:defRPr/>
            </a:lvl4pPr>
            <a:lvl5pPr marL="1828800" marR="0" indent="0" algn="l" rtl="0">
              <a:spcBef>
                <a:spcPts val="0"/>
              </a:spcBef>
              <a:buClr>
                <a:schemeClr val="dk1"/>
              </a:buClr>
              <a:buFont typeface="Calibri"/>
              <a:buNone/>
              <a:defRPr/>
            </a:lvl5pPr>
            <a:lvl6pPr marL="2286000" marR="0" indent="0" algn="l" rtl="0">
              <a:spcBef>
                <a:spcPts val="0"/>
              </a:spcBef>
              <a:buClr>
                <a:schemeClr val="dk1"/>
              </a:buClr>
              <a:buFont typeface="Calibri"/>
              <a:buNone/>
              <a:defRPr/>
            </a:lvl6pPr>
            <a:lvl7pPr marL="2743200" marR="0" indent="0" algn="l" rtl="0">
              <a:spcBef>
                <a:spcPts val="0"/>
              </a:spcBef>
              <a:buClr>
                <a:schemeClr val="dk1"/>
              </a:buClr>
              <a:buFont typeface="Calibri"/>
              <a:buNone/>
              <a:defRPr/>
            </a:lvl7pPr>
            <a:lvl8pPr marL="3200400" marR="0" indent="0" algn="l" rtl="0">
              <a:spcBef>
                <a:spcPts val="0"/>
              </a:spcBef>
              <a:buClr>
                <a:schemeClr val="dk1"/>
              </a:buClr>
              <a:buFont typeface="Calibri"/>
              <a:buNone/>
              <a:defRPr/>
            </a:lvl8pPr>
            <a:lvl9pPr marL="3657600" marR="0" indent="0" algn="l" rtl="0">
              <a:spcBef>
                <a:spcPts val="0"/>
              </a:spcBef>
              <a:buClr>
                <a:schemeClr val="dk1"/>
              </a:buClr>
              <a:buFont typeface="Calibri"/>
              <a:buNone/>
              <a:defRPr/>
            </a:lvl9pPr>
          </a:lstStyle>
          <a:p>
            <a:endParaRPr/>
          </a:p>
        </p:txBody>
      </p:sp>
      <p:sp>
        <p:nvSpPr>
          <p:cNvPr id="65" name="Shape 65"/>
          <p:cNvSpPr txBox="1">
            <a:spLocks noGrp="1"/>
          </p:cNvSpPr>
          <p:nvPr>
            <p:ph type="body" idx="1"/>
          </p:nvPr>
        </p:nvSpPr>
        <p:spPr>
          <a:xfrm>
            <a:off x="301752" y="6096000"/>
            <a:ext cx="7772400" cy="612648"/>
          </a:xfrm>
          <a:prstGeom prst="rect">
            <a:avLst/>
          </a:prstGeom>
          <a:noFill/>
          <a:ln>
            <a:noFill/>
          </a:ln>
        </p:spPr>
        <p:txBody>
          <a:bodyPr lIns="91425" tIns="91425" rIns="91425" bIns="91425" anchor="t" anchorCtr="0"/>
          <a:lstStyle>
            <a:lvl1pPr marL="0" indent="0" algn="ctr"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66" name="Shape 66"/>
          <p:cNvSpPr txBox="1">
            <a:spLocks noGrp="1"/>
          </p:cNvSpPr>
          <p:nvPr>
            <p:ph type="dt" idx="10"/>
          </p:nvPr>
        </p:nvSpPr>
        <p:spPr>
          <a:xfrm rot="-5400000">
            <a:off x="7551350" y="1645919"/>
            <a:ext cx="2438399" cy="365759"/>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7" name="Shape 67"/>
          <p:cNvSpPr>
            <a:spLocks noGrp="1"/>
          </p:cNvSpPr>
          <p:nvPr>
            <p:ph type="sldNum" idx="12"/>
          </p:nvPr>
        </p:nvSpPr>
        <p:spPr>
          <a:xfrm>
            <a:off x="8531788" y="5648960"/>
            <a:ext cx="548639" cy="396240"/>
          </a:xfrm>
          <a:prstGeom prst="bracketPair">
            <a:avLst/>
          </a:prstGeom>
          <a:noFill/>
          <a:ln w="19050" cap="flat">
            <a:solidFill>
              <a:srgbClr val="FFFFFF"/>
            </a:solidFill>
            <a:prstDash val="solid"/>
            <a:round/>
            <a:headEnd type="none" w="med" len="med"/>
            <a:tailEnd type="none" w="med" len="med"/>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8" name="Shape 68"/>
          <p:cNvSpPr txBox="1">
            <a:spLocks noGrp="1"/>
          </p:cNvSpPr>
          <p:nvPr>
            <p:ph type="ftr" idx="11"/>
          </p:nvPr>
        </p:nvSpPr>
        <p:spPr>
          <a:xfrm rot="-5400000">
            <a:off x="7586909" y="4048759"/>
            <a:ext cx="2367281" cy="365759"/>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75000">
              <a:schemeClr val="lt1"/>
            </a:gs>
            <a:gs pos="100000">
              <a:srgbClr val="DADADA"/>
            </a:gs>
          </a:gsLst>
          <a:path path="circle">
            <a:fillToRect l="50000" t="50000" r="50000" b="50000"/>
          </a:path>
          <a:tileRect/>
        </a:gra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7619999" cy="1143000"/>
          </a:xfrm>
          <a:prstGeom prst="rect">
            <a:avLst/>
          </a:prstGeom>
          <a:noFill/>
          <a:ln>
            <a:noFill/>
          </a:ln>
        </p:spPr>
        <p:txBody>
          <a:bodyPr lIns="91425" tIns="91425" rIns="91425" bIns="91425" anchor="ctr" anchorCtr="0"/>
          <a:lstStyle>
            <a:lvl1pPr marL="0" marR="0" indent="0" algn="l" rtl="0">
              <a:spcBef>
                <a:spcPts val="0"/>
              </a:spcBef>
              <a:buClr>
                <a:schemeClr val="dk2"/>
              </a:buClr>
              <a:buFont typeface="Cambria"/>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6" name="Shape 6"/>
          <p:cNvSpPr txBox="1">
            <a:spLocks noGrp="1"/>
          </p:cNvSpPr>
          <p:nvPr>
            <p:ph type="body" idx="1"/>
          </p:nvPr>
        </p:nvSpPr>
        <p:spPr>
          <a:xfrm>
            <a:off x="457200" y="1600200"/>
            <a:ext cx="7619999" cy="4800600"/>
          </a:xfrm>
          <a:prstGeom prst="rect">
            <a:avLst/>
          </a:prstGeom>
          <a:noFill/>
          <a:ln>
            <a:noFill/>
          </a:ln>
        </p:spPr>
        <p:txBody>
          <a:bodyPr lIns="91425" tIns="91425" rIns="91425" bIns="91425" anchor="t" anchorCtr="0"/>
          <a:lstStyle>
            <a:lvl1pPr marL="342900" marR="0" indent="-88900" algn="l" rtl="0">
              <a:spcBef>
                <a:spcPts val="440"/>
              </a:spcBef>
              <a:buClr>
                <a:schemeClr val="accent1"/>
              </a:buClr>
              <a:buFont typeface="Calibri"/>
              <a:buChar char="•"/>
              <a:defRPr/>
            </a:lvl1pPr>
            <a:lvl2pPr marL="640080" marR="0" indent="-106680" algn="l" rtl="0">
              <a:spcBef>
                <a:spcPts val="400"/>
              </a:spcBef>
              <a:buClr>
                <a:schemeClr val="accent2"/>
              </a:buClr>
              <a:buFont typeface="Calibri"/>
              <a:buChar char="•"/>
              <a:defRPr/>
            </a:lvl2pPr>
            <a:lvl3pPr marL="1005839" marR="0" indent="-116839" algn="l" rtl="0">
              <a:spcBef>
                <a:spcPts val="360"/>
              </a:spcBef>
              <a:buClr>
                <a:schemeClr val="accent3"/>
              </a:buClr>
              <a:buFont typeface="Calibri"/>
              <a:buChar char="•"/>
              <a:defRPr/>
            </a:lvl3pPr>
            <a:lvl4pPr marL="1280160" marR="0" indent="-137160" algn="l" rtl="0">
              <a:spcBef>
                <a:spcPts val="320"/>
              </a:spcBef>
              <a:buClr>
                <a:schemeClr val="accent4"/>
              </a:buClr>
              <a:buFont typeface="Calibri"/>
              <a:buChar char="•"/>
              <a:defRPr/>
            </a:lvl4pPr>
            <a:lvl5pPr marL="1554480" marR="0" indent="-144780" algn="l" rtl="0">
              <a:spcBef>
                <a:spcPts val="280"/>
              </a:spcBef>
              <a:buClr>
                <a:schemeClr val="accent5"/>
              </a:buClr>
              <a:buFont typeface="Calibri"/>
              <a:buChar char="•"/>
              <a:defRPr/>
            </a:lvl5pPr>
            <a:lvl6pPr marL="1737360" marR="0" indent="-99060" algn="l" rtl="0">
              <a:spcBef>
                <a:spcPts val="280"/>
              </a:spcBef>
              <a:buClr>
                <a:schemeClr val="accent1"/>
              </a:buClr>
              <a:buFont typeface="Calibri"/>
              <a:buChar char="•"/>
              <a:defRPr/>
            </a:lvl6pPr>
            <a:lvl7pPr marL="1920240" marR="0" indent="-104139" algn="l" rtl="0">
              <a:spcBef>
                <a:spcPts val="280"/>
              </a:spcBef>
              <a:buClr>
                <a:schemeClr val="accent2"/>
              </a:buClr>
              <a:buFont typeface="Calibri"/>
              <a:buChar char="•"/>
              <a:defRPr/>
            </a:lvl7pPr>
            <a:lvl8pPr marL="2103120" marR="0" indent="-96520" algn="l" rtl="0">
              <a:spcBef>
                <a:spcPts val="280"/>
              </a:spcBef>
              <a:buClr>
                <a:schemeClr val="accent3"/>
              </a:buClr>
              <a:buFont typeface="Calibri"/>
              <a:buChar char="•"/>
              <a:defRPr/>
            </a:lvl8pPr>
            <a:lvl9pPr marL="2286000" marR="0" indent="-101600" algn="l" rtl="0">
              <a:spcBef>
                <a:spcPts val="280"/>
              </a:spcBef>
              <a:buClr>
                <a:schemeClr val="accent4"/>
              </a:buClr>
              <a:buFont typeface="Calibri"/>
              <a:buChar char="•"/>
              <a:defRPr/>
            </a:lvl9pPr>
          </a:lstStyle>
          <a:p>
            <a:endParaRPr/>
          </a:p>
        </p:txBody>
      </p:sp>
      <p:sp>
        <p:nvSpPr>
          <p:cNvPr id="7" name="Shape 7"/>
          <p:cNvSpPr/>
          <p:nvPr/>
        </p:nvSpPr>
        <p:spPr>
          <a:xfrm>
            <a:off x="8458200" y="0"/>
            <a:ext cx="685799" cy="6858000"/>
          </a:xfrm>
          <a:prstGeom prst="rect">
            <a:avLst/>
          </a:prstGeom>
          <a:solidFill>
            <a:schemeClr val="dk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8" name="Shape 8"/>
          <p:cNvSpPr/>
          <p:nvPr/>
        </p:nvSpPr>
        <p:spPr>
          <a:xfrm>
            <a:off x="8458200" y="5486400"/>
            <a:ext cx="685799" cy="68579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9" name="Shape 9"/>
          <p:cNvSpPr>
            <a:spLocks noGrp="1"/>
          </p:cNvSpPr>
          <p:nvPr>
            <p:ph type="sldNum" idx="12"/>
          </p:nvPr>
        </p:nvSpPr>
        <p:spPr>
          <a:xfrm>
            <a:off x="8531788" y="5648960"/>
            <a:ext cx="548639" cy="396240"/>
          </a:xfrm>
          <a:prstGeom prst="bracketPair">
            <a:avLst/>
          </a:prstGeom>
          <a:noFill/>
          <a:ln w="19050" cap="flat">
            <a:solidFill>
              <a:srgbClr val="FFFFFF"/>
            </a:solidFill>
            <a:prstDash val="solid"/>
            <a:round/>
            <a:headEnd type="none" w="med" len="med"/>
            <a:tailEnd type="none" w="med" len="med"/>
          </a:ln>
        </p:spPr>
        <p:txBody>
          <a:bodyPr lIns="91425" tIns="91425" rIns="91425" bIns="91425" anchor="ctr"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0" name="Shape 10"/>
          <p:cNvSpPr txBox="1">
            <a:spLocks noGrp="1"/>
          </p:cNvSpPr>
          <p:nvPr>
            <p:ph type="ftr" idx="11"/>
          </p:nvPr>
        </p:nvSpPr>
        <p:spPr>
          <a:xfrm rot="-5400000">
            <a:off x="7586909" y="4048759"/>
            <a:ext cx="2367281" cy="365759"/>
          </a:xfrm>
          <a:prstGeom prst="rect">
            <a:avLst/>
          </a:prstGeom>
          <a:noFill/>
          <a:ln>
            <a:noFill/>
          </a:ln>
        </p:spPr>
        <p:txBody>
          <a:bodyPr lIns="91425" tIns="91425" rIns="91425" bIns="91425" anchor="ctr"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1" name="Shape 11"/>
          <p:cNvSpPr txBox="1">
            <a:spLocks noGrp="1"/>
          </p:cNvSpPr>
          <p:nvPr>
            <p:ph type="dt" idx="10"/>
          </p:nvPr>
        </p:nvSpPr>
        <p:spPr>
          <a:xfrm rot="-5400000">
            <a:off x="7551350" y="1645919"/>
            <a:ext cx="2438399" cy="365759"/>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victorHugoCarvalho/TedAleatorio"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hyperlink" Target="https://github.com/educastro/OneTedADayInCordova"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ctrTitle"/>
          </p:nvPr>
        </p:nvSpPr>
        <p:spPr>
          <a:xfrm>
            <a:off x="685800" y="332656"/>
            <a:ext cx="7543800" cy="3024335"/>
          </a:xfrm>
          <a:prstGeom prst="rect">
            <a:avLst/>
          </a:prstGeom>
          <a:noFill/>
          <a:ln>
            <a:noFill/>
          </a:ln>
        </p:spPr>
        <p:txBody>
          <a:bodyPr lIns="91425" tIns="45700" rIns="91425" bIns="45700" anchor="b" anchorCtr="0">
            <a:noAutofit/>
          </a:bodyPr>
          <a:lstStyle/>
          <a:p>
            <a:pPr marL="0" marR="0" lvl="0" indent="0" algn="ctr" rtl="0">
              <a:spcBef>
                <a:spcPts val="0"/>
              </a:spcBef>
              <a:buClr>
                <a:schemeClr val="dk2"/>
              </a:buClr>
              <a:buSzPct val="25000"/>
              <a:buFont typeface="Cambria"/>
              <a:buNone/>
            </a:pPr>
            <a:r>
              <a:rPr lang="pt-BR" sz="6600" b="0" i="0" u="none" strike="noStrike" cap="none" baseline="0">
                <a:solidFill>
                  <a:schemeClr val="dk2"/>
                </a:solidFill>
                <a:latin typeface="Cambria"/>
                <a:ea typeface="Cambria"/>
                <a:cs typeface="Cambria"/>
                <a:sym typeface="Cambria"/>
              </a:rPr>
              <a:t>APACHE</a:t>
            </a:r>
            <a:br>
              <a:rPr lang="pt-BR" sz="6600" b="0" i="0" u="none" strike="noStrike" cap="none" baseline="0">
                <a:solidFill>
                  <a:schemeClr val="dk2"/>
                </a:solidFill>
                <a:latin typeface="Cambria"/>
                <a:ea typeface="Cambria"/>
                <a:cs typeface="Cambria"/>
                <a:sym typeface="Cambria"/>
              </a:rPr>
            </a:br>
            <a:r>
              <a:rPr lang="pt-BR" sz="6600" b="0" i="0" u="none" strike="noStrike" cap="none" baseline="0">
                <a:solidFill>
                  <a:schemeClr val="dk2"/>
                </a:solidFill>
                <a:latin typeface="Cambria"/>
                <a:ea typeface="Cambria"/>
                <a:cs typeface="Cambria"/>
                <a:sym typeface="Cambria"/>
              </a:rPr>
              <a:t>CORDOVA</a:t>
            </a:r>
          </a:p>
        </p:txBody>
      </p:sp>
      <p:sp>
        <p:nvSpPr>
          <p:cNvPr id="83" name="Shape 83"/>
          <p:cNvSpPr txBox="1">
            <a:spLocks noGrp="1"/>
          </p:cNvSpPr>
          <p:nvPr>
            <p:ph type="subTitle" idx="1"/>
          </p:nvPr>
        </p:nvSpPr>
        <p:spPr>
          <a:xfrm>
            <a:off x="685800" y="4005064"/>
            <a:ext cx="6461759" cy="2232248"/>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Font typeface="Calibri"/>
              <a:buNone/>
            </a:pPr>
            <a:endParaRPr sz="2000" b="0" i="0" u="none" strike="noStrike" cap="none" baseline="0" dirty="0">
              <a:solidFill>
                <a:srgbClr val="9E9C97"/>
              </a:solidFill>
              <a:latin typeface="Calibri"/>
              <a:ea typeface="Calibri"/>
              <a:cs typeface="Calibri"/>
              <a:sym typeface="Calibri"/>
            </a:endParaRPr>
          </a:p>
          <a:p>
            <a:pPr marL="0" marR="0" lvl="0" indent="0" algn="l" rtl="0">
              <a:spcBef>
                <a:spcPts val="400"/>
              </a:spcBef>
              <a:buClr>
                <a:schemeClr val="accent1"/>
              </a:buClr>
              <a:buSzPct val="25000"/>
              <a:buFont typeface="Calibri"/>
              <a:buNone/>
            </a:pPr>
            <a:r>
              <a:rPr lang="pt-BR" sz="2000" dirty="0">
                <a:solidFill>
                  <a:srgbClr val="9E9C97"/>
                </a:solidFill>
                <a:latin typeface="Calibri"/>
                <a:ea typeface="Calibri"/>
                <a:cs typeface="Calibri"/>
                <a:sym typeface="Calibri"/>
              </a:rPr>
              <a:t>Eduardo de Oliveira </a:t>
            </a:r>
            <a:r>
              <a:rPr lang="pt-BR" sz="2000" dirty="0" smtClean="0">
                <a:solidFill>
                  <a:srgbClr val="9E9C97"/>
                </a:solidFill>
                <a:latin typeface="Calibri"/>
                <a:ea typeface="Calibri"/>
                <a:cs typeface="Calibri"/>
                <a:sym typeface="Calibri"/>
              </a:rPr>
              <a:t>Castro		12/0115921</a:t>
            </a:r>
            <a:endParaRPr lang="pt-BR" sz="2000" dirty="0">
              <a:solidFill>
                <a:srgbClr val="9E9C97"/>
              </a:solidFill>
              <a:latin typeface="Calibri"/>
              <a:ea typeface="Calibri"/>
              <a:cs typeface="Calibri"/>
              <a:sym typeface="Calibri"/>
            </a:endParaRPr>
          </a:p>
          <a:p>
            <a:pPr marL="0" marR="0" lvl="0" indent="0" algn="l" rtl="0">
              <a:spcBef>
                <a:spcPts val="400"/>
              </a:spcBef>
              <a:buClr>
                <a:schemeClr val="accent1"/>
              </a:buClr>
              <a:buSzPct val="25000"/>
              <a:buFont typeface="Calibri"/>
              <a:buNone/>
            </a:pPr>
            <a:r>
              <a:rPr lang="pt-BR" sz="2000" dirty="0">
                <a:solidFill>
                  <a:srgbClr val="9E9C97"/>
                </a:solidFill>
                <a:latin typeface="Calibri"/>
                <a:ea typeface="Calibri"/>
                <a:cs typeface="Calibri"/>
                <a:sym typeface="Calibri"/>
              </a:rPr>
              <a:t>Gabriel Augusto Barbosa			</a:t>
            </a:r>
            <a:r>
              <a:rPr lang="pt-BR" sz="2000" dirty="0" smtClean="0">
                <a:solidFill>
                  <a:srgbClr val="9E9C97"/>
                </a:solidFill>
                <a:latin typeface="Calibri"/>
                <a:ea typeface="Calibri"/>
                <a:cs typeface="Calibri"/>
                <a:sym typeface="Calibri"/>
              </a:rPr>
              <a:t>09/0114281</a:t>
            </a:r>
            <a:endParaRPr lang="pt-BR" sz="2000" dirty="0">
              <a:solidFill>
                <a:srgbClr val="9E9C97"/>
              </a:solidFill>
              <a:latin typeface="Calibri"/>
              <a:ea typeface="Calibri"/>
              <a:cs typeface="Calibri"/>
              <a:sym typeface="Calibri"/>
            </a:endParaRPr>
          </a:p>
          <a:p>
            <a:pPr marL="0" marR="0" lvl="0" indent="0" algn="l" rtl="0">
              <a:spcBef>
                <a:spcPts val="400"/>
              </a:spcBef>
              <a:buClr>
                <a:schemeClr val="accent1"/>
              </a:buClr>
              <a:buSzPct val="25000"/>
              <a:buFont typeface="Calibri"/>
              <a:buNone/>
            </a:pPr>
            <a:r>
              <a:rPr lang="pt-BR" sz="2000" b="0" i="0" u="none" strike="noStrike" cap="none" baseline="0" dirty="0">
                <a:solidFill>
                  <a:srgbClr val="9E9C97"/>
                </a:solidFill>
                <a:latin typeface="Calibri"/>
                <a:ea typeface="Calibri"/>
                <a:cs typeface="Calibri"/>
                <a:sym typeface="Calibri"/>
              </a:rPr>
              <a:t>Victor Hugo Alves de </a:t>
            </a:r>
            <a:r>
              <a:rPr lang="pt-BR" sz="2000" b="0" i="0" u="none" strike="noStrike" cap="none" baseline="0" dirty="0" smtClean="0">
                <a:solidFill>
                  <a:srgbClr val="9E9C97"/>
                </a:solidFill>
                <a:latin typeface="Calibri"/>
                <a:ea typeface="Calibri"/>
                <a:cs typeface="Calibri"/>
                <a:sym typeface="Calibri"/>
              </a:rPr>
              <a:t>Carvalho</a:t>
            </a:r>
            <a:r>
              <a:rPr lang="pt-BR" sz="2000" b="0" i="0" u="none" strike="noStrike" cap="none" dirty="0" smtClean="0">
                <a:solidFill>
                  <a:srgbClr val="9E9C97"/>
                </a:solidFill>
                <a:latin typeface="Calibri"/>
                <a:ea typeface="Calibri"/>
                <a:cs typeface="Calibri"/>
                <a:sym typeface="Calibri"/>
              </a:rPr>
              <a:t>  </a:t>
            </a:r>
            <a:r>
              <a:rPr lang="pt-BR" sz="2000" b="0" i="0" u="none" strike="noStrike" cap="none" baseline="0" dirty="0">
                <a:solidFill>
                  <a:srgbClr val="9E9C97"/>
                </a:solidFill>
                <a:latin typeface="Calibri"/>
                <a:ea typeface="Calibri"/>
                <a:cs typeface="Calibri"/>
                <a:sym typeface="Calibri"/>
              </a:rPr>
              <a:t>	     </a:t>
            </a:r>
            <a:r>
              <a:rPr lang="pt-BR" sz="2000" b="0" i="0" u="none" strike="noStrike" cap="none" baseline="0" dirty="0" smtClean="0">
                <a:solidFill>
                  <a:srgbClr val="9E9C97"/>
                </a:solidFill>
                <a:latin typeface="Calibri"/>
                <a:ea typeface="Calibri"/>
                <a:cs typeface="Calibri"/>
                <a:sym typeface="Calibri"/>
              </a:rPr>
              <a:t>           10/0041370</a:t>
            </a:r>
            <a:endParaRPr lang="pt-BR" sz="2000" b="0" i="0" u="none" strike="noStrike" cap="none" baseline="0" dirty="0">
              <a:solidFill>
                <a:srgbClr val="9E9C97"/>
              </a:solidFill>
              <a:latin typeface="Calibri"/>
              <a:ea typeface="Calibri"/>
              <a:cs typeface="Calibri"/>
              <a:sym typeface="Calibri"/>
            </a:endParaRPr>
          </a:p>
          <a:p>
            <a:pPr marL="0" marR="0" lvl="0" indent="0" algn="l" rtl="0">
              <a:spcBef>
                <a:spcPts val="400"/>
              </a:spcBef>
              <a:buClr>
                <a:schemeClr val="accent1"/>
              </a:buClr>
              <a:buSzPct val="25000"/>
              <a:buFont typeface="Calibri"/>
              <a:buNone/>
            </a:pPr>
            <a:r>
              <a:rPr lang="pt-BR" sz="2000" b="0" i="0" u="none" strike="noStrike" cap="none" baseline="0" dirty="0" err="1">
                <a:solidFill>
                  <a:srgbClr val="9E9C97"/>
                </a:solidFill>
                <a:latin typeface="Calibri"/>
                <a:ea typeface="Calibri"/>
                <a:cs typeface="Calibri"/>
                <a:sym typeface="Calibri"/>
              </a:rPr>
              <a:t>Winstein</a:t>
            </a:r>
            <a:r>
              <a:rPr lang="pt-BR" sz="2000" b="0" i="0" u="none" strike="noStrike" cap="none" baseline="0" dirty="0">
                <a:solidFill>
                  <a:srgbClr val="9E9C97"/>
                </a:solidFill>
                <a:latin typeface="Calibri"/>
                <a:ea typeface="Calibri"/>
                <a:cs typeface="Calibri"/>
                <a:sym typeface="Calibri"/>
              </a:rPr>
              <a:t> Caldeira Martins </a:t>
            </a:r>
            <a:r>
              <a:rPr lang="pt-BR" sz="2000" dirty="0">
                <a:solidFill>
                  <a:srgbClr val="9E9C97"/>
                </a:solidFill>
                <a:latin typeface="Calibri"/>
                <a:ea typeface="Calibri"/>
                <a:cs typeface="Calibri"/>
                <a:sym typeface="Calibri"/>
              </a:rPr>
              <a:t>	</a:t>
            </a:r>
            <a:r>
              <a:rPr lang="pt-BR" sz="2000" dirty="0" smtClean="0">
                <a:solidFill>
                  <a:srgbClr val="9E9C97"/>
                </a:solidFill>
                <a:latin typeface="Calibri"/>
                <a:ea typeface="Calibri"/>
                <a:cs typeface="Calibri"/>
                <a:sym typeface="Calibri"/>
              </a:rPr>
              <a:t>	10/0042066</a:t>
            </a:r>
            <a:endParaRPr lang="pt-BR" sz="2000" dirty="0">
              <a:solidFill>
                <a:srgbClr val="9E9C97"/>
              </a:solidFill>
              <a:latin typeface="Calibri"/>
              <a:ea typeface="Calibri"/>
              <a:cs typeface="Calibri"/>
              <a:sym typeface="Calibri"/>
            </a:endParaRPr>
          </a:p>
          <a:p>
            <a:pPr marL="0" marR="0" lvl="0" indent="0" algn="l" rtl="0">
              <a:spcBef>
                <a:spcPts val="400"/>
              </a:spcBef>
              <a:buClr>
                <a:schemeClr val="accent1"/>
              </a:buClr>
              <a:buSzPct val="25000"/>
              <a:buFont typeface="Calibri"/>
              <a:buNone/>
            </a:pPr>
            <a:r>
              <a:rPr lang="pt-BR" sz="2000" dirty="0">
                <a:solidFill>
                  <a:srgbClr val="9E9C97"/>
                </a:solidFill>
                <a:latin typeface="Calibri"/>
                <a:ea typeface="Calibri"/>
                <a:cs typeface="Calibri"/>
                <a:sym typeface="Calibri"/>
              </a:rPr>
              <a:t>Yuri </a:t>
            </a:r>
            <a:r>
              <a:rPr lang="pt-BR" sz="2000" dirty="0" smtClean="0">
                <a:solidFill>
                  <a:srgbClr val="9E9C97"/>
                </a:solidFill>
                <a:latin typeface="Calibri"/>
                <a:ea typeface="Calibri"/>
                <a:cs typeface="Calibri"/>
                <a:sym typeface="Calibri"/>
              </a:rPr>
              <a:t>Moraes Mota</a:t>
            </a:r>
            <a:r>
              <a:rPr lang="pt-BR" sz="2000" smtClean="0">
                <a:solidFill>
                  <a:srgbClr val="9E9C97"/>
                </a:solidFill>
                <a:latin typeface="Calibri"/>
                <a:ea typeface="Calibri"/>
                <a:cs typeface="Calibri"/>
                <a:sym typeface="Calibri"/>
              </a:rPr>
              <a:t>	</a:t>
            </a:r>
            <a:r>
              <a:rPr lang="pt-BR" sz="2000">
                <a:solidFill>
                  <a:srgbClr val="9E9C97"/>
                </a:solidFill>
                <a:latin typeface="Calibri"/>
                <a:ea typeface="Calibri"/>
                <a:cs typeface="Calibri"/>
                <a:sym typeface="Calibri"/>
              </a:rPr>
              <a:t>	</a:t>
            </a:r>
            <a:r>
              <a:rPr lang="pt-BR" sz="2000" smtClean="0">
                <a:solidFill>
                  <a:srgbClr val="9E9C97"/>
                </a:solidFill>
                <a:latin typeface="Calibri"/>
                <a:ea typeface="Calibri"/>
                <a:cs typeface="Calibri"/>
                <a:sym typeface="Calibri"/>
              </a:rPr>
              <a:t>	10/0055852</a:t>
            </a:r>
            <a:endParaRPr lang="pt-BR" sz="2000" dirty="0">
              <a:solidFill>
                <a:srgbClr val="9E9C97"/>
              </a:solidFill>
              <a:latin typeface="Calibri"/>
              <a:ea typeface="Calibri"/>
              <a:cs typeface="Calibri"/>
              <a:sym typeface="Calibri"/>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457200" y="274637"/>
            <a:ext cx="7619999" cy="1143000"/>
          </a:xfrm>
          <a:prstGeom prst="rect">
            <a:avLst/>
          </a:prstGeom>
          <a:noFill/>
          <a:ln>
            <a:noFill/>
          </a:ln>
        </p:spPr>
        <p:txBody>
          <a:bodyPr lIns="91425" tIns="45700" rIns="91425" bIns="45700" anchor="ctr" anchorCtr="0">
            <a:noAutofit/>
          </a:bodyPr>
          <a:lstStyle/>
          <a:p>
            <a:pPr lvl="0" rtl="0">
              <a:spcBef>
                <a:spcPts val="0"/>
              </a:spcBef>
              <a:buClr>
                <a:schemeClr val="dk2"/>
              </a:buClr>
              <a:buSzPct val="25000"/>
              <a:buFont typeface="Cambria"/>
              <a:buNone/>
            </a:pPr>
            <a:r>
              <a:rPr lang="pt-BR" sz="4600">
                <a:solidFill>
                  <a:schemeClr val="dk2"/>
                </a:solidFill>
                <a:latin typeface="Cambria"/>
                <a:ea typeface="Cambria"/>
                <a:cs typeface="Cambria"/>
                <a:sym typeface="Cambria"/>
              </a:rPr>
              <a:t>Como funciona o Cordova?</a:t>
            </a:r>
          </a:p>
        </p:txBody>
      </p:sp>
      <p:sp>
        <p:nvSpPr>
          <p:cNvPr id="137" name="Shape 137"/>
          <p:cNvSpPr txBox="1">
            <a:spLocks noGrp="1"/>
          </p:cNvSpPr>
          <p:nvPr>
            <p:ph type="body" idx="1"/>
          </p:nvPr>
        </p:nvSpPr>
        <p:spPr>
          <a:xfrm>
            <a:off x="457200" y="1600200"/>
            <a:ext cx="7619999" cy="4800600"/>
          </a:xfrm>
          <a:prstGeom prst="rect">
            <a:avLst/>
          </a:prstGeom>
          <a:noFill/>
          <a:ln>
            <a:noFill/>
          </a:ln>
        </p:spPr>
        <p:txBody>
          <a:bodyPr lIns="91425" tIns="45700" rIns="91425" bIns="45700" anchor="t" anchorCtr="0">
            <a:noAutofit/>
          </a:bodyPr>
          <a:lstStyle/>
          <a:p>
            <a:pPr marL="342900" marR="0" lvl="0" indent="-228600" algn="l" rtl="0">
              <a:spcBef>
                <a:spcPts val="0"/>
              </a:spcBef>
              <a:buClr>
                <a:schemeClr val="accent1"/>
              </a:buClr>
              <a:buSzPct val="100000"/>
              <a:buFont typeface="Calibri"/>
              <a:buChar char="•"/>
            </a:pPr>
            <a:r>
              <a:rPr lang="pt-BR" sz="2200" b="1" i="0" u="none" strike="noStrike" cap="none" baseline="0">
                <a:solidFill>
                  <a:schemeClr val="dk1"/>
                </a:solidFill>
                <a:latin typeface="Calibri"/>
                <a:ea typeface="Calibri"/>
                <a:cs typeface="Calibri"/>
                <a:sym typeface="Calibri"/>
              </a:rPr>
              <a:t>Passos comunicação síncrona</a:t>
            </a:r>
          </a:p>
          <a:p>
            <a:pPr marL="868680" marR="0" lvl="1" indent="-462280" algn="l" rtl="0">
              <a:spcBef>
                <a:spcPts val="400"/>
              </a:spcBef>
              <a:buClr>
                <a:schemeClr val="accent2"/>
              </a:buClr>
              <a:buSzPct val="100000"/>
              <a:buFont typeface="Calibri"/>
              <a:buAutoNum type="arabicPeriod"/>
            </a:pPr>
            <a:r>
              <a:rPr lang="pt-BR" sz="2000" b="0" i="0" u="none" strike="noStrike" cap="none" baseline="0">
                <a:solidFill>
                  <a:schemeClr val="dk1"/>
                </a:solidFill>
                <a:latin typeface="Calibri"/>
                <a:ea typeface="Calibri"/>
                <a:cs typeface="Calibri"/>
                <a:sym typeface="Calibri"/>
              </a:rPr>
              <a:t>Cordova.exec é chamado. Esta função chama o método prompt de comando</a:t>
            </a:r>
          </a:p>
          <a:p>
            <a:pPr marL="868680" marR="0" lvl="1" indent="-462280" algn="l" rtl="0">
              <a:spcBef>
                <a:spcPts val="400"/>
              </a:spcBef>
              <a:buClr>
                <a:schemeClr val="accent2"/>
              </a:buClr>
              <a:buSzPct val="100000"/>
              <a:buFont typeface="Calibri"/>
              <a:buAutoNum type="arabicPeriod"/>
            </a:pPr>
            <a:r>
              <a:rPr lang="pt-BR" sz="2000" b="0" i="0" u="none" strike="noStrike" cap="none" baseline="0">
                <a:solidFill>
                  <a:schemeClr val="dk1"/>
                </a:solidFill>
                <a:latin typeface="Calibri"/>
                <a:ea typeface="Calibri"/>
                <a:cs typeface="Calibri"/>
                <a:sym typeface="Calibri"/>
              </a:rPr>
              <a:t>Método CordovaChromeClient.onJSPrompt é interceptado</a:t>
            </a:r>
          </a:p>
          <a:p>
            <a:pPr marL="868680" marR="0" lvl="1" indent="-462280" algn="l" rtl="0">
              <a:spcBef>
                <a:spcPts val="400"/>
              </a:spcBef>
              <a:buClr>
                <a:schemeClr val="accent2"/>
              </a:buClr>
              <a:buSzPct val="100000"/>
              <a:buFont typeface="Calibri"/>
              <a:buAutoNum type="arabicPeriod"/>
            </a:pPr>
            <a:r>
              <a:rPr lang="pt-BR" sz="2000" b="0" i="0" u="none" strike="noStrike" cap="none" baseline="0">
                <a:solidFill>
                  <a:schemeClr val="dk1"/>
                </a:solidFill>
                <a:latin typeface="Calibri"/>
                <a:ea typeface="Calibri"/>
                <a:cs typeface="Calibri"/>
                <a:sym typeface="Calibri"/>
              </a:rPr>
              <a:t>PluginManager.exec é chamado</a:t>
            </a:r>
          </a:p>
          <a:p>
            <a:pPr marL="868680" marR="0" lvl="1" indent="-462280" algn="l" rtl="0">
              <a:spcBef>
                <a:spcPts val="400"/>
              </a:spcBef>
              <a:buClr>
                <a:schemeClr val="accent2"/>
              </a:buClr>
              <a:buSzPct val="100000"/>
              <a:buFont typeface="Calibri"/>
              <a:buAutoNum type="arabicPeriod"/>
            </a:pPr>
            <a:r>
              <a:rPr lang="pt-BR" sz="2000" b="0" i="0" u="none" strike="noStrike" cap="none" baseline="0">
                <a:solidFill>
                  <a:schemeClr val="dk1"/>
                </a:solidFill>
                <a:latin typeface="Calibri"/>
                <a:ea typeface="Calibri"/>
                <a:cs typeface="Calibri"/>
                <a:sym typeface="Calibri"/>
              </a:rPr>
              <a:t>Plugin.execute é chamado no mesmo segmento .</a:t>
            </a:r>
          </a:p>
          <a:p>
            <a:pPr marL="868680" marR="0" lvl="1" indent="-462280" algn="l" rtl="0">
              <a:spcBef>
                <a:spcPts val="400"/>
              </a:spcBef>
              <a:buClr>
                <a:schemeClr val="accent2"/>
              </a:buClr>
              <a:buSzPct val="100000"/>
              <a:buFont typeface="Calibri"/>
              <a:buAutoNum type="arabicPeriod"/>
            </a:pPr>
            <a:r>
              <a:rPr lang="pt-BR" sz="2000" b="0" i="0" u="none" strike="noStrike" cap="none" baseline="0">
                <a:solidFill>
                  <a:schemeClr val="dk1"/>
                </a:solidFill>
                <a:latin typeface="Calibri"/>
                <a:ea typeface="Calibri"/>
                <a:cs typeface="Calibri"/>
                <a:sym typeface="Calibri"/>
              </a:rPr>
              <a:t>NetworkManager é chamado, o que chama a biblioteca nativa sockMan.getActiveNetworkInfo () ) e retorna PluginResult</a:t>
            </a:r>
          </a:p>
          <a:p>
            <a:pPr marL="868680" marR="0" lvl="1" indent="-462280" algn="l" rtl="0">
              <a:spcBef>
                <a:spcPts val="400"/>
              </a:spcBef>
              <a:buClr>
                <a:schemeClr val="accent2"/>
              </a:buClr>
              <a:buSzPct val="100000"/>
              <a:buFont typeface="Calibri"/>
              <a:buAutoNum type="arabicPeriod"/>
            </a:pPr>
            <a:r>
              <a:rPr lang="pt-BR" sz="2000" b="0" i="0" u="none" strike="noStrike" cap="none" baseline="0">
                <a:solidFill>
                  <a:schemeClr val="dk1"/>
                </a:solidFill>
                <a:latin typeface="Calibri"/>
                <a:ea typeface="Calibri"/>
                <a:cs typeface="Calibri"/>
                <a:sym typeface="Calibri"/>
              </a:rPr>
              <a:t>CordovaChromeClient responde ao cliente via método JsPromptResult.onConfirm </a:t>
            </a:r>
          </a:p>
          <a:p>
            <a:pPr marL="342900" marR="0" lvl="0" indent="-88900" algn="l" rtl="0">
              <a:spcBef>
                <a:spcPts val="440"/>
              </a:spcBef>
              <a:buClr>
                <a:schemeClr val="accent1"/>
              </a:buClr>
              <a:buFont typeface="Calibri"/>
              <a:buNone/>
            </a:pPr>
            <a:endParaRPr sz="2200" b="0" i="0" u="none" strike="noStrike" cap="none" baseline="0">
              <a:solidFill>
                <a:schemeClr val="dk1"/>
              </a:solidFill>
              <a:latin typeface="Calibri"/>
              <a:ea typeface="Calibri"/>
              <a:cs typeface="Calibri"/>
              <a:sym typeface="Calibri"/>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457200" y="274637"/>
            <a:ext cx="7619999" cy="1143000"/>
          </a:xfrm>
          <a:prstGeom prst="rect">
            <a:avLst/>
          </a:prstGeom>
          <a:noFill/>
          <a:ln>
            <a:noFill/>
          </a:ln>
        </p:spPr>
        <p:txBody>
          <a:bodyPr lIns="91425" tIns="45700" rIns="91425" bIns="45700" anchor="ctr" anchorCtr="0">
            <a:noAutofit/>
          </a:bodyPr>
          <a:lstStyle/>
          <a:p>
            <a:pPr lvl="0" rtl="0">
              <a:spcBef>
                <a:spcPts val="0"/>
              </a:spcBef>
              <a:buClr>
                <a:schemeClr val="dk2"/>
              </a:buClr>
              <a:buSzPct val="25000"/>
              <a:buFont typeface="Cambria"/>
              <a:buNone/>
            </a:pPr>
            <a:r>
              <a:rPr lang="pt-BR" sz="4600">
                <a:solidFill>
                  <a:schemeClr val="dk2"/>
                </a:solidFill>
                <a:latin typeface="Cambria"/>
                <a:ea typeface="Cambria"/>
                <a:cs typeface="Cambria"/>
                <a:sym typeface="Cambria"/>
              </a:rPr>
              <a:t>Como funciona o Cordova?</a:t>
            </a:r>
          </a:p>
        </p:txBody>
      </p:sp>
      <p:sp>
        <p:nvSpPr>
          <p:cNvPr id="143" name="Shape 143"/>
          <p:cNvSpPr txBox="1">
            <a:spLocks noGrp="1"/>
          </p:cNvSpPr>
          <p:nvPr>
            <p:ph type="body" idx="1"/>
          </p:nvPr>
        </p:nvSpPr>
        <p:spPr>
          <a:xfrm>
            <a:off x="457200" y="1600200"/>
            <a:ext cx="7619999" cy="4800600"/>
          </a:xfrm>
          <a:prstGeom prst="rect">
            <a:avLst/>
          </a:prstGeom>
          <a:noFill/>
          <a:ln>
            <a:noFill/>
          </a:ln>
        </p:spPr>
        <p:txBody>
          <a:bodyPr lIns="91425" tIns="45700" rIns="91425" bIns="45700" anchor="t" anchorCtr="0">
            <a:noAutofit/>
          </a:bodyPr>
          <a:lstStyle/>
          <a:p>
            <a:pPr marL="342900" marR="0" lvl="0" indent="-228600" algn="l" rtl="0">
              <a:lnSpc>
                <a:spcPct val="90000"/>
              </a:lnSpc>
              <a:spcBef>
                <a:spcPts val="0"/>
              </a:spcBef>
              <a:buClr>
                <a:schemeClr val="accent1"/>
              </a:buClr>
              <a:buSzPct val="97368"/>
              <a:buFont typeface="Calibri"/>
              <a:buChar char="•"/>
            </a:pPr>
            <a:r>
              <a:rPr lang="pt-BR" sz="1850" b="1" i="0" u="none" strike="noStrike" cap="none" baseline="0">
                <a:solidFill>
                  <a:schemeClr val="dk1"/>
                </a:solidFill>
                <a:latin typeface="Calibri"/>
                <a:ea typeface="Calibri"/>
                <a:cs typeface="Calibri"/>
                <a:sym typeface="Calibri"/>
              </a:rPr>
              <a:t>Passos comunicação assíncrona</a:t>
            </a:r>
          </a:p>
          <a:p>
            <a:pPr marL="571500" marR="0" lvl="0" indent="-457200" algn="l" rtl="0">
              <a:lnSpc>
                <a:spcPct val="90000"/>
              </a:lnSpc>
              <a:spcBef>
                <a:spcPts val="370"/>
              </a:spcBef>
              <a:buClr>
                <a:schemeClr val="accent1"/>
              </a:buClr>
              <a:buSzPct val="97368"/>
              <a:buFont typeface="Calibri"/>
              <a:buAutoNum type="arabicPeriod"/>
            </a:pPr>
            <a:r>
              <a:rPr lang="pt-BR" sz="1850" b="0" i="0" u="none" strike="noStrike" cap="none" baseline="0">
                <a:solidFill>
                  <a:schemeClr val="dk1"/>
                </a:solidFill>
                <a:latin typeface="Calibri"/>
                <a:ea typeface="Calibri"/>
                <a:cs typeface="Calibri"/>
                <a:sym typeface="Calibri"/>
              </a:rPr>
              <a:t>Seqüência acima é aplicável apenas quando o fluxo de trabalho é síncrono</a:t>
            </a:r>
          </a:p>
          <a:p>
            <a:pPr marL="571500" marR="0" lvl="0" indent="-457200" algn="l" rtl="0">
              <a:lnSpc>
                <a:spcPct val="90000"/>
              </a:lnSpc>
              <a:spcBef>
                <a:spcPts val="370"/>
              </a:spcBef>
              <a:buClr>
                <a:schemeClr val="accent1"/>
              </a:buClr>
              <a:buSzPct val="97368"/>
              <a:buFont typeface="Calibri"/>
              <a:buAutoNum type="arabicPeriod"/>
            </a:pPr>
            <a:r>
              <a:rPr lang="pt-BR" sz="1850" b="0" i="0" u="none" strike="noStrike" cap="none" baseline="0">
                <a:solidFill>
                  <a:schemeClr val="dk1"/>
                </a:solidFill>
                <a:latin typeface="Calibri"/>
                <a:ea typeface="Calibri"/>
                <a:cs typeface="Calibri"/>
                <a:sym typeface="Calibri"/>
              </a:rPr>
              <a:t>Em caso de Plugins fluxo de trabalho é assíncrona (a menos que você o substitua)</a:t>
            </a:r>
          </a:p>
          <a:p>
            <a:pPr marL="571500" marR="0" lvl="0" indent="-457200" algn="l" rtl="0">
              <a:lnSpc>
                <a:spcPct val="90000"/>
              </a:lnSpc>
              <a:spcBef>
                <a:spcPts val="370"/>
              </a:spcBef>
              <a:buClr>
                <a:schemeClr val="accent1"/>
              </a:buClr>
              <a:buSzPct val="97368"/>
              <a:buFont typeface="Calibri"/>
              <a:buAutoNum type="arabicPeriod"/>
            </a:pPr>
            <a:r>
              <a:rPr lang="pt-BR" sz="1850" b="0" i="0" u="none" strike="noStrike" cap="none" baseline="0">
                <a:solidFill>
                  <a:schemeClr val="dk1"/>
                </a:solidFill>
                <a:latin typeface="Calibri"/>
                <a:ea typeface="Calibri"/>
                <a:cs typeface="Calibri"/>
                <a:sym typeface="Calibri"/>
              </a:rPr>
              <a:t>Em assíncrono abaixo algumas mudanças</a:t>
            </a:r>
          </a:p>
          <a:p>
            <a:pPr marL="640080" marR="0" lvl="1" indent="-233680" algn="l" rtl="0">
              <a:lnSpc>
                <a:spcPct val="90000"/>
              </a:lnSpc>
              <a:spcBef>
                <a:spcPts val="340"/>
              </a:spcBef>
              <a:buClr>
                <a:schemeClr val="accent2"/>
              </a:buClr>
              <a:buSzPct val="100000"/>
              <a:buFont typeface="Calibri"/>
              <a:buChar char="➢"/>
            </a:pPr>
            <a:r>
              <a:rPr lang="pt-BR" sz="1700" b="0" i="0" u="none" strike="noStrike" cap="none" baseline="0">
                <a:solidFill>
                  <a:schemeClr val="dk1"/>
                </a:solidFill>
                <a:latin typeface="Calibri"/>
                <a:ea typeface="Calibri"/>
                <a:cs typeface="Calibri"/>
                <a:sym typeface="Calibri"/>
              </a:rPr>
              <a:t>NativetoJSMode é inicializado - consulte a seção 2 acima. Este será HANGING_GET (se carregamento url do arquivo). Ele gera XMLHttpRequest</a:t>
            </a:r>
          </a:p>
          <a:p>
            <a:pPr marL="640080" marR="0" lvl="1" indent="-233680" algn="l" rtl="0">
              <a:lnSpc>
                <a:spcPct val="90000"/>
              </a:lnSpc>
              <a:spcBef>
                <a:spcPts val="340"/>
              </a:spcBef>
              <a:buClr>
                <a:schemeClr val="accent2"/>
              </a:buClr>
              <a:buSzPct val="100000"/>
              <a:buFont typeface="Calibri"/>
              <a:buChar char="➢"/>
            </a:pPr>
            <a:r>
              <a:rPr lang="pt-BR" sz="1700" b="0" i="0" u="none" strike="noStrike" cap="none" baseline="0">
                <a:solidFill>
                  <a:schemeClr val="dk1"/>
                </a:solidFill>
                <a:latin typeface="Calibri"/>
                <a:ea typeface="Calibri"/>
                <a:cs typeface="Calibri"/>
                <a:sym typeface="Calibri"/>
              </a:rPr>
              <a:t>Os passos 1,2 e 3 são as mesmas etapas para a comunicação síncrona)</a:t>
            </a:r>
          </a:p>
          <a:p>
            <a:pPr marL="640080" marR="0" lvl="1" indent="-233680" algn="l" rtl="0">
              <a:lnSpc>
                <a:spcPct val="90000"/>
              </a:lnSpc>
              <a:spcBef>
                <a:spcPts val="340"/>
              </a:spcBef>
              <a:buClr>
                <a:schemeClr val="accent2"/>
              </a:buClr>
              <a:buSzPct val="100000"/>
              <a:buFont typeface="Calibri"/>
              <a:buChar char="➢"/>
            </a:pPr>
            <a:r>
              <a:rPr lang="pt-BR" sz="1700" b="0" i="0" u="none" strike="noStrike" cap="none" baseline="0">
                <a:solidFill>
                  <a:schemeClr val="dk1"/>
                </a:solidFill>
                <a:latin typeface="Calibri"/>
                <a:ea typeface="Calibri"/>
                <a:cs typeface="Calibri"/>
                <a:sym typeface="Calibri"/>
              </a:rPr>
              <a:t>Plugin.execute  chamado new Thread</a:t>
            </a:r>
          </a:p>
          <a:p>
            <a:pPr marL="640080" marR="0" lvl="1" indent="-233680" algn="l" rtl="0">
              <a:lnSpc>
                <a:spcPct val="90000"/>
              </a:lnSpc>
              <a:spcBef>
                <a:spcPts val="340"/>
              </a:spcBef>
              <a:buClr>
                <a:schemeClr val="accent2"/>
              </a:buClr>
              <a:buSzPct val="100000"/>
              <a:buFont typeface="Calibri"/>
              <a:buChar char="➢"/>
            </a:pPr>
            <a:r>
              <a:rPr lang="pt-BR" sz="1700" b="0" i="0" u="none" strike="noStrike" cap="none" baseline="0">
                <a:solidFill>
                  <a:schemeClr val="dk1"/>
                </a:solidFill>
                <a:latin typeface="Calibri"/>
                <a:ea typeface="Calibri"/>
                <a:cs typeface="Calibri"/>
                <a:sym typeface="Calibri"/>
              </a:rPr>
              <a:t>PluginManager retorna null.</a:t>
            </a:r>
          </a:p>
          <a:p>
            <a:pPr marL="640080" marR="0" lvl="1" indent="-233680" algn="l" rtl="0">
              <a:lnSpc>
                <a:spcPct val="90000"/>
              </a:lnSpc>
              <a:spcBef>
                <a:spcPts val="340"/>
              </a:spcBef>
              <a:buClr>
                <a:schemeClr val="accent2"/>
              </a:buClr>
              <a:buSzPct val="100000"/>
              <a:buFont typeface="Calibri"/>
              <a:buChar char="➢"/>
            </a:pPr>
            <a:r>
              <a:rPr lang="pt-BR" sz="1700" b="0" i="0" u="none" strike="noStrike" cap="none" baseline="0">
                <a:solidFill>
                  <a:schemeClr val="dk1"/>
                </a:solidFill>
                <a:latin typeface="Calibri"/>
                <a:ea typeface="Calibri"/>
                <a:cs typeface="Calibri"/>
                <a:sym typeface="Calibri"/>
              </a:rPr>
              <a:t>CordovaChromeClient  responde com mensagem em branco-via JSPromptResult.onconfirm  </a:t>
            </a:r>
          </a:p>
          <a:p>
            <a:pPr marL="640080" marR="0" lvl="1" indent="-233680" algn="l" rtl="0">
              <a:lnSpc>
                <a:spcPct val="90000"/>
              </a:lnSpc>
              <a:spcBef>
                <a:spcPts val="340"/>
              </a:spcBef>
              <a:buClr>
                <a:schemeClr val="accent2"/>
              </a:buClr>
              <a:buSzPct val="100000"/>
              <a:buFont typeface="Calibri"/>
              <a:buChar char="➢"/>
            </a:pPr>
            <a:r>
              <a:rPr lang="pt-BR" sz="1700" b="0" i="0" u="none" strike="noStrike" cap="none" baseline="0">
                <a:solidFill>
                  <a:schemeClr val="dk1"/>
                </a:solidFill>
                <a:latin typeface="Calibri"/>
                <a:ea typeface="Calibri"/>
                <a:cs typeface="Calibri"/>
                <a:sym typeface="Calibri"/>
              </a:rPr>
              <a:t>A resposta ao pedido do cliente (depois de chamar API nativa relevante) é propagado via CallbackServer</a:t>
            </a:r>
          </a:p>
          <a:p>
            <a:pPr marL="640080" marR="0" lvl="1" indent="-233680" algn="l" rtl="0">
              <a:lnSpc>
                <a:spcPct val="90000"/>
              </a:lnSpc>
              <a:spcBef>
                <a:spcPts val="340"/>
              </a:spcBef>
              <a:buClr>
                <a:schemeClr val="accent2"/>
              </a:buClr>
              <a:buSzPct val="100000"/>
              <a:buFont typeface="Calibri"/>
              <a:buChar char="➢"/>
            </a:pPr>
            <a:r>
              <a:rPr lang="pt-BR" sz="1700" b="0" i="0" u="none" strike="noStrike" cap="none" baseline="0">
                <a:solidFill>
                  <a:schemeClr val="dk1"/>
                </a:solidFill>
                <a:latin typeface="Calibri"/>
                <a:ea typeface="Calibri"/>
                <a:cs typeface="Calibri"/>
                <a:sym typeface="Calibri"/>
              </a:rPr>
              <a:t>Response é analisado através da função XMLHttpRequest.onreadystatechange () e repassados ​​para o cliente</a:t>
            </a:r>
          </a:p>
          <a:p>
            <a:pPr marL="342900" marR="0" lvl="0" indent="-109854" algn="l" rtl="0">
              <a:lnSpc>
                <a:spcPct val="90000"/>
              </a:lnSpc>
              <a:spcBef>
                <a:spcPts val="374"/>
              </a:spcBef>
              <a:buClr>
                <a:schemeClr val="accent1"/>
              </a:buClr>
              <a:buFont typeface="Calibri"/>
              <a:buNone/>
            </a:pPr>
            <a:endParaRPr sz="1850" b="0" i="0" u="none" strike="noStrike" cap="none" baseline="0">
              <a:solidFill>
                <a:schemeClr val="dk1"/>
              </a:solidFill>
              <a:latin typeface="Calibri"/>
              <a:ea typeface="Calibri"/>
              <a:cs typeface="Calibri"/>
              <a:sym typeface="Calibri"/>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457200" y="274637"/>
            <a:ext cx="7619999" cy="1143000"/>
          </a:xfrm>
          <a:prstGeom prst="rect">
            <a:avLst/>
          </a:prstGeom>
        </p:spPr>
        <p:txBody>
          <a:bodyPr lIns="91425" tIns="91425" rIns="91425" bIns="91425" anchor="ctr" anchorCtr="0">
            <a:noAutofit/>
          </a:bodyPr>
          <a:lstStyle/>
          <a:p>
            <a:pPr>
              <a:spcBef>
                <a:spcPts val="0"/>
              </a:spcBef>
              <a:buNone/>
            </a:pPr>
            <a:r>
              <a:rPr lang="pt-BR" sz="4600">
                <a:latin typeface="Cambria"/>
                <a:ea typeface="Cambria"/>
                <a:cs typeface="Cambria"/>
                <a:sym typeface="Cambria"/>
              </a:rPr>
              <a:t>Ou simplificando…</a:t>
            </a:r>
          </a:p>
        </p:txBody>
      </p:sp>
      <p:pic>
        <p:nvPicPr>
          <p:cNvPr id="149" name="Shape 149"/>
          <p:cNvPicPr preferRelativeResize="0"/>
          <p:nvPr/>
        </p:nvPicPr>
        <p:blipFill>
          <a:blip r:embed="rId3"/>
          <a:stretch>
            <a:fillRect/>
          </a:stretch>
        </p:blipFill>
        <p:spPr>
          <a:xfrm>
            <a:off x="2647950" y="2095500"/>
            <a:ext cx="3848100" cy="3810000"/>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457200" y="274637"/>
            <a:ext cx="7619999" cy="1143000"/>
          </a:xfrm>
          <a:prstGeom prst="rect">
            <a:avLst/>
          </a:prstGeom>
        </p:spPr>
        <p:txBody>
          <a:bodyPr lIns="91425" tIns="91425" rIns="91425" bIns="91425" anchor="ctr" anchorCtr="0">
            <a:noAutofit/>
          </a:bodyPr>
          <a:lstStyle/>
          <a:p>
            <a:pPr lvl="0" rtl="0">
              <a:spcBef>
                <a:spcPts val="0"/>
              </a:spcBef>
              <a:buNone/>
            </a:pPr>
            <a:r>
              <a:rPr lang="pt-BR" sz="4600">
                <a:latin typeface="Cambria"/>
                <a:ea typeface="Cambria"/>
                <a:cs typeface="Cambria"/>
                <a:sym typeface="Cambria"/>
              </a:rPr>
              <a:t>Ou simplificando…</a:t>
            </a:r>
          </a:p>
        </p:txBody>
      </p:sp>
      <p:pic>
        <p:nvPicPr>
          <p:cNvPr id="155" name="Shape 155"/>
          <p:cNvPicPr preferRelativeResize="0"/>
          <p:nvPr/>
        </p:nvPicPr>
        <p:blipFill>
          <a:blip r:embed="rId3"/>
          <a:stretch>
            <a:fillRect/>
          </a:stretch>
        </p:blipFill>
        <p:spPr>
          <a:xfrm>
            <a:off x="2045900" y="1634250"/>
            <a:ext cx="4442599" cy="4732500"/>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457200" y="274637"/>
            <a:ext cx="7619999" cy="1143000"/>
          </a:xfrm>
          <a:prstGeom prst="rect">
            <a:avLst/>
          </a:prstGeom>
        </p:spPr>
        <p:txBody>
          <a:bodyPr lIns="91425" tIns="91425" rIns="91425" bIns="91425" anchor="ctr" anchorCtr="0">
            <a:noAutofit/>
          </a:bodyPr>
          <a:lstStyle/>
          <a:p>
            <a:pPr rtl="0">
              <a:spcBef>
                <a:spcPts val="0"/>
              </a:spcBef>
              <a:buNone/>
            </a:pPr>
            <a:r>
              <a:rPr lang="pt-BR" sz="4600">
                <a:latin typeface="Cambria"/>
                <a:ea typeface="Cambria"/>
                <a:cs typeface="Cambria"/>
                <a:sym typeface="Cambria"/>
              </a:rPr>
              <a:t>Arquitetura do Cordova/Phonegap</a:t>
            </a:r>
          </a:p>
          <a:p>
            <a:pPr>
              <a:spcBef>
                <a:spcPts val="0"/>
              </a:spcBef>
              <a:buNone/>
            </a:pPr>
            <a:endParaRPr/>
          </a:p>
        </p:txBody>
      </p:sp>
      <p:sp>
        <p:nvSpPr>
          <p:cNvPr id="161" name="Shape 161"/>
          <p:cNvSpPr txBox="1">
            <a:spLocks noGrp="1"/>
          </p:cNvSpPr>
          <p:nvPr>
            <p:ph type="body" idx="1"/>
          </p:nvPr>
        </p:nvSpPr>
        <p:spPr>
          <a:xfrm>
            <a:off x="457200" y="1600200"/>
            <a:ext cx="7619999" cy="4800600"/>
          </a:xfrm>
          <a:prstGeom prst="rect">
            <a:avLst/>
          </a:prstGeom>
        </p:spPr>
        <p:txBody>
          <a:bodyPr lIns="91425" tIns="91425" rIns="91425" bIns="91425" anchor="t" anchorCtr="0">
            <a:noAutofit/>
          </a:bodyPr>
          <a:lstStyle/>
          <a:p>
            <a:pPr>
              <a:spcBef>
                <a:spcPts val="0"/>
              </a:spcBef>
              <a:buNone/>
            </a:pPr>
            <a:endParaRPr/>
          </a:p>
        </p:txBody>
      </p:sp>
      <p:pic>
        <p:nvPicPr>
          <p:cNvPr id="162" name="Shape 162"/>
          <p:cNvPicPr preferRelativeResize="0"/>
          <p:nvPr/>
        </p:nvPicPr>
        <p:blipFill>
          <a:blip r:embed="rId3"/>
          <a:stretch>
            <a:fillRect/>
          </a:stretch>
        </p:blipFill>
        <p:spPr>
          <a:xfrm>
            <a:off x="268261" y="1314450"/>
            <a:ext cx="7997886" cy="5372100"/>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457200" y="274637"/>
            <a:ext cx="7619999"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Cambria"/>
              <a:buNone/>
            </a:pPr>
            <a:r>
              <a:rPr lang="pt-BR" sz="4600" b="0" i="0" u="none" strike="noStrike" cap="none" baseline="0">
                <a:solidFill>
                  <a:schemeClr val="dk2"/>
                </a:solidFill>
                <a:latin typeface="Cambria"/>
                <a:ea typeface="Cambria"/>
                <a:cs typeface="Cambria"/>
                <a:sym typeface="Cambria"/>
              </a:rPr>
              <a:t>Como criar um aplicativo no Cordova?</a:t>
            </a:r>
          </a:p>
        </p:txBody>
      </p:sp>
      <p:sp>
        <p:nvSpPr>
          <p:cNvPr id="168" name="Shape 168"/>
          <p:cNvSpPr txBox="1">
            <a:spLocks noGrp="1"/>
          </p:cNvSpPr>
          <p:nvPr>
            <p:ph type="body" idx="1"/>
          </p:nvPr>
        </p:nvSpPr>
        <p:spPr>
          <a:xfrm>
            <a:off x="457200" y="1600200"/>
            <a:ext cx="7619999" cy="4800600"/>
          </a:xfrm>
          <a:prstGeom prst="rect">
            <a:avLst/>
          </a:prstGeom>
          <a:noFill/>
          <a:ln>
            <a:noFill/>
          </a:ln>
        </p:spPr>
        <p:txBody>
          <a:bodyPr lIns="91425" tIns="45700" rIns="91425" bIns="45700" anchor="t" anchorCtr="0">
            <a:noAutofit/>
          </a:bodyPr>
          <a:lstStyle/>
          <a:p>
            <a:pPr marL="342900" marR="0" lvl="0" indent="-88900" algn="l" rtl="0">
              <a:spcBef>
                <a:spcPts val="0"/>
              </a:spcBef>
              <a:buClr>
                <a:schemeClr val="accent1"/>
              </a:buClr>
              <a:buFont typeface="Calibri"/>
              <a:buNone/>
            </a:pPr>
            <a:endParaRPr sz="2200" b="0" i="0" u="none" strike="noStrike" cap="none" baseline="0">
              <a:solidFill>
                <a:schemeClr val="dk1"/>
              </a:solidFill>
              <a:latin typeface="Calibri"/>
              <a:ea typeface="Calibri"/>
              <a:cs typeface="Calibri"/>
              <a:sym typeface="Calibri"/>
            </a:endParaRPr>
          </a:p>
          <a:p>
            <a:pPr marL="342900" marR="0" lvl="0" indent="-228600" algn="l" rtl="0">
              <a:spcBef>
                <a:spcPts val="440"/>
              </a:spcBef>
              <a:buClr>
                <a:schemeClr val="accent1"/>
              </a:buClr>
              <a:buSzPct val="100000"/>
              <a:buFont typeface="Calibri"/>
              <a:buChar char="•"/>
            </a:pPr>
            <a:r>
              <a:rPr lang="pt-BR" sz="2200">
                <a:solidFill>
                  <a:schemeClr val="dk1"/>
                </a:solidFill>
                <a:latin typeface="Calibri"/>
                <a:ea typeface="Calibri"/>
                <a:cs typeface="Calibri"/>
                <a:sym typeface="Calibri"/>
              </a:rPr>
              <a:t>Para criar um projeto</a:t>
            </a:r>
          </a:p>
          <a:p>
            <a:pPr marL="342900" marR="0" lvl="0" indent="-88900" algn="l" rtl="0">
              <a:spcBef>
                <a:spcPts val="440"/>
              </a:spcBef>
              <a:buClr>
                <a:schemeClr val="accent1"/>
              </a:buClr>
              <a:buFont typeface="Calibri"/>
              <a:buNone/>
            </a:pPr>
            <a:endParaRPr sz="2200" b="0" i="0" u="none" strike="noStrike" cap="none" baseline="0">
              <a:solidFill>
                <a:schemeClr val="dk1"/>
              </a:solidFill>
              <a:latin typeface="Calibri"/>
              <a:ea typeface="Calibri"/>
              <a:cs typeface="Calibri"/>
              <a:sym typeface="Calibri"/>
            </a:endParaRPr>
          </a:p>
          <a:p>
            <a:pPr marL="114300" marR="0" lvl="0" indent="0" algn="l" rtl="0">
              <a:spcBef>
                <a:spcPts val="440"/>
              </a:spcBef>
              <a:buClr>
                <a:schemeClr val="accent1"/>
              </a:buClr>
              <a:buFont typeface="Calibri"/>
              <a:buNone/>
            </a:pPr>
            <a:endParaRPr sz="2200" b="0" i="0" u="none" strike="noStrike" cap="none" baseline="0">
              <a:solidFill>
                <a:schemeClr val="dk1"/>
              </a:solidFill>
              <a:latin typeface="Calibri"/>
              <a:ea typeface="Calibri"/>
              <a:cs typeface="Calibri"/>
              <a:sym typeface="Calibri"/>
            </a:endParaRPr>
          </a:p>
          <a:p>
            <a:pPr marL="114300" marR="0" lvl="0" indent="0" algn="l" rtl="0">
              <a:spcBef>
                <a:spcPts val="440"/>
              </a:spcBef>
              <a:buClr>
                <a:schemeClr val="accent1"/>
              </a:buClr>
              <a:buFont typeface="Calibri"/>
              <a:buNone/>
            </a:pPr>
            <a:endParaRPr sz="2200" b="0" i="0" u="none" strike="noStrike" cap="none" baseline="0">
              <a:solidFill>
                <a:schemeClr val="dk1"/>
              </a:solidFill>
              <a:latin typeface="Calibri"/>
              <a:ea typeface="Calibri"/>
              <a:cs typeface="Calibri"/>
              <a:sym typeface="Calibri"/>
            </a:endParaRPr>
          </a:p>
          <a:p>
            <a:pPr marL="457200" lvl="0" indent="-368300" rtl="0">
              <a:spcBef>
                <a:spcPts val="0"/>
              </a:spcBef>
              <a:buClr>
                <a:schemeClr val="accent1"/>
              </a:buClr>
              <a:buSzPct val="100000"/>
              <a:buFont typeface="Calibri"/>
              <a:buChar char="•"/>
            </a:pPr>
            <a:r>
              <a:rPr lang="pt-BR" sz="2200">
                <a:latin typeface="Calibri"/>
                <a:ea typeface="Calibri"/>
                <a:cs typeface="Calibri"/>
                <a:sym typeface="Calibri"/>
              </a:rPr>
              <a:t>Para adicionar suporte a uma determinada plataforma</a:t>
            </a:r>
          </a:p>
          <a:p>
            <a:pPr marL="0" marR="0" lvl="0" indent="0" algn="l" rtl="0">
              <a:spcBef>
                <a:spcPts val="440"/>
              </a:spcBef>
              <a:buNone/>
            </a:pPr>
            <a:endParaRPr sz="2200">
              <a:solidFill>
                <a:schemeClr val="dk1"/>
              </a:solidFill>
              <a:latin typeface="Calibri"/>
              <a:ea typeface="Calibri"/>
              <a:cs typeface="Calibri"/>
              <a:sym typeface="Calibri"/>
            </a:endParaRPr>
          </a:p>
        </p:txBody>
      </p:sp>
      <p:pic>
        <p:nvPicPr>
          <p:cNvPr id="169" name="Shape 169"/>
          <p:cNvPicPr preferRelativeResize="0"/>
          <p:nvPr/>
        </p:nvPicPr>
        <p:blipFill>
          <a:blip r:embed="rId3"/>
          <a:stretch>
            <a:fillRect/>
          </a:stretch>
        </p:blipFill>
        <p:spPr>
          <a:xfrm>
            <a:off x="798373" y="2681025"/>
            <a:ext cx="6937674" cy="546275"/>
          </a:xfrm>
          <a:prstGeom prst="rect">
            <a:avLst/>
          </a:prstGeom>
          <a:noFill/>
          <a:ln>
            <a:noFill/>
          </a:ln>
        </p:spPr>
      </p:pic>
      <p:pic>
        <p:nvPicPr>
          <p:cNvPr id="170" name="Shape 170"/>
          <p:cNvPicPr preferRelativeResize="0"/>
          <p:nvPr/>
        </p:nvPicPr>
        <p:blipFill>
          <a:blip r:embed="rId4"/>
          <a:stretch>
            <a:fillRect/>
          </a:stretch>
        </p:blipFill>
        <p:spPr>
          <a:xfrm>
            <a:off x="1742625" y="4295935"/>
            <a:ext cx="5049174" cy="1435200"/>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457200" y="274637"/>
            <a:ext cx="7619999" cy="1143000"/>
          </a:xfrm>
          <a:prstGeom prst="rect">
            <a:avLst/>
          </a:prstGeom>
        </p:spPr>
        <p:txBody>
          <a:bodyPr lIns="91425" tIns="91425" rIns="91425" bIns="91425" anchor="ctr" anchorCtr="0">
            <a:noAutofit/>
          </a:bodyPr>
          <a:lstStyle/>
          <a:p>
            <a:pPr lvl="0" rtl="0">
              <a:spcBef>
                <a:spcPts val="0"/>
              </a:spcBef>
              <a:buClr>
                <a:schemeClr val="dk2"/>
              </a:buClr>
              <a:buSzPct val="25000"/>
              <a:buFont typeface="Cambria"/>
              <a:buNone/>
            </a:pPr>
            <a:r>
              <a:rPr lang="pt-BR" sz="4600">
                <a:solidFill>
                  <a:schemeClr val="dk2"/>
                </a:solidFill>
                <a:latin typeface="Cambria"/>
                <a:ea typeface="Cambria"/>
                <a:cs typeface="Cambria"/>
                <a:sym typeface="Cambria"/>
              </a:rPr>
              <a:t>Como criar um aplicativo no Cordova?</a:t>
            </a:r>
          </a:p>
          <a:p>
            <a:pPr>
              <a:spcBef>
                <a:spcPts val="0"/>
              </a:spcBef>
              <a:buNone/>
            </a:pPr>
            <a:endParaRPr/>
          </a:p>
        </p:txBody>
      </p:sp>
      <p:sp>
        <p:nvSpPr>
          <p:cNvPr id="176" name="Shape 176"/>
          <p:cNvSpPr txBox="1">
            <a:spLocks noGrp="1"/>
          </p:cNvSpPr>
          <p:nvPr>
            <p:ph type="body" idx="1"/>
          </p:nvPr>
        </p:nvSpPr>
        <p:spPr>
          <a:xfrm>
            <a:off x="457200" y="1600200"/>
            <a:ext cx="7619999" cy="4800600"/>
          </a:xfrm>
          <a:prstGeom prst="rect">
            <a:avLst/>
          </a:prstGeom>
        </p:spPr>
        <p:txBody>
          <a:bodyPr lIns="91425" tIns="91425" rIns="91425" bIns="91425" anchor="t" anchorCtr="0">
            <a:noAutofit/>
          </a:bodyPr>
          <a:lstStyle/>
          <a:p>
            <a:pPr marL="457200" lvl="0" indent="-368300" rtl="0">
              <a:spcBef>
                <a:spcPts val="0"/>
              </a:spcBef>
              <a:buClr>
                <a:schemeClr val="accent1"/>
              </a:buClr>
              <a:buSzPct val="100000"/>
              <a:buFont typeface="Calibri"/>
              <a:buChar char="•"/>
            </a:pPr>
            <a:r>
              <a:rPr lang="pt-BR" sz="2200">
                <a:latin typeface="Calibri"/>
                <a:ea typeface="Calibri"/>
                <a:cs typeface="Calibri"/>
                <a:sym typeface="Calibri"/>
              </a:rPr>
              <a:t>Para remover uma determinada plataforma</a:t>
            </a:r>
          </a:p>
          <a:p>
            <a:pPr marL="0" indent="0" rtl="0">
              <a:spcBef>
                <a:spcPts val="0"/>
              </a:spcBef>
              <a:buNone/>
            </a:pPr>
            <a:endParaRPr sz="2200">
              <a:latin typeface="Calibri"/>
              <a:ea typeface="Calibri"/>
              <a:cs typeface="Calibri"/>
              <a:sym typeface="Calibri"/>
            </a:endParaRPr>
          </a:p>
          <a:p>
            <a:pPr marL="0" indent="0" rtl="0">
              <a:spcBef>
                <a:spcPts val="0"/>
              </a:spcBef>
              <a:buNone/>
            </a:pPr>
            <a:endParaRPr sz="2200">
              <a:latin typeface="Calibri"/>
              <a:ea typeface="Calibri"/>
              <a:cs typeface="Calibri"/>
              <a:sym typeface="Calibri"/>
            </a:endParaRPr>
          </a:p>
          <a:p>
            <a:pPr marL="0" indent="0" rtl="0">
              <a:spcBef>
                <a:spcPts val="0"/>
              </a:spcBef>
              <a:buNone/>
            </a:pPr>
            <a:endParaRPr sz="2200">
              <a:latin typeface="Calibri"/>
              <a:ea typeface="Calibri"/>
              <a:cs typeface="Calibri"/>
              <a:sym typeface="Calibri"/>
            </a:endParaRPr>
          </a:p>
          <a:p>
            <a:pPr marL="0" indent="0" rtl="0">
              <a:spcBef>
                <a:spcPts val="0"/>
              </a:spcBef>
              <a:buNone/>
            </a:pPr>
            <a:endParaRPr sz="2200">
              <a:latin typeface="Calibri"/>
              <a:ea typeface="Calibri"/>
              <a:cs typeface="Calibri"/>
              <a:sym typeface="Calibri"/>
            </a:endParaRPr>
          </a:p>
          <a:p>
            <a:pPr marL="457200" lvl="0" indent="-368300" rtl="0">
              <a:spcBef>
                <a:spcPts val="0"/>
              </a:spcBef>
              <a:buClr>
                <a:schemeClr val="accent1"/>
              </a:buClr>
              <a:buSzPct val="100000"/>
              <a:buFont typeface="Calibri"/>
              <a:buChar char="•"/>
            </a:pPr>
            <a:r>
              <a:rPr lang="pt-BR" sz="2200">
                <a:latin typeface="Calibri"/>
                <a:ea typeface="Calibri"/>
                <a:cs typeface="Calibri"/>
                <a:sym typeface="Calibri"/>
              </a:rPr>
              <a:t>Para gerar a build de um projeto</a:t>
            </a:r>
          </a:p>
          <a:p>
            <a:pPr marL="0" indent="0" rtl="0">
              <a:spcBef>
                <a:spcPts val="0"/>
              </a:spcBef>
              <a:buNone/>
            </a:pPr>
            <a:endParaRPr sz="2200">
              <a:latin typeface="Calibri"/>
              <a:ea typeface="Calibri"/>
              <a:cs typeface="Calibri"/>
              <a:sym typeface="Calibri"/>
            </a:endParaRPr>
          </a:p>
          <a:p>
            <a:pPr marL="0" indent="0" rtl="0">
              <a:spcBef>
                <a:spcPts val="0"/>
              </a:spcBef>
              <a:buNone/>
            </a:pPr>
            <a:endParaRPr sz="2200">
              <a:latin typeface="Calibri"/>
              <a:ea typeface="Calibri"/>
              <a:cs typeface="Calibri"/>
              <a:sym typeface="Calibri"/>
            </a:endParaRPr>
          </a:p>
          <a:p>
            <a:pPr marL="0" indent="0" rtl="0">
              <a:spcBef>
                <a:spcPts val="0"/>
              </a:spcBef>
              <a:buNone/>
            </a:pPr>
            <a:endParaRPr sz="2200">
              <a:latin typeface="Calibri"/>
              <a:ea typeface="Calibri"/>
              <a:cs typeface="Calibri"/>
              <a:sym typeface="Calibri"/>
            </a:endParaRPr>
          </a:p>
          <a:p>
            <a:pPr marL="457200" lvl="0" indent="-368300" rtl="0">
              <a:spcBef>
                <a:spcPts val="0"/>
              </a:spcBef>
              <a:buClr>
                <a:schemeClr val="accent1"/>
              </a:buClr>
              <a:buSzPct val="100000"/>
              <a:buFont typeface="Calibri"/>
              <a:buChar char="•"/>
            </a:pPr>
            <a:r>
              <a:rPr lang="pt-BR" sz="2200">
                <a:latin typeface="Calibri"/>
                <a:ea typeface="Calibri"/>
                <a:cs typeface="Calibri"/>
                <a:sym typeface="Calibri"/>
              </a:rPr>
              <a:t>Para gerar uma build especifica</a:t>
            </a:r>
          </a:p>
          <a:p>
            <a:pPr marL="0" lvl="0" indent="0">
              <a:spcBef>
                <a:spcPts val="0"/>
              </a:spcBef>
              <a:buNone/>
            </a:pPr>
            <a:endParaRPr sz="2200">
              <a:latin typeface="Calibri"/>
              <a:ea typeface="Calibri"/>
              <a:cs typeface="Calibri"/>
              <a:sym typeface="Calibri"/>
            </a:endParaRPr>
          </a:p>
        </p:txBody>
      </p:sp>
      <p:pic>
        <p:nvPicPr>
          <p:cNvPr id="177" name="Shape 177"/>
          <p:cNvPicPr preferRelativeResize="0"/>
          <p:nvPr/>
        </p:nvPicPr>
        <p:blipFill>
          <a:blip r:embed="rId3"/>
          <a:stretch>
            <a:fillRect/>
          </a:stretch>
        </p:blipFill>
        <p:spPr>
          <a:xfrm>
            <a:off x="1250939" y="2365125"/>
            <a:ext cx="6032511" cy="1143000"/>
          </a:xfrm>
          <a:prstGeom prst="rect">
            <a:avLst/>
          </a:prstGeom>
          <a:noFill/>
          <a:ln>
            <a:noFill/>
          </a:ln>
        </p:spPr>
      </p:pic>
      <p:pic>
        <p:nvPicPr>
          <p:cNvPr id="178" name="Shape 178"/>
          <p:cNvPicPr preferRelativeResize="0"/>
          <p:nvPr/>
        </p:nvPicPr>
        <p:blipFill>
          <a:blip r:embed="rId4"/>
          <a:stretch>
            <a:fillRect/>
          </a:stretch>
        </p:blipFill>
        <p:spPr>
          <a:xfrm>
            <a:off x="2484062" y="4397150"/>
            <a:ext cx="3566274" cy="735899"/>
          </a:xfrm>
          <a:prstGeom prst="rect">
            <a:avLst/>
          </a:prstGeom>
          <a:noFill/>
          <a:ln>
            <a:noFill/>
          </a:ln>
        </p:spPr>
      </p:pic>
      <p:pic>
        <p:nvPicPr>
          <p:cNvPr id="179" name="Shape 179"/>
          <p:cNvPicPr preferRelativeResize="0"/>
          <p:nvPr/>
        </p:nvPicPr>
        <p:blipFill>
          <a:blip r:embed="rId5"/>
          <a:stretch>
            <a:fillRect/>
          </a:stretch>
        </p:blipFill>
        <p:spPr>
          <a:xfrm>
            <a:off x="2737398" y="5859650"/>
            <a:ext cx="3059599" cy="541150"/>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457200" y="274637"/>
            <a:ext cx="7619999" cy="1143000"/>
          </a:xfrm>
          <a:prstGeom prst="rect">
            <a:avLst/>
          </a:prstGeom>
        </p:spPr>
        <p:txBody>
          <a:bodyPr lIns="91425" tIns="91425" rIns="91425" bIns="91425" anchor="ctr" anchorCtr="0">
            <a:noAutofit/>
          </a:bodyPr>
          <a:lstStyle/>
          <a:p>
            <a:pPr lvl="0" rtl="0">
              <a:spcBef>
                <a:spcPts val="0"/>
              </a:spcBef>
              <a:buClr>
                <a:schemeClr val="dk2"/>
              </a:buClr>
              <a:buSzPct val="25000"/>
              <a:buFont typeface="Cambria"/>
              <a:buNone/>
            </a:pPr>
            <a:r>
              <a:rPr lang="pt-BR" sz="4600">
                <a:solidFill>
                  <a:schemeClr val="dk2"/>
                </a:solidFill>
                <a:latin typeface="Cambria"/>
                <a:ea typeface="Cambria"/>
                <a:cs typeface="Cambria"/>
                <a:sym typeface="Cambria"/>
              </a:rPr>
              <a:t>Como criar um aplicativo no Cordova?</a:t>
            </a:r>
          </a:p>
          <a:p>
            <a:pPr>
              <a:spcBef>
                <a:spcPts val="0"/>
              </a:spcBef>
              <a:buNone/>
            </a:pPr>
            <a:endParaRPr/>
          </a:p>
        </p:txBody>
      </p:sp>
      <p:sp>
        <p:nvSpPr>
          <p:cNvPr id="185" name="Shape 185"/>
          <p:cNvSpPr txBox="1">
            <a:spLocks noGrp="1"/>
          </p:cNvSpPr>
          <p:nvPr>
            <p:ph type="body" idx="1"/>
          </p:nvPr>
        </p:nvSpPr>
        <p:spPr>
          <a:xfrm>
            <a:off x="457200" y="1600200"/>
            <a:ext cx="7619999" cy="4800600"/>
          </a:xfrm>
          <a:prstGeom prst="rect">
            <a:avLst/>
          </a:prstGeom>
        </p:spPr>
        <p:txBody>
          <a:bodyPr lIns="91425" tIns="91425" rIns="91425" bIns="91425" anchor="t" anchorCtr="0">
            <a:noAutofit/>
          </a:bodyPr>
          <a:lstStyle/>
          <a:p>
            <a:pPr marL="457200" lvl="0" indent="-368300" rtl="0">
              <a:spcBef>
                <a:spcPts val="0"/>
              </a:spcBef>
              <a:buClr>
                <a:schemeClr val="accent1"/>
              </a:buClr>
              <a:buSzPct val="100000"/>
              <a:buFont typeface="Calibri"/>
              <a:buChar char="•"/>
            </a:pPr>
            <a:r>
              <a:rPr lang="pt-BR" sz="2200">
                <a:latin typeface="Calibri"/>
                <a:ea typeface="Calibri"/>
                <a:cs typeface="Calibri"/>
                <a:sym typeface="Calibri"/>
              </a:rPr>
              <a:t>Para emular um projeto</a:t>
            </a:r>
          </a:p>
          <a:p>
            <a:pPr marL="0" indent="0" rtl="0">
              <a:spcBef>
                <a:spcPts val="0"/>
              </a:spcBef>
              <a:buNone/>
            </a:pPr>
            <a:endParaRPr sz="2200">
              <a:latin typeface="Calibri"/>
              <a:ea typeface="Calibri"/>
              <a:cs typeface="Calibri"/>
              <a:sym typeface="Calibri"/>
            </a:endParaRPr>
          </a:p>
          <a:p>
            <a:pPr marL="0" indent="0" rtl="0">
              <a:spcBef>
                <a:spcPts val="0"/>
              </a:spcBef>
              <a:buNone/>
            </a:pPr>
            <a:endParaRPr sz="2200">
              <a:latin typeface="Calibri"/>
              <a:ea typeface="Calibri"/>
              <a:cs typeface="Calibri"/>
              <a:sym typeface="Calibri"/>
            </a:endParaRPr>
          </a:p>
          <a:p>
            <a:pPr marL="0" indent="0" rtl="0">
              <a:spcBef>
                <a:spcPts val="0"/>
              </a:spcBef>
              <a:buNone/>
            </a:pPr>
            <a:endParaRPr sz="2200">
              <a:latin typeface="Calibri"/>
              <a:ea typeface="Calibri"/>
              <a:cs typeface="Calibri"/>
              <a:sym typeface="Calibri"/>
            </a:endParaRPr>
          </a:p>
          <a:p>
            <a:pPr marL="457200" lvl="0" indent="-368300" rtl="0">
              <a:spcBef>
                <a:spcPts val="0"/>
              </a:spcBef>
              <a:buClr>
                <a:schemeClr val="accent1"/>
              </a:buClr>
              <a:buSzPct val="100000"/>
              <a:buFont typeface="Calibri"/>
              <a:buChar char="•"/>
            </a:pPr>
            <a:r>
              <a:rPr lang="pt-BR" sz="2200">
                <a:latin typeface="Calibri"/>
                <a:ea typeface="Calibri"/>
                <a:cs typeface="Calibri"/>
                <a:sym typeface="Calibri"/>
              </a:rPr>
              <a:t>Para rodar um projeto direto no dispositivo</a:t>
            </a:r>
          </a:p>
          <a:p>
            <a:pPr marL="0" indent="0" rtl="0">
              <a:spcBef>
                <a:spcPts val="0"/>
              </a:spcBef>
              <a:buNone/>
            </a:pPr>
            <a:endParaRPr sz="2200">
              <a:latin typeface="Calibri"/>
              <a:ea typeface="Calibri"/>
              <a:cs typeface="Calibri"/>
              <a:sym typeface="Calibri"/>
            </a:endParaRPr>
          </a:p>
          <a:p>
            <a:pPr marL="0" indent="0" rtl="0">
              <a:spcBef>
                <a:spcPts val="0"/>
              </a:spcBef>
              <a:buNone/>
            </a:pPr>
            <a:endParaRPr sz="2200">
              <a:latin typeface="Calibri"/>
              <a:ea typeface="Calibri"/>
              <a:cs typeface="Calibri"/>
              <a:sym typeface="Calibri"/>
            </a:endParaRPr>
          </a:p>
          <a:p>
            <a:pPr marL="0" indent="0" rtl="0">
              <a:spcBef>
                <a:spcPts val="0"/>
              </a:spcBef>
              <a:buNone/>
            </a:pPr>
            <a:endParaRPr sz="2200">
              <a:latin typeface="Calibri"/>
              <a:ea typeface="Calibri"/>
              <a:cs typeface="Calibri"/>
              <a:sym typeface="Calibri"/>
            </a:endParaRPr>
          </a:p>
          <a:p>
            <a:pPr marL="457200" lvl="0" indent="-368300" rtl="0">
              <a:spcBef>
                <a:spcPts val="0"/>
              </a:spcBef>
              <a:buClr>
                <a:schemeClr val="accent1"/>
              </a:buClr>
              <a:buSzPct val="100000"/>
              <a:buFont typeface="Calibri"/>
              <a:buChar char="•"/>
            </a:pPr>
            <a:r>
              <a:rPr lang="pt-BR" sz="2200">
                <a:latin typeface="Calibri"/>
                <a:ea typeface="Calibri"/>
                <a:cs typeface="Calibri"/>
                <a:sym typeface="Calibri"/>
              </a:rPr>
              <a:t>Naturalmente para emular um projeto é necessário ter a SDK do mesmo instalada, logo um projeto para iOS só pode ser testado em um Mac OS X. Outra forma de testar é abrir o próprio arquivo html no browser do pc.</a:t>
            </a:r>
          </a:p>
          <a:p>
            <a:pPr marL="0" lvl="0" indent="0">
              <a:spcBef>
                <a:spcPts val="0"/>
              </a:spcBef>
              <a:buNone/>
            </a:pPr>
            <a:endParaRPr sz="2200">
              <a:latin typeface="Calibri"/>
              <a:ea typeface="Calibri"/>
              <a:cs typeface="Calibri"/>
              <a:sym typeface="Calibri"/>
            </a:endParaRPr>
          </a:p>
        </p:txBody>
      </p:sp>
      <p:pic>
        <p:nvPicPr>
          <p:cNvPr id="186" name="Shape 186"/>
          <p:cNvPicPr preferRelativeResize="0"/>
          <p:nvPr/>
        </p:nvPicPr>
        <p:blipFill>
          <a:blip r:embed="rId3"/>
          <a:stretch>
            <a:fillRect/>
          </a:stretch>
        </p:blipFill>
        <p:spPr>
          <a:xfrm>
            <a:off x="2096012" y="2347150"/>
            <a:ext cx="4342375" cy="671499"/>
          </a:xfrm>
          <a:prstGeom prst="rect">
            <a:avLst/>
          </a:prstGeom>
          <a:noFill/>
          <a:ln>
            <a:noFill/>
          </a:ln>
        </p:spPr>
      </p:pic>
      <p:pic>
        <p:nvPicPr>
          <p:cNvPr id="187" name="Shape 187"/>
          <p:cNvPicPr preferRelativeResize="0"/>
          <p:nvPr/>
        </p:nvPicPr>
        <p:blipFill>
          <a:blip r:embed="rId4"/>
          <a:stretch>
            <a:fillRect/>
          </a:stretch>
        </p:blipFill>
        <p:spPr>
          <a:xfrm>
            <a:off x="2253879" y="3811029"/>
            <a:ext cx="3720600" cy="601524"/>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457200" y="274637"/>
            <a:ext cx="7619999" cy="1143000"/>
          </a:xfrm>
          <a:prstGeom prst="rect">
            <a:avLst/>
          </a:prstGeom>
        </p:spPr>
        <p:txBody>
          <a:bodyPr lIns="91425" tIns="91425" rIns="91425" bIns="91425" anchor="ctr" anchorCtr="0">
            <a:noAutofit/>
          </a:bodyPr>
          <a:lstStyle/>
          <a:p>
            <a:pPr lvl="0" rtl="0">
              <a:spcBef>
                <a:spcPts val="0"/>
              </a:spcBef>
              <a:buClr>
                <a:schemeClr val="dk2"/>
              </a:buClr>
              <a:buSzPct val="25000"/>
              <a:buFont typeface="Cambria"/>
              <a:buNone/>
            </a:pPr>
            <a:r>
              <a:rPr lang="pt-BR" sz="4600">
                <a:solidFill>
                  <a:schemeClr val="dk2"/>
                </a:solidFill>
                <a:latin typeface="Cambria"/>
                <a:ea typeface="Cambria"/>
                <a:cs typeface="Cambria"/>
                <a:sym typeface="Cambria"/>
              </a:rPr>
              <a:t>Como criar um aplicativo no Cordova?</a:t>
            </a:r>
          </a:p>
          <a:p>
            <a:pPr>
              <a:spcBef>
                <a:spcPts val="0"/>
              </a:spcBef>
              <a:buNone/>
            </a:pPr>
            <a:endParaRPr/>
          </a:p>
        </p:txBody>
      </p:sp>
      <p:sp>
        <p:nvSpPr>
          <p:cNvPr id="193" name="Shape 193"/>
          <p:cNvSpPr txBox="1">
            <a:spLocks noGrp="1"/>
          </p:cNvSpPr>
          <p:nvPr>
            <p:ph type="body" idx="1"/>
          </p:nvPr>
        </p:nvSpPr>
        <p:spPr>
          <a:xfrm>
            <a:off x="457200" y="1600200"/>
            <a:ext cx="7619999" cy="4800600"/>
          </a:xfrm>
          <a:prstGeom prst="rect">
            <a:avLst/>
          </a:prstGeom>
        </p:spPr>
        <p:txBody>
          <a:bodyPr lIns="91425" tIns="91425" rIns="91425" bIns="91425" anchor="t" anchorCtr="0">
            <a:noAutofit/>
          </a:bodyPr>
          <a:lstStyle/>
          <a:p>
            <a:pPr marL="457200" lvl="0" indent="-368300" rtl="0">
              <a:spcBef>
                <a:spcPts val="0"/>
              </a:spcBef>
              <a:buClr>
                <a:schemeClr val="accent1"/>
              </a:buClr>
              <a:buSzPct val="100000"/>
              <a:buFont typeface="Calibri"/>
              <a:buChar char="•"/>
            </a:pPr>
            <a:r>
              <a:rPr lang="pt-BR" sz="2200">
                <a:latin typeface="Calibri"/>
                <a:ea typeface="Calibri"/>
                <a:cs typeface="Calibri"/>
                <a:sym typeface="Calibri"/>
              </a:rPr>
              <a:t>Para adicionar um plugin "oficial"</a:t>
            </a:r>
          </a:p>
          <a:p>
            <a:pPr marL="0" indent="0" rtl="0">
              <a:spcBef>
                <a:spcPts val="0"/>
              </a:spcBef>
              <a:buNone/>
            </a:pPr>
            <a:endParaRPr sz="2200">
              <a:latin typeface="Calibri"/>
              <a:ea typeface="Calibri"/>
              <a:cs typeface="Calibri"/>
              <a:sym typeface="Calibri"/>
            </a:endParaRPr>
          </a:p>
          <a:p>
            <a:pPr marL="0" indent="0" rtl="0">
              <a:spcBef>
                <a:spcPts val="0"/>
              </a:spcBef>
              <a:buNone/>
            </a:pPr>
            <a:endParaRPr sz="2200">
              <a:latin typeface="Calibri"/>
              <a:ea typeface="Calibri"/>
              <a:cs typeface="Calibri"/>
              <a:sym typeface="Calibri"/>
            </a:endParaRPr>
          </a:p>
          <a:p>
            <a:pPr marL="0" indent="0" rtl="0">
              <a:spcBef>
                <a:spcPts val="0"/>
              </a:spcBef>
              <a:buNone/>
            </a:pPr>
            <a:endParaRPr sz="2200">
              <a:latin typeface="Calibri"/>
              <a:ea typeface="Calibri"/>
              <a:cs typeface="Calibri"/>
              <a:sym typeface="Calibri"/>
            </a:endParaRPr>
          </a:p>
          <a:p>
            <a:pPr marL="457200" lvl="0" indent="-368300" rtl="0">
              <a:spcBef>
                <a:spcPts val="0"/>
              </a:spcBef>
              <a:buClr>
                <a:schemeClr val="accent1"/>
              </a:buClr>
              <a:buSzPct val="100000"/>
              <a:buFont typeface="Calibri"/>
              <a:buChar char="•"/>
            </a:pPr>
            <a:r>
              <a:rPr lang="pt-BR" sz="2200">
                <a:latin typeface="Calibri"/>
                <a:ea typeface="Calibri"/>
                <a:cs typeface="Calibri"/>
                <a:sym typeface="Calibri"/>
              </a:rPr>
              <a:t>Para adicionar um plugin "não-oficial"</a:t>
            </a:r>
          </a:p>
          <a:p>
            <a:pPr marL="0" lvl="0" indent="0" rtl="0">
              <a:spcBef>
                <a:spcPts val="0"/>
              </a:spcBef>
              <a:buNone/>
            </a:pPr>
            <a:endParaRPr sz="2200">
              <a:latin typeface="Calibri"/>
              <a:ea typeface="Calibri"/>
              <a:cs typeface="Calibri"/>
              <a:sym typeface="Calibri"/>
            </a:endParaRPr>
          </a:p>
          <a:p>
            <a:pPr marL="0" lvl="0" indent="0" rtl="0">
              <a:spcBef>
                <a:spcPts val="0"/>
              </a:spcBef>
              <a:buNone/>
            </a:pPr>
            <a:endParaRPr sz="2200">
              <a:latin typeface="Calibri"/>
              <a:ea typeface="Calibri"/>
              <a:cs typeface="Calibri"/>
              <a:sym typeface="Calibri"/>
            </a:endParaRPr>
          </a:p>
          <a:p>
            <a:pPr marL="914400" lvl="0" indent="-368300" rtl="0">
              <a:spcBef>
                <a:spcPts val="0"/>
              </a:spcBef>
              <a:buClr>
                <a:schemeClr val="accent1"/>
              </a:buClr>
              <a:buSzPct val="100000"/>
              <a:buFont typeface="Calibri"/>
              <a:buChar char="•"/>
            </a:pPr>
            <a:r>
              <a:rPr lang="pt-BR" sz="2200">
                <a:latin typeface="Calibri"/>
                <a:ea typeface="Calibri"/>
                <a:cs typeface="Calibri"/>
                <a:sym typeface="Calibri"/>
              </a:rPr>
              <a:t>Há plugins para cada um dos recursos nativos dos aparelhos e para muitos outros recursos como YouTube, integração com redes sociais, etc. Também é possível distribuir plugins.</a:t>
            </a:r>
          </a:p>
          <a:p>
            <a:pPr marL="0" lvl="0" indent="0">
              <a:spcBef>
                <a:spcPts val="0"/>
              </a:spcBef>
              <a:buNone/>
            </a:pPr>
            <a:endParaRPr sz="2200">
              <a:latin typeface="Calibri"/>
              <a:ea typeface="Calibri"/>
              <a:cs typeface="Calibri"/>
              <a:sym typeface="Calibri"/>
            </a:endParaRPr>
          </a:p>
        </p:txBody>
      </p:sp>
      <p:pic>
        <p:nvPicPr>
          <p:cNvPr id="194" name="Shape 194"/>
          <p:cNvPicPr preferRelativeResize="0"/>
          <p:nvPr/>
        </p:nvPicPr>
        <p:blipFill>
          <a:blip r:embed="rId3"/>
          <a:stretch>
            <a:fillRect/>
          </a:stretch>
        </p:blipFill>
        <p:spPr>
          <a:xfrm>
            <a:off x="919137" y="2417450"/>
            <a:ext cx="6696124" cy="475464"/>
          </a:xfrm>
          <a:prstGeom prst="rect">
            <a:avLst/>
          </a:prstGeom>
          <a:noFill/>
          <a:ln>
            <a:noFill/>
          </a:ln>
        </p:spPr>
      </p:pic>
      <p:pic>
        <p:nvPicPr>
          <p:cNvPr id="195" name="Shape 195"/>
          <p:cNvPicPr preferRelativeResize="0"/>
          <p:nvPr/>
        </p:nvPicPr>
        <p:blipFill>
          <a:blip r:embed="rId4"/>
          <a:stretch>
            <a:fillRect/>
          </a:stretch>
        </p:blipFill>
        <p:spPr>
          <a:xfrm>
            <a:off x="245768" y="3961550"/>
            <a:ext cx="8042874" cy="336874"/>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457200" y="274637"/>
            <a:ext cx="7619999" cy="1143000"/>
          </a:xfrm>
          <a:prstGeom prst="rect">
            <a:avLst/>
          </a:prstGeom>
        </p:spPr>
        <p:txBody>
          <a:bodyPr lIns="91425" tIns="91425" rIns="91425" bIns="91425" anchor="ctr" anchorCtr="0">
            <a:noAutofit/>
          </a:bodyPr>
          <a:lstStyle/>
          <a:p>
            <a:pPr lvl="0" rtl="0">
              <a:spcBef>
                <a:spcPts val="0"/>
              </a:spcBef>
              <a:buClr>
                <a:schemeClr val="dk2"/>
              </a:buClr>
              <a:buSzPct val="25000"/>
              <a:buFont typeface="Cambria"/>
              <a:buNone/>
            </a:pPr>
            <a:r>
              <a:rPr lang="pt-BR" sz="4600">
                <a:solidFill>
                  <a:schemeClr val="dk2"/>
                </a:solidFill>
                <a:latin typeface="Cambria"/>
                <a:ea typeface="Cambria"/>
                <a:cs typeface="Cambria"/>
                <a:sym typeface="Cambria"/>
              </a:rPr>
              <a:t>Como criar um aplicativo no Cordova?</a:t>
            </a:r>
          </a:p>
          <a:p>
            <a:pPr>
              <a:spcBef>
                <a:spcPts val="0"/>
              </a:spcBef>
              <a:buNone/>
            </a:pPr>
            <a:endParaRPr/>
          </a:p>
        </p:txBody>
      </p:sp>
      <p:sp>
        <p:nvSpPr>
          <p:cNvPr id="201" name="Shape 201"/>
          <p:cNvSpPr txBox="1">
            <a:spLocks noGrp="1"/>
          </p:cNvSpPr>
          <p:nvPr>
            <p:ph type="body" idx="1"/>
          </p:nvPr>
        </p:nvSpPr>
        <p:spPr>
          <a:xfrm>
            <a:off x="457200" y="1600200"/>
            <a:ext cx="7619999" cy="4800600"/>
          </a:xfrm>
          <a:prstGeom prst="rect">
            <a:avLst/>
          </a:prstGeom>
        </p:spPr>
        <p:txBody>
          <a:bodyPr lIns="91425" tIns="91425" rIns="91425" bIns="91425" anchor="t" anchorCtr="0">
            <a:noAutofit/>
          </a:bodyPr>
          <a:lstStyle/>
          <a:p>
            <a:pPr marL="457200" lvl="0" indent="-368300" rtl="0">
              <a:spcBef>
                <a:spcPts val="0"/>
              </a:spcBef>
              <a:buClr>
                <a:schemeClr val="accent1"/>
              </a:buClr>
              <a:buSzPct val="100000"/>
              <a:buFont typeface="Calibri"/>
              <a:buChar char="•"/>
            </a:pPr>
            <a:r>
              <a:rPr lang="pt-BR" sz="2200">
                <a:latin typeface="Calibri"/>
                <a:ea typeface="Calibri"/>
                <a:cs typeface="Calibri"/>
                <a:sym typeface="Calibri"/>
              </a:rPr>
              <a:t>Como estamos trabalhando com HTML, CSS e Javascript naturalmente todos os padrões já conhecidos para quem desenvolve para web também podem ser aplicados em aplicativos desenvolvidos com o Cordova.</a:t>
            </a:r>
          </a:p>
          <a:p>
            <a:pPr marL="914400" lvl="1" indent="-368300">
              <a:spcBef>
                <a:spcPts val="0"/>
              </a:spcBef>
              <a:buClr>
                <a:schemeClr val="accent2"/>
              </a:buClr>
              <a:buSzPct val="100000"/>
              <a:buFont typeface="Calibri"/>
              <a:buChar char="•"/>
            </a:pPr>
            <a:r>
              <a:rPr lang="pt-BR" sz="2200">
                <a:latin typeface="Calibri"/>
                <a:ea typeface="Calibri"/>
                <a:cs typeface="Calibri"/>
                <a:sym typeface="Calibri"/>
              </a:rPr>
              <a:t>Isso se extende ao uso de guias de estilo CSS, frameworks como jQuery, Bootstrap, scripts em Javascript, etc. Aqui eles são utilizados exatamente da mesma forma como seriam no desenvolvimento de uma página "tradicional".</a:t>
            </a:r>
          </a:p>
        </p:txBody>
      </p:sp>
      <p:pic>
        <p:nvPicPr>
          <p:cNvPr id="202" name="Shape 202"/>
          <p:cNvPicPr preferRelativeResize="0"/>
          <p:nvPr/>
        </p:nvPicPr>
        <p:blipFill>
          <a:blip r:embed="rId3"/>
          <a:stretch>
            <a:fillRect/>
          </a:stretch>
        </p:blipFill>
        <p:spPr>
          <a:xfrm>
            <a:off x="457200" y="4535875"/>
            <a:ext cx="3257550" cy="1333500"/>
          </a:xfrm>
          <a:prstGeom prst="rect">
            <a:avLst/>
          </a:prstGeom>
          <a:noFill/>
          <a:ln>
            <a:noFill/>
          </a:ln>
        </p:spPr>
      </p:pic>
      <p:pic>
        <p:nvPicPr>
          <p:cNvPr id="203" name="Shape 203"/>
          <p:cNvPicPr preferRelativeResize="0"/>
          <p:nvPr/>
        </p:nvPicPr>
        <p:blipFill>
          <a:blip r:embed="rId4"/>
          <a:stretch>
            <a:fillRect/>
          </a:stretch>
        </p:blipFill>
        <p:spPr>
          <a:xfrm>
            <a:off x="3714737" y="4488250"/>
            <a:ext cx="1438275" cy="1428750"/>
          </a:xfrm>
          <a:prstGeom prst="rect">
            <a:avLst/>
          </a:prstGeom>
          <a:noFill/>
          <a:ln>
            <a:noFill/>
          </a:ln>
        </p:spPr>
      </p:pic>
      <p:pic>
        <p:nvPicPr>
          <p:cNvPr id="204" name="Shape 204"/>
          <p:cNvPicPr preferRelativeResize="0"/>
          <p:nvPr/>
        </p:nvPicPr>
        <p:blipFill>
          <a:blip r:embed="rId5"/>
          <a:stretch>
            <a:fillRect/>
          </a:stretch>
        </p:blipFill>
        <p:spPr>
          <a:xfrm>
            <a:off x="5439650" y="4826375"/>
            <a:ext cx="2419350" cy="752475"/>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457200" y="1600200"/>
            <a:ext cx="7619999" cy="4800600"/>
          </a:xfrm>
          <a:prstGeom prst="rect">
            <a:avLst/>
          </a:prstGeom>
          <a:noFill/>
          <a:ln>
            <a:noFill/>
          </a:ln>
        </p:spPr>
        <p:txBody>
          <a:bodyPr lIns="91425" tIns="45700" rIns="91425" bIns="45700" anchor="t" anchorCtr="0">
            <a:noAutofit/>
          </a:bodyPr>
          <a:lstStyle/>
          <a:p>
            <a:pPr marL="0" marR="0" lvl="0" indent="0" algn="l" rtl="0">
              <a:spcBef>
                <a:spcPts val="440"/>
              </a:spcBef>
              <a:buNone/>
            </a:pPr>
            <a:endParaRPr sz="2200">
              <a:solidFill>
                <a:schemeClr val="dk1"/>
              </a:solidFill>
              <a:latin typeface="Calibri"/>
              <a:ea typeface="Calibri"/>
              <a:cs typeface="Calibri"/>
              <a:sym typeface="Calibri"/>
            </a:endParaRPr>
          </a:p>
          <a:p>
            <a:pPr marL="457200" marR="0" lvl="0" indent="-368300" algn="l" rtl="0">
              <a:spcBef>
                <a:spcPts val="440"/>
              </a:spcBef>
              <a:buClr>
                <a:schemeClr val="accent1"/>
              </a:buClr>
              <a:buSzPct val="100000"/>
              <a:buFont typeface="Calibri"/>
              <a:buChar char="•"/>
            </a:pPr>
            <a:r>
              <a:rPr lang="pt-BR" sz="2200">
                <a:solidFill>
                  <a:schemeClr val="dk1"/>
                </a:solidFill>
                <a:latin typeface="Calibri"/>
                <a:ea typeface="Calibri"/>
                <a:cs typeface="Calibri"/>
                <a:sym typeface="Calibri"/>
              </a:rPr>
              <a:t>Apache Cordova é uma solução/framework open-source para construção de aplicativos móveis multi-plataforma utilizando tecnologias padrões da Web como HTML, CSS e Javascript.</a:t>
            </a:r>
          </a:p>
          <a:p>
            <a:pPr marL="0" marR="0" lvl="0" indent="0" algn="l" rtl="0">
              <a:spcBef>
                <a:spcPts val="440"/>
              </a:spcBef>
              <a:buNone/>
            </a:pPr>
            <a:endParaRPr sz="2200">
              <a:solidFill>
                <a:schemeClr val="dk1"/>
              </a:solidFill>
              <a:latin typeface="Calibri"/>
              <a:ea typeface="Calibri"/>
              <a:cs typeface="Calibri"/>
              <a:sym typeface="Calibri"/>
            </a:endParaRPr>
          </a:p>
          <a:p>
            <a:pPr marL="457200" marR="0" lvl="0" indent="-368300" algn="l" rtl="0">
              <a:spcBef>
                <a:spcPts val="440"/>
              </a:spcBef>
              <a:buClr>
                <a:schemeClr val="accent1"/>
              </a:buClr>
              <a:buSzPct val="100000"/>
              <a:buFont typeface="Calibri"/>
              <a:buChar char="•"/>
            </a:pPr>
            <a:r>
              <a:rPr lang="pt-BR" sz="2200">
                <a:solidFill>
                  <a:schemeClr val="dk1"/>
                </a:solidFill>
                <a:latin typeface="Calibri"/>
                <a:ea typeface="Calibri"/>
                <a:cs typeface="Calibri"/>
                <a:sym typeface="Calibri"/>
              </a:rPr>
              <a:t>Utiliza o browser padrão do aparelho para renderizar os aplicativos como se fossem nativos da plataforma. </a:t>
            </a:r>
          </a:p>
          <a:p>
            <a:pPr marL="0" marR="0" indent="0" algn="l" rtl="0">
              <a:spcBef>
                <a:spcPts val="440"/>
              </a:spcBef>
              <a:buNone/>
            </a:pPr>
            <a:endParaRPr sz="2200">
              <a:solidFill>
                <a:schemeClr val="dk1"/>
              </a:solidFill>
              <a:latin typeface="Calibri"/>
              <a:ea typeface="Calibri"/>
              <a:cs typeface="Calibri"/>
              <a:sym typeface="Calibri"/>
            </a:endParaRPr>
          </a:p>
          <a:p>
            <a:pPr marL="457200" marR="0" lvl="0" indent="-368300" algn="l" rtl="0">
              <a:spcBef>
                <a:spcPts val="440"/>
              </a:spcBef>
              <a:buClr>
                <a:schemeClr val="dk1"/>
              </a:buClr>
              <a:buSzPct val="100000"/>
              <a:buFont typeface="Calibri"/>
              <a:buChar char="•"/>
            </a:pPr>
            <a:r>
              <a:rPr lang="pt-BR" sz="2200">
                <a:solidFill>
                  <a:schemeClr val="dk1"/>
                </a:solidFill>
                <a:latin typeface="Calibri"/>
                <a:ea typeface="Calibri"/>
                <a:cs typeface="Calibri"/>
                <a:sym typeface="Calibri"/>
              </a:rPr>
              <a:t>Como rodam de forma nativa no celular também é possível utilizar os recursos nativos de cada plataforma/aparelho(acelerômetro, gps, etc).</a:t>
            </a:r>
          </a:p>
          <a:p>
            <a:pPr marL="0" marR="0" indent="0" algn="l" rtl="0">
              <a:spcBef>
                <a:spcPts val="440"/>
              </a:spcBef>
              <a:buNone/>
            </a:pPr>
            <a:endParaRPr sz="2200">
              <a:solidFill>
                <a:schemeClr val="dk1"/>
              </a:solidFill>
              <a:latin typeface="Calibri"/>
              <a:ea typeface="Calibri"/>
              <a:cs typeface="Calibri"/>
              <a:sym typeface="Calibri"/>
            </a:endParaRPr>
          </a:p>
          <a:p>
            <a:pPr marL="457200" marR="0" lvl="0" indent="-368300" algn="l" rtl="0">
              <a:spcBef>
                <a:spcPts val="440"/>
              </a:spcBef>
              <a:buClr>
                <a:schemeClr val="accent1"/>
              </a:buClr>
              <a:buSzPct val="100000"/>
              <a:buFont typeface="Calibri"/>
              <a:buChar char="•"/>
            </a:pPr>
            <a:r>
              <a:rPr lang="pt-BR" sz="2200">
                <a:solidFill>
                  <a:schemeClr val="dk1"/>
                </a:solidFill>
                <a:latin typeface="Calibri"/>
                <a:ea typeface="Calibri"/>
                <a:cs typeface="Calibri"/>
                <a:sym typeface="Calibri"/>
              </a:rPr>
              <a:t>Versão atual: 3.5.0</a:t>
            </a:r>
          </a:p>
          <a:p>
            <a:pPr marL="0" marR="0" lvl="0" indent="0" algn="l" rtl="0">
              <a:spcBef>
                <a:spcPts val="440"/>
              </a:spcBef>
              <a:buNone/>
            </a:pPr>
            <a:endParaRPr sz="2200">
              <a:solidFill>
                <a:schemeClr val="dk1"/>
              </a:solidFill>
              <a:latin typeface="Calibri"/>
              <a:ea typeface="Calibri"/>
              <a:cs typeface="Calibri"/>
              <a:sym typeface="Calibri"/>
            </a:endParaRPr>
          </a:p>
          <a:p>
            <a:pPr marL="342900" marR="0" lvl="0" indent="-88900" algn="l" rtl="0">
              <a:spcBef>
                <a:spcPts val="440"/>
              </a:spcBef>
              <a:buClr>
                <a:schemeClr val="accent1"/>
              </a:buClr>
              <a:buFont typeface="Calibri"/>
              <a:buNone/>
            </a:pPr>
            <a:endParaRPr sz="2200" b="0" i="0" u="none" strike="noStrike" cap="none" baseline="0">
              <a:solidFill>
                <a:schemeClr val="dk1"/>
              </a:solidFill>
              <a:latin typeface="Calibri"/>
              <a:ea typeface="Calibri"/>
              <a:cs typeface="Calibri"/>
              <a:sym typeface="Calibri"/>
            </a:endParaRPr>
          </a:p>
          <a:p>
            <a:pPr marL="342900" marR="0" lvl="0" indent="-88900" algn="l" rtl="0">
              <a:spcBef>
                <a:spcPts val="440"/>
              </a:spcBef>
              <a:buClr>
                <a:schemeClr val="accent1"/>
              </a:buClr>
              <a:buFont typeface="Calibri"/>
              <a:buNone/>
            </a:pPr>
            <a:endParaRPr sz="2200" b="0" i="0" u="none" strike="noStrike" cap="none" baseline="0">
              <a:solidFill>
                <a:schemeClr val="dk1"/>
              </a:solidFill>
              <a:latin typeface="Calibri"/>
              <a:ea typeface="Calibri"/>
              <a:cs typeface="Calibri"/>
              <a:sym typeface="Calibri"/>
            </a:endParaRPr>
          </a:p>
          <a:p>
            <a:pPr marL="342900" marR="0" lvl="0" indent="-88900" algn="l" rtl="0">
              <a:spcBef>
                <a:spcPts val="440"/>
              </a:spcBef>
              <a:buClr>
                <a:schemeClr val="accent1"/>
              </a:buClr>
              <a:buFont typeface="Calibri"/>
              <a:buNone/>
            </a:pPr>
            <a:endParaRPr sz="2200" b="0" i="0" u="none" strike="noStrike" cap="none" baseline="0">
              <a:solidFill>
                <a:schemeClr val="dk1"/>
              </a:solidFill>
              <a:latin typeface="Calibri"/>
              <a:ea typeface="Calibri"/>
              <a:cs typeface="Calibri"/>
              <a:sym typeface="Calibri"/>
            </a:endParaRPr>
          </a:p>
        </p:txBody>
      </p:sp>
      <p:sp>
        <p:nvSpPr>
          <p:cNvPr id="89" name="Shape 89"/>
          <p:cNvSpPr txBox="1">
            <a:spLocks noGrp="1"/>
          </p:cNvSpPr>
          <p:nvPr>
            <p:ph type="title"/>
          </p:nvPr>
        </p:nvSpPr>
        <p:spPr>
          <a:xfrm>
            <a:off x="457200" y="274637"/>
            <a:ext cx="7619999"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Cambria"/>
              <a:buNone/>
            </a:pPr>
            <a:r>
              <a:rPr lang="pt-BR" sz="4600" b="0" i="0" u="none" strike="noStrike" cap="none" baseline="0">
                <a:solidFill>
                  <a:schemeClr val="dk2"/>
                </a:solidFill>
                <a:latin typeface="Cambria"/>
                <a:ea typeface="Cambria"/>
                <a:cs typeface="Cambria"/>
                <a:sym typeface="Cambria"/>
              </a:rPr>
              <a:t>O que é o Cordova?</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xfrm>
            <a:off x="457200" y="274637"/>
            <a:ext cx="7619999" cy="1143000"/>
          </a:xfrm>
          <a:prstGeom prst="rect">
            <a:avLst/>
          </a:prstGeom>
        </p:spPr>
        <p:txBody>
          <a:bodyPr lIns="91425" tIns="91425" rIns="91425" bIns="91425" anchor="ctr" anchorCtr="0">
            <a:noAutofit/>
          </a:bodyPr>
          <a:lstStyle/>
          <a:p>
            <a:pPr lvl="0" rtl="0">
              <a:spcBef>
                <a:spcPts val="0"/>
              </a:spcBef>
              <a:buClr>
                <a:schemeClr val="dk2"/>
              </a:buClr>
              <a:buSzPct val="25000"/>
              <a:buFont typeface="Cambria"/>
              <a:buNone/>
            </a:pPr>
            <a:r>
              <a:rPr lang="pt-BR" sz="4600">
                <a:solidFill>
                  <a:schemeClr val="dk2"/>
                </a:solidFill>
                <a:latin typeface="Cambria"/>
                <a:ea typeface="Cambria"/>
                <a:cs typeface="Cambria"/>
                <a:sym typeface="Cambria"/>
              </a:rPr>
              <a:t>Estrutura de pastas</a:t>
            </a:r>
          </a:p>
          <a:p>
            <a:pPr>
              <a:spcBef>
                <a:spcPts val="0"/>
              </a:spcBef>
              <a:buNone/>
            </a:pPr>
            <a:endParaRPr/>
          </a:p>
        </p:txBody>
      </p:sp>
      <p:sp>
        <p:nvSpPr>
          <p:cNvPr id="210" name="Shape 210"/>
          <p:cNvSpPr txBox="1">
            <a:spLocks noGrp="1"/>
          </p:cNvSpPr>
          <p:nvPr>
            <p:ph type="body" idx="1"/>
          </p:nvPr>
        </p:nvSpPr>
        <p:spPr>
          <a:xfrm>
            <a:off x="457200" y="1600200"/>
            <a:ext cx="7619999" cy="4800600"/>
          </a:xfrm>
          <a:prstGeom prst="rect">
            <a:avLst/>
          </a:prstGeom>
        </p:spPr>
        <p:txBody>
          <a:bodyPr lIns="91425" tIns="91425" rIns="91425" bIns="91425" anchor="t" anchorCtr="0">
            <a:noAutofit/>
          </a:bodyPr>
          <a:lstStyle/>
          <a:p>
            <a:pPr rtl="0">
              <a:spcBef>
                <a:spcPts val="0"/>
              </a:spcBef>
              <a:buNone/>
            </a:pPr>
            <a:endParaRPr/>
          </a:p>
          <a:p>
            <a:pPr rtl="0">
              <a:spcBef>
                <a:spcPts val="0"/>
              </a:spcBef>
              <a:buNone/>
            </a:pPr>
            <a:endParaRPr/>
          </a:p>
          <a:p>
            <a:pPr rtl="0">
              <a:spcBef>
                <a:spcPts val="0"/>
              </a:spcBef>
              <a:buNone/>
            </a:pPr>
            <a:endParaRPr/>
          </a:p>
          <a:p>
            <a:pPr rtl="0">
              <a:spcBef>
                <a:spcPts val="0"/>
              </a:spcBef>
              <a:buNone/>
            </a:pPr>
            <a:endParaRPr/>
          </a:p>
          <a:p>
            <a:pPr rtl="0">
              <a:spcBef>
                <a:spcPts val="0"/>
              </a:spcBef>
              <a:buNone/>
            </a:pPr>
            <a:endParaRPr/>
          </a:p>
          <a:p>
            <a:pPr marL="457200" lvl="0" indent="-368300" rtl="0">
              <a:spcBef>
                <a:spcPts val="0"/>
              </a:spcBef>
              <a:buClr>
                <a:schemeClr val="accent1"/>
              </a:buClr>
              <a:buSzPct val="100000"/>
              <a:buFont typeface="Calibri"/>
              <a:buChar char="•"/>
            </a:pPr>
            <a:r>
              <a:rPr lang="pt-BR" sz="2200">
                <a:latin typeface="Calibri"/>
                <a:ea typeface="Calibri"/>
                <a:cs typeface="Calibri"/>
                <a:sym typeface="Calibri"/>
              </a:rPr>
              <a:t>config.xml: Arquivo para configurações globais do aplicativo</a:t>
            </a:r>
          </a:p>
          <a:p>
            <a:pPr marL="457200" lvl="0" indent="-368300" rtl="0">
              <a:spcBef>
                <a:spcPts val="0"/>
              </a:spcBef>
              <a:buClr>
                <a:schemeClr val="accent1"/>
              </a:buClr>
              <a:buSzPct val="100000"/>
              <a:buFont typeface="Calibri"/>
              <a:buChar char="•"/>
            </a:pPr>
            <a:r>
              <a:rPr lang="pt-BR" sz="2200">
                <a:latin typeface="Calibri"/>
                <a:ea typeface="Calibri"/>
                <a:cs typeface="Calibri"/>
                <a:sym typeface="Calibri"/>
              </a:rPr>
              <a:t>/hooks: Pasta para colocarmos scripts que podem customizar o comportamento dos comandos CLI do Cordova. After build, after emulate, before run, etc.</a:t>
            </a:r>
          </a:p>
          <a:p>
            <a:pPr marL="457200" lvl="0" indent="-368300" rtl="0">
              <a:spcBef>
                <a:spcPts val="0"/>
              </a:spcBef>
              <a:buClr>
                <a:schemeClr val="accent1"/>
              </a:buClr>
              <a:buSzPct val="100000"/>
              <a:buFont typeface="Calibri"/>
              <a:buChar char="•"/>
            </a:pPr>
            <a:r>
              <a:rPr lang="pt-BR" sz="2200">
                <a:latin typeface="Calibri"/>
                <a:ea typeface="Calibri"/>
                <a:cs typeface="Calibri"/>
                <a:sym typeface="Calibri"/>
              </a:rPr>
              <a:t>/merges: Pasta para arquivos de configurações especificos para cada plataforma, como por exemplo um arquivos de .css especifico para o Android. Tudo o que estiver aqui vai sobrescrever os arquivos "genéricos" da pasta /www.</a:t>
            </a:r>
          </a:p>
          <a:p>
            <a:pPr marL="914400" lvl="1" indent="-368300">
              <a:spcBef>
                <a:spcPts val="0"/>
              </a:spcBef>
              <a:buClr>
                <a:schemeClr val="accent2"/>
              </a:buClr>
              <a:buSzPct val="100000"/>
              <a:buFont typeface="Calibri"/>
              <a:buChar char="•"/>
            </a:pPr>
            <a:r>
              <a:rPr lang="pt-BR" sz="2200">
                <a:latin typeface="Calibri"/>
                <a:ea typeface="Calibri"/>
                <a:cs typeface="Calibri"/>
                <a:sym typeface="Calibri"/>
              </a:rPr>
              <a:t>Cada plataforma deve ter uma pasta especifica dentro de /merge.</a:t>
            </a:r>
          </a:p>
        </p:txBody>
      </p:sp>
      <p:pic>
        <p:nvPicPr>
          <p:cNvPr id="211" name="Shape 211"/>
          <p:cNvPicPr preferRelativeResize="0"/>
          <p:nvPr/>
        </p:nvPicPr>
        <p:blipFill>
          <a:blip r:embed="rId3"/>
          <a:stretch>
            <a:fillRect/>
          </a:stretch>
        </p:blipFill>
        <p:spPr>
          <a:xfrm>
            <a:off x="609600" y="1850475"/>
            <a:ext cx="7315200" cy="1028700"/>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457200" y="274637"/>
            <a:ext cx="7619999" cy="1143000"/>
          </a:xfrm>
          <a:prstGeom prst="rect">
            <a:avLst/>
          </a:prstGeom>
        </p:spPr>
        <p:txBody>
          <a:bodyPr lIns="91425" tIns="91425" rIns="91425" bIns="91425" anchor="ctr" anchorCtr="0">
            <a:noAutofit/>
          </a:bodyPr>
          <a:lstStyle/>
          <a:p>
            <a:pPr lvl="0" rtl="0">
              <a:spcBef>
                <a:spcPts val="0"/>
              </a:spcBef>
              <a:buClr>
                <a:schemeClr val="dk2"/>
              </a:buClr>
              <a:buSzPct val="25000"/>
              <a:buFont typeface="Cambria"/>
              <a:buNone/>
            </a:pPr>
            <a:r>
              <a:rPr lang="pt-BR" sz="4600">
                <a:solidFill>
                  <a:schemeClr val="dk2"/>
                </a:solidFill>
                <a:latin typeface="Cambria"/>
                <a:ea typeface="Cambria"/>
                <a:cs typeface="Cambria"/>
                <a:sym typeface="Cambria"/>
              </a:rPr>
              <a:t>Estrutura de pastas</a:t>
            </a:r>
          </a:p>
          <a:p>
            <a:pPr>
              <a:spcBef>
                <a:spcPts val="0"/>
              </a:spcBef>
              <a:buNone/>
            </a:pPr>
            <a:endParaRPr/>
          </a:p>
        </p:txBody>
      </p:sp>
      <p:sp>
        <p:nvSpPr>
          <p:cNvPr id="217" name="Shape 217"/>
          <p:cNvSpPr txBox="1">
            <a:spLocks noGrp="1"/>
          </p:cNvSpPr>
          <p:nvPr>
            <p:ph type="body" idx="1"/>
          </p:nvPr>
        </p:nvSpPr>
        <p:spPr>
          <a:xfrm>
            <a:off x="457200" y="1600200"/>
            <a:ext cx="7619999" cy="4800600"/>
          </a:xfrm>
          <a:prstGeom prst="rect">
            <a:avLst/>
          </a:prstGeom>
        </p:spPr>
        <p:txBody>
          <a:bodyPr lIns="91425" tIns="91425" rIns="91425" bIns="91425" anchor="t" anchorCtr="0">
            <a:noAutofit/>
          </a:bodyPr>
          <a:lstStyle/>
          <a:p>
            <a:pPr marL="457200" lvl="0" indent="-368300">
              <a:spcBef>
                <a:spcPts val="0"/>
              </a:spcBef>
              <a:buClr>
                <a:schemeClr val="accent1"/>
              </a:buClr>
              <a:buSzPct val="100000"/>
              <a:buFont typeface="Calibri"/>
              <a:buChar char="•"/>
            </a:pPr>
            <a:r>
              <a:rPr lang="pt-BR" sz="2200">
                <a:latin typeface="Calibri"/>
                <a:ea typeface="Calibri"/>
                <a:cs typeface="Calibri"/>
                <a:sym typeface="Calibri"/>
              </a:rPr>
              <a:t>Onde fica o projeto nativo para cada plataforma. A estrutura de pastas dentro de cada uma das subpastas de /platforms segue os padrões de cada plataforma</a:t>
            </a:r>
          </a:p>
        </p:txBody>
      </p:sp>
      <p:pic>
        <p:nvPicPr>
          <p:cNvPr id="218" name="Shape 218"/>
          <p:cNvPicPr preferRelativeResize="0"/>
          <p:nvPr/>
        </p:nvPicPr>
        <p:blipFill>
          <a:blip r:embed="rId3"/>
          <a:stretch>
            <a:fillRect/>
          </a:stretch>
        </p:blipFill>
        <p:spPr>
          <a:xfrm>
            <a:off x="1428750" y="3076462"/>
            <a:ext cx="5676900" cy="3000375"/>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457200" y="274637"/>
            <a:ext cx="7619999" cy="1143000"/>
          </a:xfrm>
          <a:prstGeom prst="rect">
            <a:avLst/>
          </a:prstGeom>
        </p:spPr>
        <p:txBody>
          <a:bodyPr lIns="91425" tIns="91425" rIns="91425" bIns="91425" anchor="ctr" anchorCtr="0">
            <a:noAutofit/>
          </a:bodyPr>
          <a:lstStyle/>
          <a:p>
            <a:pPr lvl="0" rtl="0">
              <a:spcBef>
                <a:spcPts val="0"/>
              </a:spcBef>
              <a:buClr>
                <a:schemeClr val="dk2"/>
              </a:buClr>
              <a:buSzPct val="25000"/>
              <a:buFont typeface="Cambria"/>
              <a:buNone/>
            </a:pPr>
            <a:r>
              <a:rPr lang="pt-BR" sz="4600">
                <a:solidFill>
                  <a:schemeClr val="dk2"/>
                </a:solidFill>
                <a:latin typeface="Cambria"/>
                <a:ea typeface="Cambria"/>
                <a:cs typeface="Cambria"/>
                <a:sym typeface="Cambria"/>
              </a:rPr>
              <a:t>Estrutura de pastas</a:t>
            </a:r>
          </a:p>
          <a:p>
            <a:pPr>
              <a:spcBef>
                <a:spcPts val="0"/>
              </a:spcBef>
              <a:buNone/>
            </a:pPr>
            <a:endParaRPr/>
          </a:p>
        </p:txBody>
      </p:sp>
      <p:sp>
        <p:nvSpPr>
          <p:cNvPr id="224" name="Shape 224"/>
          <p:cNvSpPr txBox="1">
            <a:spLocks noGrp="1"/>
          </p:cNvSpPr>
          <p:nvPr>
            <p:ph type="body" idx="1"/>
          </p:nvPr>
        </p:nvSpPr>
        <p:spPr>
          <a:xfrm>
            <a:off x="457200" y="1600200"/>
            <a:ext cx="7619999" cy="4800600"/>
          </a:xfrm>
          <a:prstGeom prst="rect">
            <a:avLst/>
          </a:prstGeom>
        </p:spPr>
        <p:txBody>
          <a:bodyPr lIns="91425" tIns="91425" rIns="91425" bIns="91425" anchor="t" anchorCtr="0">
            <a:noAutofit/>
          </a:bodyPr>
          <a:lstStyle/>
          <a:p>
            <a:pPr marL="457200" lvl="0" indent="-368300">
              <a:spcBef>
                <a:spcPts val="0"/>
              </a:spcBef>
              <a:buClr>
                <a:schemeClr val="accent1"/>
              </a:buClr>
              <a:buSzPct val="100000"/>
              <a:buFont typeface="Calibri"/>
              <a:buChar char="•"/>
            </a:pPr>
            <a:r>
              <a:rPr lang="pt-BR" sz="2200">
                <a:latin typeface="Calibri"/>
                <a:ea typeface="Calibri"/>
                <a:cs typeface="Calibri"/>
                <a:sym typeface="Calibri"/>
              </a:rPr>
              <a:t>/plugins: Aqui é onde colocamos todos os plugins que vão ser utilizados nos projetos. Na atual versão do Cordova não é mais necessário que nos preocupemos com essa pasta, todos os arquivos são gerenciados automaticamente pelo framework.</a:t>
            </a:r>
          </a:p>
        </p:txBody>
      </p:sp>
      <p:pic>
        <p:nvPicPr>
          <p:cNvPr id="225" name="Shape 225"/>
          <p:cNvPicPr preferRelativeResize="0"/>
          <p:nvPr/>
        </p:nvPicPr>
        <p:blipFill>
          <a:blip r:embed="rId3"/>
          <a:stretch>
            <a:fillRect/>
          </a:stretch>
        </p:blipFill>
        <p:spPr>
          <a:xfrm>
            <a:off x="114300" y="4206512"/>
            <a:ext cx="8915400" cy="2047875"/>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457200" y="274637"/>
            <a:ext cx="7619999" cy="1143000"/>
          </a:xfrm>
          <a:prstGeom prst="rect">
            <a:avLst/>
          </a:prstGeom>
        </p:spPr>
        <p:txBody>
          <a:bodyPr lIns="91425" tIns="91425" rIns="91425" bIns="91425" anchor="ctr" anchorCtr="0">
            <a:noAutofit/>
          </a:bodyPr>
          <a:lstStyle/>
          <a:p>
            <a:pPr lvl="0" rtl="0">
              <a:spcBef>
                <a:spcPts val="0"/>
              </a:spcBef>
              <a:buNone/>
            </a:pPr>
            <a:r>
              <a:rPr lang="pt-BR" sz="4600">
                <a:solidFill>
                  <a:schemeClr val="dk2"/>
                </a:solidFill>
                <a:latin typeface="Cambria"/>
                <a:ea typeface="Cambria"/>
                <a:cs typeface="Cambria"/>
                <a:sym typeface="Cambria"/>
              </a:rPr>
              <a:t>Estrutura de pastas</a:t>
            </a:r>
          </a:p>
          <a:p>
            <a:pPr lvl="0" rtl="0">
              <a:spcBef>
                <a:spcPts val="0"/>
              </a:spcBef>
              <a:buNone/>
            </a:pPr>
            <a:endParaRPr/>
          </a:p>
        </p:txBody>
      </p:sp>
      <p:sp>
        <p:nvSpPr>
          <p:cNvPr id="231" name="Shape 231"/>
          <p:cNvSpPr txBox="1">
            <a:spLocks noGrp="1"/>
          </p:cNvSpPr>
          <p:nvPr>
            <p:ph type="body" idx="1"/>
          </p:nvPr>
        </p:nvSpPr>
        <p:spPr>
          <a:xfrm>
            <a:off x="457200" y="1600200"/>
            <a:ext cx="7619999" cy="4800600"/>
          </a:xfrm>
          <a:prstGeom prst="rect">
            <a:avLst/>
          </a:prstGeom>
        </p:spPr>
        <p:txBody>
          <a:bodyPr lIns="91425" tIns="91425" rIns="91425" bIns="91425" anchor="t" anchorCtr="0">
            <a:noAutofit/>
          </a:bodyPr>
          <a:lstStyle/>
          <a:p>
            <a:pPr marL="457200" lvl="0" indent="-368300" rtl="0">
              <a:spcBef>
                <a:spcPts val="0"/>
              </a:spcBef>
              <a:buClr>
                <a:schemeClr val="accent1"/>
              </a:buClr>
              <a:buSzPct val="100000"/>
              <a:buFont typeface="Calibri"/>
              <a:buChar char="•"/>
            </a:pPr>
            <a:r>
              <a:rPr lang="pt-BR" sz="2200">
                <a:latin typeface="Calibri"/>
                <a:ea typeface="Calibri"/>
                <a:cs typeface="Calibri"/>
                <a:sym typeface="Calibri"/>
              </a:rPr>
              <a:t>Cada plugin é adicionado como uma pasta, dentro dessa pasta em src encontramos a documentação, o código nativo do plugin para cada plataforma(no caso do Android um arquivo .java) e em www encontramos um arquivo javascript de cada plugin.</a:t>
            </a:r>
          </a:p>
        </p:txBody>
      </p:sp>
      <p:pic>
        <p:nvPicPr>
          <p:cNvPr id="232" name="Shape 232"/>
          <p:cNvPicPr preferRelativeResize="0"/>
          <p:nvPr/>
        </p:nvPicPr>
        <p:blipFill>
          <a:blip r:embed="rId3"/>
          <a:stretch>
            <a:fillRect/>
          </a:stretch>
        </p:blipFill>
        <p:spPr>
          <a:xfrm>
            <a:off x="114300" y="4206512"/>
            <a:ext cx="8915400" cy="2047875"/>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457200" y="274637"/>
            <a:ext cx="7619999" cy="1143000"/>
          </a:xfrm>
          <a:prstGeom prst="rect">
            <a:avLst/>
          </a:prstGeom>
        </p:spPr>
        <p:txBody>
          <a:bodyPr lIns="91425" tIns="91425" rIns="91425" bIns="91425" anchor="ctr" anchorCtr="0">
            <a:noAutofit/>
          </a:bodyPr>
          <a:lstStyle/>
          <a:p>
            <a:pPr lvl="0" rtl="0">
              <a:spcBef>
                <a:spcPts val="0"/>
              </a:spcBef>
              <a:buNone/>
            </a:pPr>
            <a:r>
              <a:rPr lang="pt-BR" sz="4600">
                <a:solidFill>
                  <a:schemeClr val="dk2"/>
                </a:solidFill>
                <a:latin typeface="Cambria"/>
                <a:ea typeface="Cambria"/>
                <a:cs typeface="Cambria"/>
                <a:sym typeface="Cambria"/>
              </a:rPr>
              <a:t>Estrutura de pastas</a:t>
            </a:r>
          </a:p>
          <a:p>
            <a:pPr lvl="0" rtl="0">
              <a:spcBef>
                <a:spcPts val="0"/>
              </a:spcBef>
              <a:buNone/>
            </a:pPr>
            <a:endParaRPr/>
          </a:p>
        </p:txBody>
      </p:sp>
      <p:sp>
        <p:nvSpPr>
          <p:cNvPr id="238" name="Shape 238"/>
          <p:cNvSpPr txBox="1">
            <a:spLocks noGrp="1"/>
          </p:cNvSpPr>
          <p:nvPr>
            <p:ph type="body" idx="1"/>
          </p:nvPr>
        </p:nvSpPr>
        <p:spPr>
          <a:xfrm>
            <a:off x="457200" y="1600200"/>
            <a:ext cx="7619999" cy="4800600"/>
          </a:xfrm>
          <a:prstGeom prst="rect">
            <a:avLst/>
          </a:prstGeom>
        </p:spPr>
        <p:txBody>
          <a:bodyPr lIns="91425" tIns="91425" rIns="91425" bIns="91425" anchor="t" anchorCtr="0">
            <a:noAutofit/>
          </a:bodyPr>
          <a:lstStyle/>
          <a:p>
            <a:pPr marL="457200" lvl="0" indent="-368300" rtl="0">
              <a:spcBef>
                <a:spcPts val="0"/>
              </a:spcBef>
              <a:buClr>
                <a:schemeClr val="accent1"/>
              </a:buClr>
              <a:buSzPct val="100000"/>
              <a:buFont typeface="Calibri"/>
              <a:buChar char="•"/>
            </a:pPr>
            <a:r>
              <a:rPr lang="pt-BR" sz="2200">
                <a:latin typeface="Calibri"/>
                <a:ea typeface="Calibri"/>
                <a:cs typeface="Calibri"/>
                <a:sym typeface="Calibri"/>
              </a:rPr>
              <a:t>/www: Aqui é onde a mágica acontece, em /www que colocamos todos arquivos HTML, CSS e Javascript que vão ser trabalhados para o projeto. Quando executamos o comando 'cordova build' o que o Cordova faz é pegar o que tem nessa pasta e criar uma aplicação nativa baseada no que criamos aqui.</a:t>
            </a:r>
          </a:p>
        </p:txBody>
      </p:sp>
      <p:pic>
        <p:nvPicPr>
          <p:cNvPr id="239" name="Shape 239"/>
          <p:cNvPicPr preferRelativeResize="0"/>
          <p:nvPr/>
        </p:nvPicPr>
        <p:blipFill>
          <a:blip r:embed="rId3"/>
          <a:stretch>
            <a:fillRect/>
          </a:stretch>
        </p:blipFill>
        <p:spPr>
          <a:xfrm>
            <a:off x="169962" y="4111625"/>
            <a:ext cx="8562975" cy="2209800"/>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457200" y="274637"/>
            <a:ext cx="7619999" cy="1143000"/>
          </a:xfrm>
          <a:prstGeom prst="rect">
            <a:avLst/>
          </a:prstGeom>
        </p:spPr>
        <p:txBody>
          <a:bodyPr lIns="91425" tIns="91425" rIns="91425" bIns="91425" anchor="ctr" anchorCtr="0">
            <a:noAutofit/>
          </a:bodyPr>
          <a:lstStyle/>
          <a:p>
            <a:pPr lvl="0" rtl="0">
              <a:spcBef>
                <a:spcPts val="0"/>
              </a:spcBef>
              <a:buNone/>
            </a:pPr>
            <a:r>
              <a:rPr lang="pt-BR" sz="4600">
                <a:solidFill>
                  <a:schemeClr val="dk2"/>
                </a:solidFill>
                <a:latin typeface="Cambria"/>
                <a:ea typeface="Cambria"/>
                <a:cs typeface="Cambria"/>
                <a:sym typeface="Cambria"/>
              </a:rPr>
              <a:t>Estrutura de alguns arquivos</a:t>
            </a:r>
          </a:p>
          <a:p>
            <a:pPr lvl="0" rtl="0">
              <a:spcBef>
                <a:spcPts val="0"/>
              </a:spcBef>
              <a:buNone/>
            </a:pPr>
            <a:endParaRPr/>
          </a:p>
        </p:txBody>
      </p:sp>
      <p:sp>
        <p:nvSpPr>
          <p:cNvPr id="245" name="Shape 245"/>
          <p:cNvSpPr txBox="1">
            <a:spLocks noGrp="1"/>
          </p:cNvSpPr>
          <p:nvPr>
            <p:ph type="body" idx="1"/>
          </p:nvPr>
        </p:nvSpPr>
        <p:spPr>
          <a:xfrm>
            <a:off x="457200" y="1600200"/>
            <a:ext cx="7619999" cy="4800600"/>
          </a:xfrm>
          <a:prstGeom prst="rect">
            <a:avLst/>
          </a:prstGeom>
        </p:spPr>
        <p:txBody>
          <a:bodyPr lIns="91425" tIns="91425" rIns="91425" bIns="91425" anchor="t" anchorCtr="0">
            <a:noAutofit/>
          </a:bodyPr>
          <a:lstStyle/>
          <a:p>
            <a:pPr marL="457200" lvl="0" indent="-368300" rtl="0">
              <a:spcBef>
                <a:spcPts val="0"/>
              </a:spcBef>
              <a:buClr>
                <a:schemeClr val="accent1"/>
              </a:buClr>
              <a:buSzPct val="100000"/>
              <a:buFont typeface="Calibri"/>
              <a:buChar char="•"/>
            </a:pPr>
            <a:r>
              <a:rPr lang="pt-BR" sz="2200">
                <a:latin typeface="Calibri"/>
                <a:ea typeface="Calibri"/>
                <a:cs typeface="Calibri"/>
                <a:sym typeface="Calibri"/>
              </a:rPr>
              <a:t>/www/index.html</a:t>
            </a:r>
          </a:p>
          <a:p>
            <a:pPr marL="0" indent="0" rtl="0">
              <a:spcBef>
                <a:spcPts val="0"/>
              </a:spcBef>
              <a:buNone/>
            </a:pPr>
            <a:endParaRPr sz="2200">
              <a:latin typeface="Calibri"/>
              <a:ea typeface="Calibri"/>
              <a:cs typeface="Calibri"/>
              <a:sym typeface="Calibri"/>
            </a:endParaRPr>
          </a:p>
          <a:p>
            <a:pPr marL="0" indent="0" rtl="0">
              <a:spcBef>
                <a:spcPts val="0"/>
              </a:spcBef>
              <a:buNone/>
            </a:pPr>
            <a:endParaRPr sz="2200">
              <a:latin typeface="Calibri"/>
              <a:ea typeface="Calibri"/>
              <a:cs typeface="Calibri"/>
              <a:sym typeface="Calibri"/>
            </a:endParaRPr>
          </a:p>
          <a:p>
            <a:pPr marL="0" indent="0" rtl="0">
              <a:spcBef>
                <a:spcPts val="0"/>
              </a:spcBef>
              <a:buNone/>
            </a:pPr>
            <a:endParaRPr sz="2200">
              <a:latin typeface="Calibri"/>
              <a:ea typeface="Calibri"/>
              <a:cs typeface="Calibri"/>
              <a:sym typeface="Calibri"/>
            </a:endParaRPr>
          </a:p>
          <a:p>
            <a:pPr marL="0" indent="0" rtl="0">
              <a:spcBef>
                <a:spcPts val="0"/>
              </a:spcBef>
              <a:buNone/>
            </a:pPr>
            <a:endParaRPr sz="2200">
              <a:latin typeface="Calibri"/>
              <a:ea typeface="Calibri"/>
              <a:cs typeface="Calibri"/>
              <a:sym typeface="Calibri"/>
            </a:endParaRPr>
          </a:p>
          <a:p>
            <a:pPr marL="0" indent="0" rtl="0">
              <a:spcBef>
                <a:spcPts val="0"/>
              </a:spcBef>
              <a:buNone/>
            </a:pPr>
            <a:endParaRPr sz="2200">
              <a:latin typeface="Calibri"/>
              <a:ea typeface="Calibri"/>
              <a:cs typeface="Calibri"/>
              <a:sym typeface="Calibri"/>
            </a:endParaRPr>
          </a:p>
          <a:p>
            <a:pPr marL="0" indent="0" rtl="0">
              <a:spcBef>
                <a:spcPts val="0"/>
              </a:spcBef>
              <a:buNone/>
            </a:pPr>
            <a:endParaRPr sz="2200">
              <a:latin typeface="Calibri"/>
              <a:ea typeface="Calibri"/>
              <a:cs typeface="Calibri"/>
              <a:sym typeface="Calibri"/>
            </a:endParaRPr>
          </a:p>
          <a:p>
            <a:pPr marL="0" indent="0" rtl="0">
              <a:spcBef>
                <a:spcPts val="0"/>
              </a:spcBef>
              <a:buNone/>
            </a:pPr>
            <a:endParaRPr sz="2200">
              <a:latin typeface="Calibri"/>
              <a:ea typeface="Calibri"/>
              <a:cs typeface="Calibri"/>
              <a:sym typeface="Calibri"/>
            </a:endParaRPr>
          </a:p>
          <a:p>
            <a:pPr marL="457200" lvl="0" indent="-368300" rtl="0">
              <a:spcBef>
                <a:spcPts val="0"/>
              </a:spcBef>
              <a:buClr>
                <a:schemeClr val="accent1"/>
              </a:buClr>
              <a:buSzPct val="100000"/>
              <a:buFont typeface="Calibri"/>
              <a:buChar char="•"/>
            </a:pPr>
            <a:r>
              <a:rPr lang="pt-BR" sz="2200">
                <a:latin typeface="Calibri"/>
                <a:ea typeface="Calibri"/>
                <a:cs typeface="Calibri"/>
                <a:sym typeface="Calibri"/>
              </a:rPr>
              <a:t>Como em uma página HTML qualquer em &lt;head&gt; definimos uma série de informações como scripts .js que serão utilizados, de onde retirar o guia de estilo/arquivo .css, algumas configurações paralho o aparelho, etc.</a:t>
            </a:r>
          </a:p>
        </p:txBody>
      </p:sp>
      <p:pic>
        <p:nvPicPr>
          <p:cNvPr id="246" name="Shape 246"/>
          <p:cNvPicPr preferRelativeResize="0"/>
          <p:nvPr/>
        </p:nvPicPr>
        <p:blipFill>
          <a:blip r:embed="rId3"/>
          <a:stretch>
            <a:fillRect/>
          </a:stretch>
        </p:blipFill>
        <p:spPr>
          <a:xfrm>
            <a:off x="60275" y="2551634"/>
            <a:ext cx="9143998" cy="1754730"/>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xfrm>
            <a:off x="457200" y="274637"/>
            <a:ext cx="7619999" cy="1143000"/>
          </a:xfrm>
          <a:prstGeom prst="rect">
            <a:avLst/>
          </a:prstGeom>
        </p:spPr>
        <p:txBody>
          <a:bodyPr lIns="91425" tIns="91425" rIns="91425" bIns="91425" anchor="ctr" anchorCtr="0">
            <a:noAutofit/>
          </a:bodyPr>
          <a:lstStyle/>
          <a:p>
            <a:pPr lvl="0" rtl="0">
              <a:spcBef>
                <a:spcPts val="0"/>
              </a:spcBef>
              <a:buNone/>
            </a:pPr>
            <a:r>
              <a:rPr lang="pt-BR" sz="4600">
                <a:solidFill>
                  <a:schemeClr val="dk2"/>
                </a:solidFill>
                <a:latin typeface="Cambria"/>
                <a:ea typeface="Cambria"/>
                <a:cs typeface="Cambria"/>
                <a:sym typeface="Cambria"/>
              </a:rPr>
              <a:t>Estrutura de alguns arquivos</a:t>
            </a:r>
          </a:p>
          <a:p>
            <a:pPr lvl="0" rtl="0">
              <a:spcBef>
                <a:spcPts val="0"/>
              </a:spcBef>
              <a:buNone/>
            </a:pPr>
            <a:endParaRPr/>
          </a:p>
        </p:txBody>
      </p:sp>
      <p:sp>
        <p:nvSpPr>
          <p:cNvPr id="252" name="Shape 252"/>
          <p:cNvSpPr txBox="1">
            <a:spLocks noGrp="1"/>
          </p:cNvSpPr>
          <p:nvPr>
            <p:ph type="body" idx="1"/>
          </p:nvPr>
        </p:nvSpPr>
        <p:spPr>
          <a:xfrm>
            <a:off x="457200" y="1280275"/>
            <a:ext cx="7619999" cy="4800600"/>
          </a:xfrm>
          <a:prstGeom prst="rect">
            <a:avLst/>
          </a:prstGeom>
        </p:spPr>
        <p:txBody>
          <a:bodyPr lIns="91425" tIns="91425" rIns="91425" bIns="91425" anchor="t" anchorCtr="0">
            <a:noAutofit/>
          </a:bodyPr>
          <a:lstStyle/>
          <a:p>
            <a:pPr marL="457200" lvl="0" indent="-368300" rtl="0">
              <a:spcBef>
                <a:spcPts val="0"/>
              </a:spcBef>
              <a:buClr>
                <a:schemeClr val="accent1"/>
              </a:buClr>
              <a:buSzPct val="100000"/>
              <a:buFont typeface="Calibri"/>
              <a:buChar char="•"/>
            </a:pPr>
            <a:r>
              <a:rPr lang="pt-BR" sz="2200">
                <a:latin typeface="Calibri"/>
                <a:ea typeface="Calibri"/>
                <a:cs typeface="Calibri"/>
                <a:sym typeface="Calibri"/>
              </a:rPr>
              <a:t>/www/index.html</a:t>
            </a:r>
          </a:p>
          <a:p>
            <a:pPr marL="0" lvl="0" indent="0" rtl="0">
              <a:spcBef>
                <a:spcPts val="0"/>
              </a:spcBef>
              <a:buNone/>
            </a:pPr>
            <a:endParaRPr sz="2200">
              <a:latin typeface="Calibri"/>
              <a:ea typeface="Calibri"/>
              <a:cs typeface="Calibri"/>
              <a:sym typeface="Calibri"/>
            </a:endParaRPr>
          </a:p>
          <a:p>
            <a:pPr marL="0" lvl="0" indent="0" rtl="0">
              <a:spcBef>
                <a:spcPts val="0"/>
              </a:spcBef>
              <a:buNone/>
            </a:pPr>
            <a:endParaRPr sz="2200">
              <a:latin typeface="Calibri"/>
              <a:ea typeface="Calibri"/>
              <a:cs typeface="Calibri"/>
              <a:sym typeface="Calibri"/>
            </a:endParaRPr>
          </a:p>
          <a:p>
            <a:pPr marL="0" lvl="0" indent="0" rtl="0">
              <a:spcBef>
                <a:spcPts val="0"/>
              </a:spcBef>
              <a:buNone/>
            </a:pPr>
            <a:endParaRPr sz="2200">
              <a:latin typeface="Calibri"/>
              <a:ea typeface="Calibri"/>
              <a:cs typeface="Calibri"/>
              <a:sym typeface="Calibri"/>
            </a:endParaRPr>
          </a:p>
          <a:p>
            <a:pPr marL="0" lvl="0" indent="0" rtl="0">
              <a:spcBef>
                <a:spcPts val="0"/>
              </a:spcBef>
              <a:buNone/>
            </a:pPr>
            <a:endParaRPr sz="2200">
              <a:latin typeface="Calibri"/>
              <a:ea typeface="Calibri"/>
              <a:cs typeface="Calibri"/>
              <a:sym typeface="Calibri"/>
            </a:endParaRPr>
          </a:p>
          <a:p>
            <a:pPr marL="0" lvl="0" indent="0" rtl="0">
              <a:spcBef>
                <a:spcPts val="0"/>
              </a:spcBef>
              <a:buNone/>
            </a:pPr>
            <a:endParaRPr sz="2200">
              <a:latin typeface="Calibri"/>
              <a:ea typeface="Calibri"/>
              <a:cs typeface="Calibri"/>
              <a:sym typeface="Calibri"/>
            </a:endParaRPr>
          </a:p>
          <a:p>
            <a:pPr marL="0" lvl="0" indent="0" rtl="0">
              <a:spcBef>
                <a:spcPts val="0"/>
              </a:spcBef>
              <a:buNone/>
            </a:pPr>
            <a:endParaRPr sz="2200">
              <a:latin typeface="Calibri"/>
              <a:ea typeface="Calibri"/>
              <a:cs typeface="Calibri"/>
              <a:sym typeface="Calibri"/>
            </a:endParaRPr>
          </a:p>
          <a:p>
            <a:pPr marL="0" lvl="0" indent="0" rtl="0">
              <a:spcBef>
                <a:spcPts val="0"/>
              </a:spcBef>
              <a:buNone/>
            </a:pPr>
            <a:endParaRPr sz="2200">
              <a:latin typeface="Calibri"/>
              <a:ea typeface="Calibri"/>
              <a:cs typeface="Calibri"/>
              <a:sym typeface="Calibri"/>
            </a:endParaRPr>
          </a:p>
          <a:p>
            <a:pPr marL="0" lvl="0" indent="0" rtl="0">
              <a:spcBef>
                <a:spcPts val="0"/>
              </a:spcBef>
              <a:buNone/>
            </a:pPr>
            <a:endParaRPr sz="2200">
              <a:latin typeface="Calibri"/>
              <a:ea typeface="Calibri"/>
              <a:cs typeface="Calibri"/>
              <a:sym typeface="Calibri"/>
            </a:endParaRPr>
          </a:p>
        </p:txBody>
      </p:sp>
      <p:pic>
        <p:nvPicPr>
          <p:cNvPr id="253" name="Shape 253"/>
          <p:cNvPicPr preferRelativeResize="0"/>
          <p:nvPr/>
        </p:nvPicPr>
        <p:blipFill>
          <a:blip r:embed="rId3"/>
          <a:stretch>
            <a:fillRect/>
          </a:stretch>
        </p:blipFill>
        <p:spPr>
          <a:xfrm>
            <a:off x="1741775" y="1868512"/>
            <a:ext cx="5495925" cy="4752975"/>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a:off x="457200" y="274637"/>
            <a:ext cx="7619999" cy="1143000"/>
          </a:xfrm>
          <a:prstGeom prst="rect">
            <a:avLst/>
          </a:prstGeom>
        </p:spPr>
        <p:txBody>
          <a:bodyPr lIns="91425" tIns="91425" rIns="91425" bIns="91425" anchor="ctr" anchorCtr="0">
            <a:noAutofit/>
          </a:bodyPr>
          <a:lstStyle/>
          <a:p>
            <a:pPr lvl="0" rtl="0">
              <a:spcBef>
                <a:spcPts val="0"/>
              </a:spcBef>
              <a:buNone/>
            </a:pPr>
            <a:r>
              <a:rPr lang="pt-BR" sz="4600">
                <a:solidFill>
                  <a:schemeClr val="dk2"/>
                </a:solidFill>
                <a:latin typeface="Cambria"/>
                <a:ea typeface="Cambria"/>
                <a:cs typeface="Cambria"/>
                <a:sym typeface="Cambria"/>
              </a:rPr>
              <a:t>Estrutura de alguns arquivos</a:t>
            </a:r>
          </a:p>
          <a:p>
            <a:pPr lvl="0" rtl="0">
              <a:spcBef>
                <a:spcPts val="0"/>
              </a:spcBef>
              <a:buNone/>
            </a:pPr>
            <a:endParaRPr/>
          </a:p>
        </p:txBody>
      </p:sp>
      <p:sp>
        <p:nvSpPr>
          <p:cNvPr id="259" name="Shape 259"/>
          <p:cNvSpPr txBox="1">
            <a:spLocks noGrp="1"/>
          </p:cNvSpPr>
          <p:nvPr>
            <p:ph type="body" idx="1"/>
          </p:nvPr>
        </p:nvSpPr>
        <p:spPr>
          <a:xfrm>
            <a:off x="457200" y="1085525"/>
            <a:ext cx="7619999" cy="4800600"/>
          </a:xfrm>
          <a:prstGeom prst="rect">
            <a:avLst/>
          </a:prstGeom>
        </p:spPr>
        <p:txBody>
          <a:bodyPr lIns="91425" tIns="91425" rIns="91425" bIns="91425" anchor="t" anchorCtr="0">
            <a:noAutofit/>
          </a:bodyPr>
          <a:lstStyle/>
          <a:p>
            <a:pPr marL="457200" lvl="0" indent="-368300" rtl="0">
              <a:spcBef>
                <a:spcPts val="0"/>
              </a:spcBef>
              <a:buClr>
                <a:schemeClr val="accent1"/>
              </a:buClr>
              <a:buSzPct val="100000"/>
              <a:buFont typeface="Calibri"/>
              <a:buChar char="•"/>
            </a:pPr>
            <a:r>
              <a:rPr lang="pt-BR" sz="2200">
                <a:latin typeface="Calibri"/>
                <a:ea typeface="Calibri"/>
                <a:cs typeface="Calibri"/>
                <a:sym typeface="Calibri"/>
              </a:rPr>
              <a:t>/www/index.html</a:t>
            </a:r>
          </a:p>
          <a:p>
            <a:pPr marL="0" lvl="0" indent="0" rtl="0">
              <a:spcBef>
                <a:spcPts val="0"/>
              </a:spcBef>
              <a:buNone/>
            </a:pPr>
            <a:endParaRPr sz="2200">
              <a:latin typeface="Calibri"/>
              <a:ea typeface="Calibri"/>
              <a:cs typeface="Calibri"/>
              <a:sym typeface="Calibri"/>
            </a:endParaRPr>
          </a:p>
          <a:p>
            <a:pPr marL="0" lvl="0" indent="0" rtl="0">
              <a:spcBef>
                <a:spcPts val="0"/>
              </a:spcBef>
              <a:buNone/>
            </a:pPr>
            <a:endParaRPr sz="2200">
              <a:latin typeface="Calibri"/>
              <a:ea typeface="Calibri"/>
              <a:cs typeface="Calibri"/>
              <a:sym typeface="Calibri"/>
            </a:endParaRPr>
          </a:p>
          <a:p>
            <a:pPr marL="0" lvl="0" indent="0" rtl="0">
              <a:spcBef>
                <a:spcPts val="0"/>
              </a:spcBef>
              <a:buNone/>
            </a:pPr>
            <a:endParaRPr sz="2200">
              <a:latin typeface="Calibri"/>
              <a:ea typeface="Calibri"/>
              <a:cs typeface="Calibri"/>
              <a:sym typeface="Calibri"/>
            </a:endParaRPr>
          </a:p>
          <a:p>
            <a:pPr marL="0" lvl="0" indent="0" rtl="0">
              <a:spcBef>
                <a:spcPts val="0"/>
              </a:spcBef>
              <a:buNone/>
            </a:pPr>
            <a:endParaRPr sz="2200">
              <a:latin typeface="Calibri"/>
              <a:ea typeface="Calibri"/>
              <a:cs typeface="Calibri"/>
              <a:sym typeface="Calibri"/>
            </a:endParaRPr>
          </a:p>
          <a:p>
            <a:pPr marL="0" lvl="0" indent="0" rtl="0">
              <a:spcBef>
                <a:spcPts val="0"/>
              </a:spcBef>
              <a:buNone/>
            </a:pPr>
            <a:endParaRPr sz="2200">
              <a:latin typeface="Calibri"/>
              <a:ea typeface="Calibri"/>
              <a:cs typeface="Calibri"/>
              <a:sym typeface="Calibri"/>
            </a:endParaRPr>
          </a:p>
          <a:p>
            <a:pPr marL="0" lvl="0" indent="0" rtl="0">
              <a:spcBef>
                <a:spcPts val="0"/>
              </a:spcBef>
              <a:buNone/>
            </a:pPr>
            <a:endParaRPr sz="2200">
              <a:latin typeface="Calibri"/>
              <a:ea typeface="Calibri"/>
              <a:cs typeface="Calibri"/>
              <a:sym typeface="Calibri"/>
            </a:endParaRPr>
          </a:p>
          <a:p>
            <a:pPr marL="0" lvl="0" indent="0" rtl="0">
              <a:spcBef>
                <a:spcPts val="0"/>
              </a:spcBef>
              <a:buNone/>
            </a:pPr>
            <a:endParaRPr sz="2200">
              <a:latin typeface="Calibri"/>
              <a:ea typeface="Calibri"/>
              <a:cs typeface="Calibri"/>
              <a:sym typeface="Calibri"/>
            </a:endParaRPr>
          </a:p>
          <a:p>
            <a:pPr marL="0" lvl="0" indent="0" rtl="0">
              <a:spcBef>
                <a:spcPts val="0"/>
              </a:spcBef>
              <a:buNone/>
            </a:pPr>
            <a:endParaRPr sz="2200">
              <a:latin typeface="Calibri"/>
              <a:ea typeface="Calibri"/>
              <a:cs typeface="Calibri"/>
              <a:sym typeface="Calibri"/>
            </a:endParaRPr>
          </a:p>
        </p:txBody>
      </p:sp>
      <p:pic>
        <p:nvPicPr>
          <p:cNvPr id="260" name="Shape 260"/>
          <p:cNvPicPr preferRelativeResize="0"/>
          <p:nvPr/>
        </p:nvPicPr>
        <p:blipFill>
          <a:blip r:embed="rId3"/>
          <a:stretch>
            <a:fillRect/>
          </a:stretch>
        </p:blipFill>
        <p:spPr>
          <a:xfrm>
            <a:off x="1928685" y="1702225"/>
            <a:ext cx="4677025" cy="4988850"/>
          </a:xfrm>
          <a:prstGeom prst="rect">
            <a:avLst/>
          </a:prstGeom>
          <a:noFill/>
          <a:ln>
            <a:noFill/>
          </a:ln>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457200" y="274637"/>
            <a:ext cx="7619999" cy="1143000"/>
          </a:xfrm>
          <a:prstGeom prst="rect">
            <a:avLst/>
          </a:prstGeom>
        </p:spPr>
        <p:txBody>
          <a:bodyPr lIns="91425" tIns="91425" rIns="91425" bIns="91425" anchor="ctr" anchorCtr="0">
            <a:noAutofit/>
          </a:bodyPr>
          <a:lstStyle/>
          <a:p>
            <a:pPr lvl="0" rtl="0">
              <a:spcBef>
                <a:spcPts val="0"/>
              </a:spcBef>
              <a:buNone/>
            </a:pPr>
            <a:r>
              <a:rPr lang="pt-BR" sz="4600">
                <a:solidFill>
                  <a:schemeClr val="dk2"/>
                </a:solidFill>
                <a:latin typeface="Cambria"/>
                <a:ea typeface="Cambria"/>
                <a:cs typeface="Cambria"/>
                <a:sym typeface="Cambria"/>
              </a:rPr>
              <a:t>Estrutura de alguns arquivos</a:t>
            </a:r>
          </a:p>
          <a:p>
            <a:pPr lvl="0" rtl="0">
              <a:spcBef>
                <a:spcPts val="0"/>
              </a:spcBef>
              <a:buNone/>
            </a:pPr>
            <a:endParaRPr/>
          </a:p>
        </p:txBody>
      </p:sp>
      <p:sp>
        <p:nvSpPr>
          <p:cNvPr id="266" name="Shape 266"/>
          <p:cNvSpPr txBox="1">
            <a:spLocks noGrp="1"/>
          </p:cNvSpPr>
          <p:nvPr>
            <p:ph type="body" idx="1"/>
          </p:nvPr>
        </p:nvSpPr>
        <p:spPr>
          <a:xfrm>
            <a:off x="457200" y="1085525"/>
            <a:ext cx="7619999" cy="4800600"/>
          </a:xfrm>
          <a:prstGeom prst="rect">
            <a:avLst/>
          </a:prstGeom>
        </p:spPr>
        <p:txBody>
          <a:bodyPr lIns="91425" tIns="91425" rIns="91425" bIns="91425" anchor="t" anchorCtr="0">
            <a:noAutofit/>
          </a:bodyPr>
          <a:lstStyle/>
          <a:p>
            <a:pPr marL="457200" lvl="0" indent="-368300" rtl="0">
              <a:spcBef>
                <a:spcPts val="0"/>
              </a:spcBef>
              <a:buClr>
                <a:schemeClr val="accent1"/>
              </a:buClr>
              <a:buSzPct val="100000"/>
              <a:buFont typeface="Calibri"/>
              <a:buChar char="•"/>
            </a:pPr>
            <a:r>
              <a:rPr lang="pt-BR" sz="2200">
                <a:latin typeface="Calibri"/>
                <a:ea typeface="Calibri"/>
                <a:cs typeface="Calibri"/>
                <a:sym typeface="Calibri"/>
              </a:rPr>
              <a:t>O campo &lt;body&gt;  segue os padrões de uma página web qualquer. Nesse caso estamos utilizando do framework ratchet, o "Twitter Bootstrap mobile", para o guia de estilos e fazendo chamadas de funções javascript para alternarmos as páginas.</a:t>
            </a:r>
          </a:p>
          <a:p>
            <a:pPr marL="0" lvl="0" indent="0" rtl="0">
              <a:spcBef>
                <a:spcPts val="0"/>
              </a:spcBef>
              <a:buNone/>
            </a:pPr>
            <a:endParaRPr sz="2200">
              <a:latin typeface="Calibri"/>
              <a:ea typeface="Calibri"/>
              <a:cs typeface="Calibri"/>
              <a:sym typeface="Calibri"/>
            </a:endParaRPr>
          </a:p>
          <a:p>
            <a:pPr marL="0" lvl="0" indent="0" rtl="0">
              <a:spcBef>
                <a:spcPts val="0"/>
              </a:spcBef>
              <a:buNone/>
            </a:pPr>
            <a:endParaRPr sz="2200">
              <a:latin typeface="Calibri"/>
              <a:ea typeface="Calibri"/>
              <a:cs typeface="Calibri"/>
              <a:sym typeface="Calibri"/>
            </a:endParaRPr>
          </a:p>
          <a:p>
            <a:pPr marL="0" lvl="0" indent="0" rtl="0">
              <a:spcBef>
                <a:spcPts val="0"/>
              </a:spcBef>
              <a:buNone/>
            </a:pPr>
            <a:endParaRPr sz="2200">
              <a:latin typeface="Calibri"/>
              <a:ea typeface="Calibri"/>
              <a:cs typeface="Calibri"/>
              <a:sym typeface="Calibri"/>
            </a:endParaRPr>
          </a:p>
          <a:p>
            <a:pPr marL="0" lvl="0" indent="0" rtl="0">
              <a:spcBef>
                <a:spcPts val="0"/>
              </a:spcBef>
              <a:buNone/>
            </a:pPr>
            <a:endParaRPr sz="2200">
              <a:latin typeface="Calibri"/>
              <a:ea typeface="Calibri"/>
              <a:cs typeface="Calibri"/>
              <a:sym typeface="Calibri"/>
            </a:endParaRPr>
          </a:p>
          <a:p>
            <a:pPr marL="0" lvl="0" indent="0" rtl="0">
              <a:spcBef>
                <a:spcPts val="0"/>
              </a:spcBef>
              <a:buNone/>
            </a:pPr>
            <a:endParaRPr sz="2200">
              <a:latin typeface="Calibri"/>
              <a:ea typeface="Calibri"/>
              <a:cs typeface="Calibri"/>
              <a:sym typeface="Calibri"/>
            </a:endParaRPr>
          </a:p>
          <a:p>
            <a:pPr marL="0" lvl="0" indent="0" rtl="0">
              <a:spcBef>
                <a:spcPts val="0"/>
              </a:spcBef>
              <a:buNone/>
            </a:pPr>
            <a:endParaRPr sz="2200">
              <a:latin typeface="Calibri"/>
              <a:ea typeface="Calibri"/>
              <a:cs typeface="Calibri"/>
              <a:sym typeface="Calibri"/>
            </a:endParaRPr>
          </a:p>
          <a:p>
            <a:pPr marL="0" lvl="0" indent="0" rtl="0">
              <a:spcBef>
                <a:spcPts val="0"/>
              </a:spcBef>
              <a:buNone/>
            </a:pPr>
            <a:endParaRPr sz="2200">
              <a:latin typeface="Calibri"/>
              <a:ea typeface="Calibri"/>
              <a:cs typeface="Calibri"/>
              <a:sym typeface="Calibri"/>
            </a:endParaRPr>
          </a:p>
          <a:p>
            <a:pPr marL="0" lvl="0" indent="0" rtl="0">
              <a:spcBef>
                <a:spcPts val="0"/>
              </a:spcBef>
              <a:buNone/>
            </a:pPr>
            <a:endParaRPr sz="2200">
              <a:latin typeface="Calibri"/>
              <a:ea typeface="Calibri"/>
              <a:cs typeface="Calibri"/>
              <a:sym typeface="Calibri"/>
            </a:endParaRPr>
          </a:p>
          <a:p>
            <a:pPr marL="0" lvl="0" indent="0" rtl="0">
              <a:spcBef>
                <a:spcPts val="0"/>
              </a:spcBef>
              <a:buNone/>
            </a:pPr>
            <a:endParaRPr sz="2200">
              <a:latin typeface="Calibri"/>
              <a:ea typeface="Calibri"/>
              <a:cs typeface="Calibri"/>
              <a:sym typeface="Calibri"/>
            </a:endParaRP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457200" y="274637"/>
            <a:ext cx="7619999" cy="1143000"/>
          </a:xfrm>
          <a:prstGeom prst="rect">
            <a:avLst/>
          </a:prstGeom>
        </p:spPr>
        <p:txBody>
          <a:bodyPr lIns="91425" tIns="91425" rIns="91425" bIns="91425" anchor="ctr" anchorCtr="0">
            <a:noAutofit/>
          </a:bodyPr>
          <a:lstStyle/>
          <a:p>
            <a:pPr lvl="0" rtl="0">
              <a:spcBef>
                <a:spcPts val="0"/>
              </a:spcBef>
              <a:buNone/>
            </a:pPr>
            <a:r>
              <a:rPr lang="pt-BR" sz="4600">
                <a:solidFill>
                  <a:schemeClr val="dk2"/>
                </a:solidFill>
                <a:latin typeface="Cambria"/>
                <a:ea typeface="Cambria"/>
                <a:cs typeface="Cambria"/>
                <a:sym typeface="Cambria"/>
              </a:rPr>
              <a:t>Estrutura de alguns arquivos</a:t>
            </a:r>
          </a:p>
          <a:p>
            <a:pPr lvl="0" rtl="0">
              <a:spcBef>
                <a:spcPts val="0"/>
              </a:spcBef>
              <a:buNone/>
            </a:pPr>
            <a:endParaRPr/>
          </a:p>
        </p:txBody>
      </p:sp>
      <p:sp>
        <p:nvSpPr>
          <p:cNvPr id="272" name="Shape 272"/>
          <p:cNvSpPr txBox="1">
            <a:spLocks noGrp="1"/>
          </p:cNvSpPr>
          <p:nvPr>
            <p:ph type="body" idx="1"/>
          </p:nvPr>
        </p:nvSpPr>
        <p:spPr>
          <a:xfrm>
            <a:off x="457200" y="1280275"/>
            <a:ext cx="7619999" cy="4800600"/>
          </a:xfrm>
          <a:prstGeom prst="rect">
            <a:avLst/>
          </a:prstGeom>
        </p:spPr>
        <p:txBody>
          <a:bodyPr lIns="91425" tIns="91425" rIns="91425" bIns="91425" anchor="t" anchorCtr="0">
            <a:noAutofit/>
          </a:bodyPr>
          <a:lstStyle/>
          <a:p>
            <a:pPr marL="457200" lvl="0" indent="-368300" rtl="0">
              <a:spcBef>
                <a:spcPts val="0"/>
              </a:spcBef>
              <a:buClr>
                <a:schemeClr val="accent1"/>
              </a:buClr>
              <a:buSzPct val="100000"/>
              <a:buFont typeface="Calibri"/>
              <a:buChar char="•"/>
            </a:pPr>
            <a:r>
              <a:rPr lang="pt-BR" sz="2200">
                <a:latin typeface="Calibri"/>
                <a:ea typeface="Calibri"/>
                <a:cs typeface="Calibri"/>
                <a:sym typeface="Calibri"/>
              </a:rPr>
              <a:t>Exemplo de um projeto que utiliza do plugin VideoPlayer</a:t>
            </a:r>
          </a:p>
          <a:p>
            <a:pPr marL="0" lvl="0" indent="0" rtl="0">
              <a:spcBef>
                <a:spcPts val="0"/>
              </a:spcBef>
              <a:buNone/>
            </a:pPr>
            <a:endParaRPr sz="2200">
              <a:latin typeface="Calibri"/>
              <a:ea typeface="Calibri"/>
              <a:cs typeface="Calibri"/>
              <a:sym typeface="Calibri"/>
            </a:endParaRPr>
          </a:p>
          <a:p>
            <a:pPr marL="0" lvl="0" indent="0" rtl="0">
              <a:spcBef>
                <a:spcPts val="0"/>
              </a:spcBef>
              <a:buNone/>
            </a:pPr>
            <a:endParaRPr sz="2200">
              <a:latin typeface="Calibri"/>
              <a:ea typeface="Calibri"/>
              <a:cs typeface="Calibri"/>
              <a:sym typeface="Calibri"/>
            </a:endParaRPr>
          </a:p>
          <a:p>
            <a:pPr marL="0" lvl="0" indent="0" rtl="0">
              <a:spcBef>
                <a:spcPts val="0"/>
              </a:spcBef>
              <a:buNone/>
            </a:pPr>
            <a:endParaRPr sz="2200">
              <a:latin typeface="Calibri"/>
              <a:ea typeface="Calibri"/>
              <a:cs typeface="Calibri"/>
              <a:sym typeface="Calibri"/>
            </a:endParaRPr>
          </a:p>
          <a:p>
            <a:pPr marL="0" lvl="0" indent="0" rtl="0">
              <a:spcBef>
                <a:spcPts val="0"/>
              </a:spcBef>
              <a:buNone/>
            </a:pPr>
            <a:endParaRPr sz="2200">
              <a:latin typeface="Calibri"/>
              <a:ea typeface="Calibri"/>
              <a:cs typeface="Calibri"/>
              <a:sym typeface="Calibri"/>
            </a:endParaRPr>
          </a:p>
          <a:p>
            <a:pPr marL="0" lvl="0" indent="0" rtl="0">
              <a:spcBef>
                <a:spcPts val="0"/>
              </a:spcBef>
              <a:buNone/>
            </a:pPr>
            <a:endParaRPr sz="2200">
              <a:latin typeface="Calibri"/>
              <a:ea typeface="Calibri"/>
              <a:cs typeface="Calibri"/>
              <a:sym typeface="Calibri"/>
            </a:endParaRPr>
          </a:p>
          <a:p>
            <a:pPr marL="0" lvl="0" indent="0" rtl="0">
              <a:spcBef>
                <a:spcPts val="0"/>
              </a:spcBef>
              <a:buNone/>
            </a:pPr>
            <a:endParaRPr sz="2200">
              <a:latin typeface="Calibri"/>
              <a:ea typeface="Calibri"/>
              <a:cs typeface="Calibri"/>
              <a:sym typeface="Calibri"/>
            </a:endParaRPr>
          </a:p>
          <a:p>
            <a:pPr marL="0" lvl="0" indent="0" rtl="0">
              <a:spcBef>
                <a:spcPts val="0"/>
              </a:spcBef>
              <a:buNone/>
            </a:pPr>
            <a:endParaRPr sz="2200">
              <a:latin typeface="Calibri"/>
              <a:ea typeface="Calibri"/>
              <a:cs typeface="Calibri"/>
              <a:sym typeface="Calibri"/>
            </a:endParaRPr>
          </a:p>
        </p:txBody>
      </p:sp>
      <p:pic>
        <p:nvPicPr>
          <p:cNvPr id="273" name="Shape 273"/>
          <p:cNvPicPr preferRelativeResize="0"/>
          <p:nvPr/>
        </p:nvPicPr>
        <p:blipFill>
          <a:blip r:embed="rId3"/>
          <a:stretch>
            <a:fillRect/>
          </a:stretch>
        </p:blipFill>
        <p:spPr>
          <a:xfrm>
            <a:off x="1257300" y="2294550"/>
            <a:ext cx="6019800" cy="392430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457200" y="274637"/>
            <a:ext cx="7619999" cy="1143000"/>
          </a:xfrm>
          <a:prstGeom prst="rect">
            <a:avLst/>
          </a:prstGeom>
        </p:spPr>
        <p:txBody>
          <a:bodyPr lIns="91425" tIns="91425" rIns="91425" bIns="91425" anchor="ctr" anchorCtr="0">
            <a:noAutofit/>
          </a:bodyPr>
          <a:lstStyle/>
          <a:p>
            <a:pPr lvl="0" rtl="0">
              <a:spcBef>
                <a:spcPts val="0"/>
              </a:spcBef>
              <a:buClr>
                <a:schemeClr val="dk2"/>
              </a:buClr>
              <a:buSzPct val="25000"/>
              <a:buFont typeface="Cambria"/>
              <a:buNone/>
            </a:pPr>
            <a:r>
              <a:rPr lang="pt-BR" sz="4600">
                <a:solidFill>
                  <a:schemeClr val="dk2"/>
                </a:solidFill>
                <a:latin typeface="Cambria"/>
                <a:ea typeface="Cambria"/>
                <a:cs typeface="Cambria"/>
                <a:sym typeface="Cambria"/>
              </a:rPr>
              <a:t>Phonegap? Cordova?</a:t>
            </a:r>
          </a:p>
          <a:p>
            <a:pPr>
              <a:spcBef>
                <a:spcPts val="0"/>
              </a:spcBef>
              <a:buNone/>
            </a:pPr>
            <a:endParaRPr/>
          </a:p>
        </p:txBody>
      </p:sp>
      <p:sp>
        <p:nvSpPr>
          <p:cNvPr id="95" name="Shape 95"/>
          <p:cNvSpPr txBox="1">
            <a:spLocks noGrp="1"/>
          </p:cNvSpPr>
          <p:nvPr>
            <p:ph type="body" idx="1"/>
          </p:nvPr>
        </p:nvSpPr>
        <p:spPr>
          <a:xfrm>
            <a:off x="457200" y="1600200"/>
            <a:ext cx="7619999" cy="4800600"/>
          </a:xfrm>
          <a:prstGeom prst="rect">
            <a:avLst/>
          </a:prstGeom>
        </p:spPr>
        <p:txBody>
          <a:bodyPr lIns="91425" tIns="91425" rIns="91425" bIns="91425" anchor="t" anchorCtr="0">
            <a:noAutofit/>
          </a:bodyPr>
          <a:lstStyle/>
          <a:p>
            <a:pPr marL="457200" lvl="0" indent="-368300" rtl="0">
              <a:spcBef>
                <a:spcPts val="0"/>
              </a:spcBef>
              <a:buClr>
                <a:schemeClr val="accent1"/>
              </a:buClr>
              <a:buSzPct val="100000"/>
              <a:buFont typeface="Calibri"/>
              <a:buChar char="•"/>
            </a:pPr>
            <a:r>
              <a:rPr lang="pt-BR" sz="2200">
                <a:latin typeface="Calibri"/>
                <a:ea typeface="Calibri"/>
                <a:cs typeface="Calibri"/>
                <a:sym typeface="Calibri"/>
              </a:rPr>
              <a:t>São basicamente a mesma coisa.</a:t>
            </a:r>
          </a:p>
          <a:p>
            <a:pPr marL="0" lvl="0" indent="0" rtl="0">
              <a:spcBef>
                <a:spcPts val="0"/>
              </a:spcBef>
              <a:buNone/>
            </a:pPr>
            <a:endParaRPr sz="2200">
              <a:latin typeface="Calibri"/>
              <a:ea typeface="Calibri"/>
              <a:cs typeface="Calibri"/>
              <a:sym typeface="Calibri"/>
            </a:endParaRPr>
          </a:p>
          <a:p>
            <a:pPr marL="457200" lvl="0" indent="-368300" rtl="0">
              <a:spcBef>
                <a:spcPts val="0"/>
              </a:spcBef>
              <a:buClr>
                <a:schemeClr val="accent1"/>
              </a:buClr>
              <a:buSzPct val="100000"/>
              <a:buFont typeface="Calibri"/>
              <a:buChar char="•"/>
            </a:pPr>
            <a:r>
              <a:rPr lang="pt-BR" sz="2200">
                <a:latin typeface="Calibri"/>
                <a:ea typeface="Calibri"/>
                <a:cs typeface="Calibri"/>
                <a:sym typeface="Calibri"/>
              </a:rPr>
              <a:t>Tudo começou como Phonegap em 2008, até que em 2011 o projeto foi comprado pela Adobe.</a:t>
            </a:r>
          </a:p>
          <a:p>
            <a:pPr marL="0" indent="0" rtl="0">
              <a:spcBef>
                <a:spcPts val="0"/>
              </a:spcBef>
              <a:buNone/>
            </a:pPr>
            <a:endParaRPr sz="2200">
              <a:latin typeface="Calibri"/>
              <a:ea typeface="Calibri"/>
              <a:cs typeface="Calibri"/>
              <a:sym typeface="Calibri"/>
            </a:endParaRPr>
          </a:p>
          <a:p>
            <a:pPr marL="457200" lvl="0" indent="-368300" rtl="0">
              <a:spcBef>
                <a:spcPts val="0"/>
              </a:spcBef>
              <a:buClr>
                <a:schemeClr val="accent1"/>
              </a:buClr>
              <a:buSzPct val="100000"/>
              <a:buFont typeface="Calibri"/>
              <a:buChar char="•"/>
            </a:pPr>
            <a:r>
              <a:rPr lang="pt-BR" sz="2200">
                <a:latin typeface="Calibri"/>
                <a:ea typeface="Calibri"/>
                <a:cs typeface="Calibri"/>
                <a:sym typeface="Calibri"/>
              </a:rPr>
              <a:t>Por interesses comerciais e afim de garantir para a comunidade de que o projeto continuaria sendo open-source para sempre ele foi cedido para a Apache Foundation.</a:t>
            </a:r>
          </a:p>
          <a:p>
            <a:pPr marL="0" indent="0" rtl="0">
              <a:spcBef>
                <a:spcPts val="0"/>
              </a:spcBef>
              <a:buNone/>
            </a:pPr>
            <a:endParaRPr sz="2200">
              <a:latin typeface="Calibri"/>
              <a:ea typeface="Calibri"/>
              <a:cs typeface="Calibri"/>
              <a:sym typeface="Calibri"/>
            </a:endParaRPr>
          </a:p>
          <a:p>
            <a:pPr marL="457200" lvl="0" indent="-368300" rtl="0">
              <a:spcBef>
                <a:spcPts val="0"/>
              </a:spcBef>
              <a:buClr>
                <a:schemeClr val="accent1"/>
              </a:buClr>
              <a:buSzPct val="100000"/>
              <a:buFont typeface="Calibri"/>
              <a:buChar char="•"/>
            </a:pPr>
            <a:r>
              <a:rPr lang="pt-BR" sz="2200">
                <a:latin typeface="Calibri"/>
                <a:ea typeface="Calibri"/>
                <a:cs typeface="Calibri"/>
                <a:sym typeface="Calibri"/>
              </a:rPr>
              <a:t>Como o nome Phonegap é uma marca registrada pela Adobe então o nome escolhido para o novo projeto foi Cordova. Hoje são dois projetos diferentes mas o Phonegap utiliza o Cordova como sua base.</a:t>
            </a:r>
          </a:p>
          <a:p>
            <a:pPr marL="0" lvl="0" indent="0">
              <a:spcBef>
                <a:spcPts val="0"/>
              </a:spcBef>
              <a:buNone/>
            </a:pPr>
            <a:endParaRPr sz="2200">
              <a:latin typeface="Calibri"/>
              <a:ea typeface="Calibri"/>
              <a:cs typeface="Calibri"/>
              <a:sym typeface="Calibri"/>
            </a:endParaRP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457200" y="274637"/>
            <a:ext cx="7619999" cy="1143000"/>
          </a:xfrm>
          <a:prstGeom prst="rect">
            <a:avLst/>
          </a:prstGeom>
        </p:spPr>
        <p:txBody>
          <a:bodyPr lIns="91425" tIns="91425" rIns="91425" bIns="91425" anchor="ctr" anchorCtr="0">
            <a:noAutofit/>
          </a:bodyPr>
          <a:lstStyle/>
          <a:p>
            <a:pPr lvl="0" rtl="0">
              <a:spcBef>
                <a:spcPts val="0"/>
              </a:spcBef>
              <a:buNone/>
            </a:pPr>
            <a:r>
              <a:rPr lang="pt-BR" sz="4600">
                <a:solidFill>
                  <a:schemeClr val="dk2"/>
                </a:solidFill>
                <a:latin typeface="Cambria"/>
                <a:ea typeface="Cambria"/>
                <a:cs typeface="Cambria"/>
                <a:sym typeface="Cambria"/>
              </a:rPr>
              <a:t>Estrutura de alguns arquivos</a:t>
            </a:r>
          </a:p>
          <a:p>
            <a:pPr lvl="0" rtl="0">
              <a:spcBef>
                <a:spcPts val="0"/>
              </a:spcBef>
              <a:buNone/>
            </a:pPr>
            <a:endParaRPr/>
          </a:p>
        </p:txBody>
      </p:sp>
      <p:sp>
        <p:nvSpPr>
          <p:cNvPr id="279" name="Shape 279"/>
          <p:cNvSpPr txBox="1">
            <a:spLocks noGrp="1"/>
          </p:cNvSpPr>
          <p:nvPr>
            <p:ph type="body" idx="1"/>
          </p:nvPr>
        </p:nvSpPr>
        <p:spPr>
          <a:xfrm>
            <a:off x="457200" y="1085525"/>
            <a:ext cx="7619999" cy="4800600"/>
          </a:xfrm>
          <a:prstGeom prst="rect">
            <a:avLst/>
          </a:prstGeom>
        </p:spPr>
        <p:txBody>
          <a:bodyPr lIns="91425" tIns="91425" rIns="91425" bIns="91425" anchor="t" anchorCtr="0">
            <a:noAutofit/>
          </a:bodyPr>
          <a:lstStyle/>
          <a:p>
            <a:pPr marL="457200" lvl="0" indent="-368300" rtl="0">
              <a:spcBef>
                <a:spcPts val="0"/>
              </a:spcBef>
              <a:buClr>
                <a:schemeClr val="accent1"/>
              </a:buClr>
              <a:buSzPct val="100000"/>
              <a:buFont typeface="Calibri"/>
              <a:buChar char="•"/>
            </a:pPr>
            <a:r>
              <a:rPr lang="pt-BR" sz="2200">
                <a:latin typeface="Calibri"/>
                <a:ea typeface="Calibri"/>
                <a:cs typeface="Calibri"/>
                <a:sym typeface="Calibri"/>
              </a:rPr>
              <a:t>/platforms/android/src/com/example/onetedaday/OneTedADay.java</a:t>
            </a:r>
          </a:p>
          <a:p>
            <a:pPr marL="0" lvl="0" indent="0" rtl="0">
              <a:spcBef>
                <a:spcPts val="0"/>
              </a:spcBef>
              <a:buNone/>
            </a:pPr>
            <a:endParaRPr sz="2200">
              <a:latin typeface="Calibri"/>
              <a:ea typeface="Calibri"/>
              <a:cs typeface="Calibri"/>
              <a:sym typeface="Calibri"/>
            </a:endParaRPr>
          </a:p>
          <a:p>
            <a:pPr marL="0" lvl="0" indent="0" rtl="0">
              <a:spcBef>
                <a:spcPts val="0"/>
              </a:spcBef>
              <a:buNone/>
            </a:pPr>
            <a:endParaRPr sz="2200">
              <a:latin typeface="Calibri"/>
              <a:ea typeface="Calibri"/>
              <a:cs typeface="Calibri"/>
              <a:sym typeface="Calibri"/>
            </a:endParaRPr>
          </a:p>
          <a:p>
            <a:pPr marL="0" lvl="0" indent="0" rtl="0">
              <a:spcBef>
                <a:spcPts val="0"/>
              </a:spcBef>
              <a:buNone/>
            </a:pPr>
            <a:endParaRPr sz="2200">
              <a:latin typeface="Calibri"/>
              <a:ea typeface="Calibri"/>
              <a:cs typeface="Calibri"/>
              <a:sym typeface="Calibri"/>
            </a:endParaRPr>
          </a:p>
          <a:p>
            <a:pPr marL="0" lvl="0" indent="0" rtl="0">
              <a:spcBef>
                <a:spcPts val="0"/>
              </a:spcBef>
              <a:buNone/>
            </a:pPr>
            <a:endParaRPr sz="2200">
              <a:latin typeface="Calibri"/>
              <a:ea typeface="Calibri"/>
              <a:cs typeface="Calibri"/>
              <a:sym typeface="Calibri"/>
            </a:endParaRPr>
          </a:p>
          <a:p>
            <a:pPr marL="0" lvl="0" indent="0" rtl="0">
              <a:spcBef>
                <a:spcPts val="0"/>
              </a:spcBef>
              <a:buNone/>
            </a:pPr>
            <a:endParaRPr sz="2200">
              <a:latin typeface="Calibri"/>
              <a:ea typeface="Calibri"/>
              <a:cs typeface="Calibri"/>
              <a:sym typeface="Calibri"/>
            </a:endParaRPr>
          </a:p>
          <a:p>
            <a:pPr marL="0" lvl="0" indent="0" rtl="0">
              <a:spcBef>
                <a:spcPts val="0"/>
              </a:spcBef>
              <a:buNone/>
            </a:pPr>
            <a:endParaRPr sz="2200">
              <a:latin typeface="Calibri"/>
              <a:ea typeface="Calibri"/>
              <a:cs typeface="Calibri"/>
              <a:sym typeface="Calibri"/>
            </a:endParaRPr>
          </a:p>
          <a:p>
            <a:pPr marL="0" lvl="0" indent="0" rtl="0">
              <a:spcBef>
                <a:spcPts val="0"/>
              </a:spcBef>
              <a:buNone/>
            </a:pPr>
            <a:endParaRPr sz="2200">
              <a:latin typeface="Calibri"/>
              <a:ea typeface="Calibri"/>
              <a:cs typeface="Calibri"/>
              <a:sym typeface="Calibri"/>
            </a:endParaRPr>
          </a:p>
          <a:p>
            <a:pPr marL="0" lvl="0" indent="0" rtl="0">
              <a:spcBef>
                <a:spcPts val="0"/>
              </a:spcBef>
              <a:buNone/>
            </a:pPr>
            <a:endParaRPr sz="2200">
              <a:latin typeface="Calibri"/>
              <a:ea typeface="Calibri"/>
              <a:cs typeface="Calibri"/>
              <a:sym typeface="Calibri"/>
            </a:endParaRPr>
          </a:p>
        </p:txBody>
      </p:sp>
      <p:pic>
        <p:nvPicPr>
          <p:cNvPr id="280" name="Shape 280"/>
          <p:cNvPicPr preferRelativeResize="0"/>
          <p:nvPr/>
        </p:nvPicPr>
        <p:blipFill>
          <a:blip r:embed="rId3"/>
          <a:stretch>
            <a:fillRect/>
          </a:stretch>
        </p:blipFill>
        <p:spPr>
          <a:xfrm>
            <a:off x="2014537" y="2025937"/>
            <a:ext cx="4505325" cy="4600575"/>
          </a:xfrm>
          <a:prstGeom prst="rect">
            <a:avLst/>
          </a:prstGeom>
          <a:noFill/>
          <a:ln>
            <a:noFill/>
          </a:ln>
        </p:spPr>
      </p:pic>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457200" y="274637"/>
            <a:ext cx="7619999" cy="1143000"/>
          </a:xfrm>
          <a:prstGeom prst="rect">
            <a:avLst/>
          </a:prstGeom>
        </p:spPr>
        <p:txBody>
          <a:bodyPr lIns="91425" tIns="91425" rIns="91425" bIns="91425" anchor="ctr" anchorCtr="0">
            <a:noAutofit/>
          </a:bodyPr>
          <a:lstStyle/>
          <a:p>
            <a:pPr lvl="0" rtl="0">
              <a:spcBef>
                <a:spcPts val="0"/>
              </a:spcBef>
              <a:buNone/>
            </a:pPr>
            <a:r>
              <a:rPr lang="pt-BR" sz="4600">
                <a:solidFill>
                  <a:schemeClr val="dk2"/>
                </a:solidFill>
                <a:latin typeface="Cambria"/>
                <a:ea typeface="Cambria"/>
                <a:cs typeface="Cambria"/>
                <a:sym typeface="Cambria"/>
              </a:rPr>
              <a:t>Estrutura de alguns arquivos</a:t>
            </a:r>
          </a:p>
          <a:p>
            <a:pPr lvl="0" rtl="0">
              <a:spcBef>
                <a:spcPts val="0"/>
              </a:spcBef>
              <a:buNone/>
            </a:pPr>
            <a:endParaRPr/>
          </a:p>
        </p:txBody>
      </p:sp>
      <p:sp>
        <p:nvSpPr>
          <p:cNvPr id="286" name="Shape 286"/>
          <p:cNvSpPr txBox="1">
            <a:spLocks noGrp="1"/>
          </p:cNvSpPr>
          <p:nvPr>
            <p:ph type="body" idx="1"/>
          </p:nvPr>
        </p:nvSpPr>
        <p:spPr>
          <a:xfrm>
            <a:off x="457200" y="1085525"/>
            <a:ext cx="7619999" cy="4800600"/>
          </a:xfrm>
          <a:prstGeom prst="rect">
            <a:avLst/>
          </a:prstGeom>
        </p:spPr>
        <p:txBody>
          <a:bodyPr lIns="91425" tIns="91425" rIns="91425" bIns="91425" anchor="t" anchorCtr="0">
            <a:noAutofit/>
          </a:bodyPr>
          <a:lstStyle/>
          <a:p>
            <a:pPr marL="457200" lvl="0" indent="-368300" rtl="0">
              <a:spcBef>
                <a:spcPts val="0"/>
              </a:spcBef>
              <a:buClr>
                <a:schemeClr val="accent1"/>
              </a:buClr>
              <a:buSzPct val="100000"/>
              <a:buFont typeface="Calibri"/>
              <a:buChar char="•"/>
            </a:pPr>
            <a:r>
              <a:rPr lang="pt-BR" sz="2200">
                <a:latin typeface="Calibri"/>
                <a:ea typeface="Calibri"/>
                <a:cs typeface="Calibri"/>
                <a:sym typeface="Calibri"/>
              </a:rPr>
              <a:t>Como o Cordova trabalha com WebViews para esse projeto foi gerado apenas um arquivo java, o Main, e nele a única coisa que o Cordova faz é chamar uma URL definida no arquivo de configurações. No caso do aplicativo usar recursos nativos eles também são chamados aqui.</a:t>
            </a:r>
          </a:p>
          <a:p>
            <a:pPr marL="0" lvl="0" indent="0" rtl="0">
              <a:spcBef>
                <a:spcPts val="0"/>
              </a:spcBef>
              <a:buNone/>
            </a:pPr>
            <a:endParaRPr sz="2200">
              <a:latin typeface="Calibri"/>
              <a:ea typeface="Calibri"/>
              <a:cs typeface="Calibri"/>
              <a:sym typeface="Calibri"/>
            </a:endParaRPr>
          </a:p>
          <a:p>
            <a:pPr marL="0" lvl="0" indent="0" rtl="0">
              <a:spcBef>
                <a:spcPts val="0"/>
              </a:spcBef>
              <a:buNone/>
            </a:pPr>
            <a:endParaRPr sz="2200">
              <a:latin typeface="Calibri"/>
              <a:ea typeface="Calibri"/>
              <a:cs typeface="Calibri"/>
              <a:sym typeface="Calibri"/>
            </a:endParaRPr>
          </a:p>
          <a:p>
            <a:pPr marL="0" lvl="0" indent="0" rtl="0">
              <a:spcBef>
                <a:spcPts val="0"/>
              </a:spcBef>
              <a:buNone/>
            </a:pPr>
            <a:endParaRPr sz="2200">
              <a:latin typeface="Calibri"/>
              <a:ea typeface="Calibri"/>
              <a:cs typeface="Calibri"/>
              <a:sym typeface="Calibri"/>
            </a:endParaRPr>
          </a:p>
          <a:p>
            <a:pPr marL="0" lvl="0" indent="0" rtl="0">
              <a:spcBef>
                <a:spcPts val="0"/>
              </a:spcBef>
              <a:buNone/>
            </a:pPr>
            <a:endParaRPr sz="2200">
              <a:latin typeface="Calibri"/>
              <a:ea typeface="Calibri"/>
              <a:cs typeface="Calibri"/>
              <a:sym typeface="Calibri"/>
            </a:endParaRPr>
          </a:p>
          <a:p>
            <a:pPr marL="0" lvl="0" indent="0" rtl="0">
              <a:spcBef>
                <a:spcPts val="0"/>
              </a:spcBef>
              <a:buNone/>
            </a:pPr>
            <a:endParaRPr sz="2200">
              <a:latin typeface="Calibri"/>
              <a:ea typeface="Calibri"/>
              <a:cs typeface="Calibri"/>
              <a:sym typeface="Calibri"/>
            </a:endParaRPr>
          </a:p>
          <a:p>
            <a:pPr marL="0" lvl="0" indent="0" rtl="0">
              <a:spcBef>
                <a:spcPts val="0"/>
              </a:spcBef>
              <a:buNone/>
            </a:pPr>
            <a:endParaRPr sz="2200">
              <a:latin typeface="Calibri"/>
              <a:ea typeface="Calibri"/>
              <a:cs typeface="Calibri"/>
              <a:sym typeface="Calibri"/>
            </a:endParaRPr>
          </a:p>
          <a:p>
            <a:pPr marL="0" lvl="0" indent="0" rtl="0">
              <a:spcBef>
                <a:spcPts val="0"/>
              </a:spcBef>
              <a:buNone/>
            </a:pPr>
            <a:endParaRPr sz="2200">
              <a:latin typeface="Calibri"/>
              <a:ea typeface="Calibri"/>
              <a:cs typeface="Calibri"/>
              <a:sym typeface="Calibri"/>
            </a:endParaRP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457200" y="274637"/>
            <a:ext cx="7619999" cy="1143000"/>
          </a:xfrm>
          <a:prstGeom prst="rect">
            <a:avLst/>
          </a:prstGeom>
        </p:spPr>
        <p:txBody>
          <a:bodyPr lIns="91425" tIns="91425" rIns="91425" bIns="91425" anchor="ctr" anchorCtr="0">
            <a:noAutofit/>
          </a:bodyPr>
          <a:lstStyle/>
          <a:p>
            <a:pPr>
              <a:spcBef>
                <a:spcPts val="0"/>
              </a:spcBef>
              <a:buNone/>
            </a:pPr>
            <a:r>
              <a:rPr lang="pt-BR" sz="4800">
                <a:latin typeface="Calibri"/>
                <a:ea typeface="Calibri"/>
                <a:cs typeface="Calibri"/>
                <a:sym typeface="Calibri"/>
              </a:rPr>
              <a:t>Link para os repositórios dos aplicativos criados</a:t>
            </a:r>
          </a:p>
        </p:txBody>
      </p:sp>
      <p:sp>
        <p:nvSpPr>
          <p:cNvPr id="292" name="Shape 292"/>
          <p:cNvSpPr txBox="1">
            <a:spLocks noGrp="1"/>
          </p:cNvSpPr>
          <p:nvPr>
            <p:ph type="body" idx="1"/>
          </p:nvPr>
        </p:nvSpPr>
        <p:spPr>
          <a:xfrm>
            <a:off x="457200" y="1600200"/>
            <a:ext cx="7619999" cy="4800600"/>
          </a:xfrm>
          <a:prstGeom prst="rect">
            <a:avLst/>
          </a:prstGeom>
        </p:spPr>
        <p:txBody>
          <a:bodyPr lIns="91425" tIns="91425" rIns="91425" bIns="91425" anchor="t" anchorCtr="0">
            <a:noAutofit/>
          </a:bodyPr>
          <a:lstStyle/>
          <a:p>
            <a:pPr rtl="0">
              <a:spcBef>
                <a:spcPts val="0"/>
              </a:spcBef>
              <a:buNone/>
            </a:pPr>
            <a:endParaRPr/>
          </a:p>
          <a:p>
            <a:pPr marL="457200" lvl="0" indent="-368300" rtl="0">
              <a:spcBef>
                <a:spcPts val="0"/>
              </a:spcBef>
              <a:buClr>
                <a:schemeClr val="accent1"/>
              </a:buClr>
              <a:buSzPct val="100000"/>
              <a:buFont typeface="Calibri"/>
              <a:buChar char="•"/>
            </a:pPr>
            <a:r>
              <a:rPr lang="pt-BR" sz="2200">
                <a:latin typeface="Calibri"/>
                <a:ea typeface="Calibri"/>
                <a:cs typeface="Calibri"/>
                <a:sym typeface="Calibri"/>
              </a:rPr>
              <a:t>TED Aleatório</a:t>
            </a:r>
          </a:p>
          <a:p>
            <a:pPr marL="0" indent="0" rtl="0">
              <a:spcBef>
                <a:spcPts val="0"/>
              </a:spcBef>
              <a:buNone/>
            </a:pPr>
            <a:endParaRPr sz="2200">
              <a:latin typeface="Calibri"/>
              <a:ea typeface="Calibri"/>
              <a:cs typeface="Calibri"/>
              <a:sym typeface="Calibri"/>
            </a:endParaRPr>
          </a:p>
          <a:p>
            <a:pPr marL="0" indent="0" rtl="0">
              <a:spcBef>
                <a:spcPts val="0"/>
              </a:spcBef>
              <a:buNone/>
            </a:pPr>
            <a:r>
              <a:rPr lang="pt-BR" sz="2200">
                <a:latin typeface="Calibri"/>
                <a:ea typeface="Calibri"/>
                <a:cs typeface="Calibri"/>
                <a:sym typeface="Calibri"/>
              </a:rPr>
              <a:t>	</a:t>
            </a:r>
            <a:r>
              <a:rPr lang="pt-BR" sz="2200" u="sng">
                <a:solidFill>
                  <a:schemeClr val="hlink"/>
                </a:solidFill>
                <a:latin typeface="Calibri"/>
                <a:ea typeface="Calibri"/>
                <a:cs typeface="Calibri"/>
                <a:sym typeface="Calibri"/>
                <a:hlinkClick r:id="rId3"/>
              </a:rPr>
              <a:t>https://github.com/victorHugoCarvalho/TedAleatorio</a:t>
            </a:r>
          </a:p>
          <a:p>
            <a:pPr marL="0" indent="0" rtl="0">
              <a:spcBef>
                <a:spcPts val="0"/>
              </a:spcBef>
              <a:buNone/>
            </a:pPr>
            <a:endParaRPr sz="2200">
              <a:latin typeface="Calibri"/>
              <a:ea typeface="Calibri"/>
              <a:cs typeface="Calibri"/>
              <a:sym typeface="Calibri"/>
            </a:endParaRPr>
          </a:p>
          <a:p>
            <a:pPr marL="0" indent="0" rtl="0">
              <a:spcBef>
                <a:spcPts val="0"/>
              </a:spcBef>
              <a:buNone/>
            </a:pPr>
            <a:endParaRPr sz="2200">
              <a:latin typeface="Calibri"/>
              <a:ea typeface="Calibri"/>
              <a:cs typeface="Calibri"/>
              <a:sym typeface="Calibri"/>
            </a:endParaRPr>
          </a:p>
          <a:p>
            <a:pPr marL="457200" lvl="0" indent="-368300" rtl="0">
              <a:spcBef>
                <a:spcPts val="0"/>
              </a:spcBef>
              <a:buClr>
                <a:schemeClr val="accent1"/>
              </a:buClr>
              <a:buSzPct val="100000"/>
              <a:buFont typeface="Calibri"/>
              <a:buChar char="•"/>
            </a:pPr>
            <a:r>
              <a:rPr lang="pt-BR" sz="2200">
                <a:latin typeface="Calibri"/>
                <a:ea typeface="Calibri"/>
                <a:cs typeface="Calibri"/>
                <a:sym typeface="Calibri"/>
              </a:rPr>
              <a:t>One Ted A Day</a:t>
            </a:r>
          </a:p>
          <a:p>
            <a:pPr marL="0" indent="0" rtl="0">
              <a:spcBef>
                <a:spcPts val="0"/>
              </a:spcBef>
              <a:buNone/>
            </a:pPr>
            <a:endParaRPr sz="2200">
              <a:latin typeface="Calibri"/>
              <a:ea typeface="Calibri"/>
              <a:cs typeface="Calibri"/>
              <a:sym typeface="Calibri"/>
            </a:endParaRPr>
          </a:p>
          <a:p>
            <a:pPr marL="0" indent="457200" rtl="0">
              <a:spcBef>
                <a:spcPts val="0"/>
              </a:spcBef>
              <a:buNone/>
            </a:pPr>
            <a:r>
              <a:rPr lang="pt-BR" sz="2200" u="sng">
                <a:solidFill>
                  <a:schemeClr val="hlink"/>
                </a:solidFill>
                <a:latin typeface="Calibri"/>
                <a:ea typeface="Calibri"/>
                <a:cs typeface="Calibri"/>
                <a:sym typeface="Calibri"/>
                <a:hlinkClick r:id="rId4"/>
              </a:rPr>
              <a:t>https://github.com/educastro/OneTedADayInCordova</a:t>
            </a:r>
          </a:p>
          <a:p>
            <a:pPr marL="0" lvl="0" indent="0">
              <a:spcBef>
                <a:spcPts val="0"/>
              </a:spcBef>
              <a:buNone/>
            </a:pPr>
            <a:endParaRPr sz="2200">
              <a:latin typeface="Calibri"/>
              <a:ea typeface="Calibri"/>
              <a:cs typeface="Calibri"/>
              <a:sym typeface="Calibri"/>
            </a:endParaRP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Shape 297"/>
          <p:cNvSpPr txBox="1">
            <a:spLocks noGrp="1"/>
          </p:cNvSpPr>
          <p:nvPr>
            <p:ph type="title"/>
          </p:nvPr>
        </p:nvSpPr>
        <p:spPr>
          <a:xfrm>
            <a:off x="457200" y="274637"/>
            <a:ext cx="7619999" cy="1143000"/>
          </a:xfrm>
          <a:prstGeom prst="rect">
            <a:avLst/>
          </a:prstGeom>
        </p:spPr>
        <p:txBody>
          <a:bodyPr lIns="91425" tIns="91425" rIns="91425" bIns="91425" anchor="ctr" anchorCtr="0">
            <a:noAutofit/>
          </a:bodyPr>
          <a:lstStyle/>
          <a:p>
            <a:pPr>
              <a:spcBef>
                <a:spcPts val="0"/>
              </a:spcBef>
              <a:buNone/>
            </a:pPr>
            <a:endParaRPr/>
          </a:p>
        </p:txBody>
      </p:sp>
      <p:sp>
        <p:nvSpPr>
          <p:cNvPr id="298" name="Shape 298"/>
          <p:cNvSpPr txBox="1">
            <a:spLocks noGrp="1"/>
          </p:cNvSpPr>
          <p:nvPr>
            <p:ph type="body" idx="1"/>
          </p:nvPr>
        </p:nvSpPr>
        <p:spPr>
          <a:xfrm>
            <a:off x="457200" y="1600200"/>
            <a:ext cx="7619999" cy="4800600"/>
          </a:xfrm>
          <a:prstGeom prst="rect">
            <a:avLst/>
          </a:prstGeom>
        </p:spPr>
        <p:txBody>
          <a:bodyPr lIns="91425" tIns="91425" rIns="91425" bIns="91425" anchor="t" anchorCtr="0">
            <a:noAutofit/>
          </a:bodyPr>
          <a:lstStyle/>
          <a:p>
            <a:pPr rtl="0">
              <a:spcBef>
                <a:spcPts val="0"/>
              </a:spcBef>
              <a:buNone/>
            </a:pPr>
            <a:endParaRPr/>
          </a:p>
          <a:p>
            <a:pPr rtl="0">
              <a:spcBef>
                <a:spcPts val="0"/>
              </a:spcBef>
              <a:buNone/>
            </a:pPr>
            <a:endParaRPr/>
          </a:p>
          <a:p>
            <a:pPr rtl="0">
              <a:spcBef>
                <a:spcPts val="0"/>
              </a:spcBef>
              <a:buNone/>
            </a:pPr>
            <a:endParaRPr/>
          </a:p>
          <a:p>
            <a:pPr rtl="0">
              <a:spcBef>
                <a:spcPts val="0"/>
              </a:spcBef>
              <a:buNone/>
            </a:pPr>
            <a:endParaRPr/>
          </a:p>
          <a:p>
            <a:pPr rtl="0">
              <a:spcBef>
                <a:spcPts val="0"/>
              </a:spcBef>
              <a:buNone/>
            </a:pPr>
            <a:endParaRPr/>
          </a:p>
          <a:p>
            <a:pPr marL="0" indent="0" algn="ctr">
              <a:spcBef>
                <a:spcPts val="0"/>
              </a:spcBef>
              <a:buNone/>
            </a:pPr>
            <a:r>
              <a:rPr lang="pt-BR" sz="6000">
                <a:latin typeface="Calibri"/>
                <a:ea typeface="Calibri"/>
                <a:cs typeface="Calibri"/>
                <a:sym typeface="Calibri"/>
              </a:rPr>
              <a:t>OBRIGADO!</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57200" y="274637"/>
            <a:ext cx="7619999" cy="1143000"/>
          </a:xfrm>
          <a:prstGeom prst="rect">
            <a:avLst/>
          </a:prstGeom>
        </p:spPr>
        <p:txBody>
          <a:bodyPr lIns="91425" tIns="91425" rIns="91425" bIns="91425" anchor="ctr" anchorCtr="0">
            <a:noAutofit/>
          </a:bodyPr>
          <a:lstStyle/>
          <a:p>
            <a:pPr lvl="0" rtl="0">
              <a:spcBef>
                <a:spcPts val="0"/>
              </a:spcBef>
              <a:buClr>
                <a:schemeClr val="dk2"/>
              </a:buClr>
              <a:buSzPct val="25000"/>
              <a:buFont typeface="Cambria"/>
              <a:buNone/>
            </a:pPr>
            <a:r>
              <a:rPr lang="pt-BR" sz="4600">
                <a:solidFill>
                  <a:schemeClr val="dk2"/>
                </a:solidFill>
                <a:latin typeface="Cambria"/>
                <a:ea typeface="Cambria"/>
                <a:cs typeface="Cambria"/>
                <a:sym typeface="Cambria"/>
              </a:rPr>
              <a:t>Phonegap? Cordova?</a:t>
            </a:r>
          </a:p>
          <a:p>
            <a:pPr>
              <a:spcBef>
                <a:spcPts val="0"/>
              </a:spcBef>
              <a:buNone/>
            </a:pPr>
            <a:endParaRPr/>
          </a:p>
        </p:txBody>
      </p:sp>
      <p:sp>
        <p:nvSpPr>
          <p:cNvPr id="101" name="Shape 101"/>
          <p:cNvSpPr txBox="1">
            <a:spLocks noGrp="1"/>
          </p:cNvSpPr>
          <p:nvPr>
            <p:ph type="body" idx="1"/>
          </p:nvPr>
        </p:nvSpPr>
        <p:spPr>
          <a:xfrm>
            <a:off x="457200" y="1600200"/>
            <a:ext cx="7619999" cy="4800600"/>
          </a:xfrm>
          <a:prstGeom prst="rect">
            <a:avLst/>
          </a:prstGeom>
        </p:spPr>
        <p:txBody>
          <a:bodyPr lIns="91425" tIns="91425" rIns="91425" bIns="91425" anchor="t" anchorCtr="0">
            <a:noAutofit/>
          </a:bodyPr>
          <a:lstStyle/>
          <a:p>
            <a:pPr marL="457200" lvl="0" indent="-368300" rtl="0">
              <a:spcBef>
                <a:spcPts val="0"/>
              </a:spcBef>
              <a:buClr>
                <a:schemeClr val="accent1"/>
              </a:buClr>
              <a:buSzPct val="100000"/>
              <a:buFont typeface="Calibri"/>
              <a:buChar char="•"/>
            </a:pPr>
            <a:r>
              <a:rPr lang="pt-BR" sz="2200">
                <a:latin typeface="Calibri"/>
                <a:ea typeface="Calibri"/>
                <a:cs typeface="Calibri"/>
                <a:sym typeface="Calibri"/>
              </a:rPr>
              <a:t>Dessa forma a Adobe conseguiu fazer com que a comunidade não se desmanchasse e continuasse contribuindo para o crescimento da plataforma. O Phonegap possui todos os recursos do Cordova mas o inverso não é válido.</a:t>
            </a:r>
          </a:p>
          <a:p>
            <a:pPr marL="0" indent="0" rtl="0">
              <a:spcBef>
                <a:spcPts val="0"/>
              </a:spcBef>
              <a:buNone/>
            </a:pPr>
            <a:endParaRPr sz="2200">
              <a:latin typeface="Calibri"/>
              <a:ea typeface="Calibri"/>
              <a:cs typeface="Calibri"/>
              <a:sym typeface="Calibri"/>
            </a:endParaRPr>
          </a:p>
          <a:p>
            <a:pPr marL="457200" lvl="0" indent="-368300" rtl="0">
              <a:spcBef>
                <a:spcPts val="0"/>
              </a:spcBef>
              <a:buClr>
                <a:schemeClr val="accent1"/>
              </a:buClr>
              <a:buSzPct val="100000"/>
              <a:buFont typeface="Calibri"/>
              <a:buChar char="•"/>
            </a:pPr>
            <a:r>
              <a:rPr lang="pt-BR" sz="2200">
                <a:latin typeface="Calibri"/>
                <a:ea typeface="Calibri"/>
                <a:cs typeface="Calibri"/>
                <a:sym typeface="Calibri"/>
              </a:rPr>
              <a:t>Como a Adobe possui interesses comerciais em cima da plataforma então alguns recursos, criados por eles, podem ser exclusivos da plataforma Phonegap como por exemplo o Phonegap Build, que permite a construção e execução de um aplicativo na nuvem.</a:t>
            </a:r>
          </a:p>
          <a:p>
            <a:pPr marL="0" indent="0" rtl="0">
              <a:spcBef>
                <a:spcPts val="0"/>
              </a:spcBef>
              <a:buNone/>
            </a:pPr>
            <a:endParaRPr sz="2200">
              <a:latin typeface="Calibri"/>
              <a:ea typeface="Calibri"/>
              <a:cs typeface="Calibri"/>
              <a:sym typeface="Calibri"/>
            </a:endParaRPr>
          </a:p>
          <a:p>
            <a:pPr marL="457200" lvl="0" indent="-368300">
              <a:spcBef>
                <a:spcPts val="0"/>
              </a:spcBef>
              <a:buClr>
                <a:schemeClr val="accent1"/>
              </a:buClr>
              <a:buSzPct val="100000"/>
              <a:buFont typeface="Calibri"/>
              <a:buChar char="•"/>
            </a:pPr>
            <a:r>
              <a:rPr lang="pt-BR" sz="2200">
                <a:latin typeface="Calibri"/>
                <a:ea typeface="Calibri"/>
                <a:cs typeface="Calibri"/>
                <a:sym typeface="Calibri"/>
              </a:rPr>
              <a:t>O Phonegap também é uma plataforma open-source.</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57200" y="274637"/>
            <a:ext cx="7619999" cy="1143000"/>
          </a:xfrm>
          <a:prstGeom prst="rect">
            <a:avLst/>
          </a:prstGeom>
        </p:spPr>
        <p:txBody>
          <a:bodyPr lIns="91425" tIns="91425" rIns="91425" bIns="91425" anchor="ctr" anchorCtr="0">
            <a:noAutofit/>
          </a:bodyPr>
          <a:lstStyle/>
          <a:p>
            <a:pPr lvl="0" rtl="0">
              <a:spcBef>
                <a:spcPts val="0"/>
              </a:spcBef>
              <a:buClr>
                <a:schemeClr val="dk2"/>
              </a:buClr>
              <a:buSzPct val="25000"/>
              <a:buFont typeface="Cambria"/>
              <a:buNone/>
            </a:pPr>
            <a:r>
              <a:rPr lang="pt-BR" sz="4600">
                <a:solidFill>
                  <a:schemeClr val="dk2"/>
                </a:solidFill>
                <a:latin typeface="Cambria"/>
                <a:ea typeface="Cambria"/>
                <a:cs typeface="Cambria"/>
                <a:sym typeface="Cambria"/>
              </a:rPr>
              <a:t>Phonegap? Cordova?</a:t>
            </a:r>
          </a:p>
          <a:p>
            <a:pPr>
              <a:spcBef>
                <a:spcPts val="0"/>
              </a:spcBef>
              <a:buNone/>
            </a:pPr>
            <a:endParaRPr/>
          </a:p>
        </p:txBody>
      </p:sp>
      <p:sp>
        <p:nvSpPr>
          <p:cNvPr id="107" name="Shape 107"/>
          <p:cNvSpPr txBox="1">
            <a:spLocks noGrp="1"/>
          </p:cNvSpPr>
          <p:nvPr>
            <p:ph type="body" idx="1"/>
          </p:nvPr>
        </p:nvSpPr>
        <p:spPr>
          <a:xfrm>
            <a:off x="457200" y="1600200"/>
            <a:ext cx="7619999" cy="4800600"/>
          </a:xfrm>
          <a:prstGeom prst="rect">
            <a:avLst/>
          </a:prstGeom>
        </p:spPr>
        <p:txBody>
          <a:bodyPr lIns="91425" tIns="91425" rIns="91425" bIns="91425" anchor="t" anchorCtr="0">
            <a:noAutofit/>
          </a:bodyPr>
          <a:lstStyle/>
          <a:p>
            <a:pPr marL="457200" lvl="0" indent="-368300" rtl="0">
              <a:spcBef>
                <a:spcPts val="0"/>
              </a:spcBef>
              <a:buClr>
                <a:schemeClr val="accent1"/>
              </a:buClr>
              <a:buSzPct val="100000"/>
              <a:buFont typeface="Calibri"/>
              <a:buChar char="•"/>
            </a:pPr>
            <a:r>
              <a:rPr lang="pt-BR" sz="2200">
                <a:latin typeface="Calibri"/>
                <a:ea typeface="Calibri"/>
                <a:cs typeface="Calibri"/>
                <a:sym typeface="Calibri"/>
              </a:rPr>
              <a:t>Hoje, para o desenvolvedor, não existem diferenças na hora de codificar entre as duas plataformas.</a:t>
            </a:r>
          </a:p>
          <a:p>
            <a:pPr marL="0" lvl="0" indent="0" rtl="0">
              <a:spcBef>
                <a:spcPts val="0"/>
              </a:spcBef>
              <a:buNone/>
            </a:pPr>
            <a:endParaRPr sz="2200">
              <a:latin typeface="Calibri"/>
              <a:ea typeface="Calibri"/>
              <a:cs typeface="Calibri"/>
              <a:sym typeface="Calibri"/>
            </a:endParaRPr>
          </a:p>
          <a:p>
            <a:pPr marL="457200" lvl="0" indent="-368300" rtl="0">
              <a:spcBef>
                <a:spcPts val="0"/>
              </a:spcBef>
              <a:buClr>
                <a:schemeClr val="accent1"/>
              </a:buClr>
              <a:buSzPct val="100000"/>
              <a:buFont typeface="Calibri"/>
              <a:buChar char="•"/>
            </a:pPr>
            <a:r>
              <a:rPr lang="pt-BR" sz="2200">
                <a:latin typeface="Calibri"/>
                <a:ea typeface="Calibri"/>
                <a:cs typeface="Calibri"/>
                <a:sym typeface="Calibri"/>
              </a:rPr>
              <a:t>Dica: a comunidade ainda costuma se referir ao framework como Phonegap, portanto é muito mais fácil encontrar tutoriais, plugins ou suporte da comunidade pesquisando por Phonegap e não por Cordova.</a:t>
            </a:r>
          </a:p>
          <a:p>
            <a:pPr marL="0" indent="0" rtl="0">
              <a:spcBef>
                <a:spcPts val="0"/>
              </a:spcBef>
              <a:buNone/>
            </a:pPr>
            <a:endParaRPr sz="2200">
              <a:latin typeface="Calibri"/>
              <a:ea typeface="Calibri"/>
              <a:cs typeface="Calibri"/>
              <a:sym typeface="Calibri"/>
            </a:endParaRPr>
          </a:p>
          <a:p>
            <a:pPr marL="0" lvl="0" indent="0">
              <a:spcBef>
                <a:spcPts val="0"/>
              </a:spcBef>
              <a:buNone/>
            </a:pPr>
            <a:endParaRPr sz="2200">
              <a:latin typeface="Calibri"/>
              <a:ea typeface="Calibri"/>
              <a:cs typeface="Calibri"/>
              <a:sym typeface="Calibri"/>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274637"/>
            <a:ext cx="7619999" cy="1143000"/>
          </a:xfrm>
          <a:prstGeom prst="rect">
            <a:avLst/>
          </a:prstGeom>
        </p:spPr>
        <p:txBody>
          <a:bodyPr lIns="91425" tIns="91425" rIns="91425" bIns="91425" anchor="ctr" anchorCtr="0">
            <a:noAutofit/>
          </a:bodyPr>
          <a:lstStyle/>
          <a:p>
            <a:pPr lvl="0" rtl="0">
              <a:spcBef>
                <a:spcPts val="0"/>
              </a:spcBef>
              <a:buClr>
                <a:schemeClr val="dk2"/>
              </a:buClr>
              <a:buSzPct val="25000"/>
              <a:buFont typeface="Cambria"/>
              <a:buNone/>
            </a:pPr>
            <a:r>
              <a:rPr lang="pt-BR" sz="4600">
                <a:solidFill>
                  <a:schemeClr val="dk2"/>
                </a:solidFill>
                <a:latin typeface="Cambria"/>
                <a:ea typeface="Cambria"/>
                <a:cs typeface="Cambria"/>
                <a:sym typeface="Cambria"/>
              </a:rPr>
              <a:t>Vantagens e desvantagens</a:t>
            </a:r>
          </a:p>
          <a:p>
            <a:pPr>
              <a:spcBef>
                <a:spcPts val="0"/>
              </a:spcBef>
              <a:buNone/>
            </a:pPr>
            <a:endParaRPr/>
          </a:p>
        </p:txBody>
      </p:sp>
      <p:sp>
        <p:nvSpPr>
          <p:cNvPr id="113" name="Shape 113"/>
          <p:cNvSpPr txBox="1">
            <a:spLocks noGrp="1"/>
          </p:cNvSpPr>
          <p:nvPr>
            <p:ph type="body" idx="1"/>
          </p:nvPr>
        </p:nvSpPr>
        <p:spPr>
          <a:xfrm>
            <a:off x="457200" y="1182875"/>
            <a:ext cx="7619999" cy="4800600"/>
          </a:xfrm>
          <a:prstGeom prst="rect">
            <a:avLst/>
          </a:prstGeom>
        </p:spPr>
        <p:txBody>
          <a:bodyPr lIns="91425" tIns="91425" rIns="91425" bIns="91425" anchor="t" anchorCtr="0">
            <a:noAutofit/>
          </a:bodyPr>
          <a:lstStyle/>
          <a:p>
            <a:pPr marL="457200" lvl="0" indent="-368300" rtl="0">
              <a:spcBef>
                <a:spcPts val="0"/>
              </a:spcBef>
              <a:buClr>
                <a:schemeClr val="accent1"/>
              </a:buClr>
              <a:buSzPct val="100000"/>
              <a:buFont typeface="Calibri"/>
              <a:buChar char="•"/>
            </a:pPr>
            <a:r>
              <a:rPr lang="pt-BR" sz="2200">
                <a:latin typeface="Calibri"/>
                <a:ea typeface="Calibri"/>
                <a:cs typeface="Calibri"/>
                <a:sym typeface="Calibri"/>
              </a:rPr>
              <a:t>Aplicação nativa(=ObjC, Java, etc): acesso completo a dispositivo, maior performance e marketplaces. Desenvolvimento é mais caro e não é multiplataforma.</a:t>
            </a:r>
          </a:p>
          <a:p>
            <a:pPr marL="0" lvl="0" indent="0" rtl="0">
              <a:spcBef>
                <a:spcPts val="0"/>
              </a:spcBef>
              <a:buNone/>
            </a:pPr>
            <a:endParaRPr sz="2200">
              <a:latin typeface="Calibri"/>
              <a:ea typeface="Calibri"/>
              <a:cs typeface="Calibri"/>
              <a:sym typeface="Calibri"/>
            </a:endParaRPr>
          </a:p>
          <a:p>
            <a:pPr marL="457200" lvl="0" indent="-368300" rtl="0">
              <a:spcBef>
                <a:spcPts val="0"/>
              </a:spcBef>
              <a:buClr>
                <a:schemeClr val="accent1"/>
              </a:buClr>
              <a:buSzPct val="100000"/>
              <a:buFont typeface="Calibri"/>
              <a:buChar char="•"/>
            </a:pPr>
            <a:r>
              <a:rPr lang="pt-BR" sz="2200">
                <a:latin typeface="Calibri"/>
                <a:ea typeface="Calibri"/>
                <a:cs typeface="Calibri"/>
                <a:sym typeface="Calibri"/>
              </a:rPr>
              <a:t>Aplicação web: Desenvolvimento mais barato e multiplataforma. Falta de acesso aos recursos nativos e marketplaces.</a:t>
            </a:r>
          </a:p>
          <a:p>
            <a:pPr marL="0" lvl="0" indent="0" rtl="0">
              <a:spcBef>
                <a:spcPts val="0"/>
              </a:spcBef>
              <a:buNone/>
            </a:pPr>
            <a:endParaRPr sz="2200">
              <a:latin typeface="Calibri"/>
              <a:ea typeface="Calibri"/>
              <a:cs typeface="Calibri"/>
              <a:sym typeface="Calibri"/>
            </a:endParaRPr>
          </a:p>
          <a:p>
            <a:pPr marL="457200" lvl="0" indent="-368300" rtl="0">
              <a:spcBef>
                <a:spcPts val="0"/>
              </a:spcBef>
              <a:buClr>
                <a:schemeClr val="accent1"/>
              </a:buClr>
              <a:buSzPct val="100000"/>
              <a:buFont typeface="Calibri"/>
              <a:buChar char="•"/>
            </a:pPr>
            <a:r>
              <a:rPr lang="pt-BR" sz="2200">
                <a:latin typeface="Calibri"/>
                <a:ea typeface="Calibri"/>
                <a:cs typeface="Calibri"/>
                <a:sym typeface="Calibri"/>
              </a:rPr>
              <a:t>Aplicação híbrida(=Cordova): Um mix das suas opções acima. O desenvolvedor tem acesso aos recursos de cada plataforma e suas marketplaces e o desenvolvimento é mais barato e rápido.</a:t>
            </a:r>
          </a:p>
          <a:p>
            <a:pPr marL="0" indent="0" rtl="0">
              <a:spcBef>
                <a:spcPts val="0"/>
              </a:spcBef>
              <a:buNone/>
            </a:pPr>
            <a:endParaRPr sz="2200">
              <a:latin typeface="Calibri"/>
              <a:ea typeface="Calibri"/>
              <a:cs typeface="Calibri"/>
              <a:sym typeface="Calibri"/>
            </a:endParaRPr>
          </a:p>
          <a:p>
            <a:pPr marL="457200" lvl="0" indent="-368300">
              <a:spcBef>
                <a:spcPts val="0"/>
              </a:spcBef>
              <a:buClr>
                <a:schemeClr val="accent1"/>
              </a:buClr>
              <a:buSzPct val="100000"/>
              <a:buFont typeface="Calibri"/>
              <a:buChar char="•"/>
            </a:pPr>
            <a:r>
              <a:rPr lang="pt-BR" sz="2200">
                <a:latin typeface="Calibri"/>
                <a:ea typeface="Calibri"/>
                <a:cs typeface="Calibri"/>
                <a:sym typeface="Calibri"/>
              </a:rPr>
              <a:t>A gartner acredita que até 2016 cerca de 50% das aplicações móveis vão ser híbridas(pesquisa publicada em 2013).</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457200" y="274637"/>
            <a:ext cx="7619999"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Cambria"/>
              <a:buNone/>
            </a:pPr>
            <a:r>
              <a:rPr lang="pt-BR" sz="4600" b="0" i="0" u="none" strike="noStrike" cap="none" baseline="0">
                <a:solidFill>
                  <a:schemeClr val="dk2"/>
                </a:solidFill>
                <a:latin typeface="Cambria"/>
                <a:ea typeface="Cambria"/>
                <a:cs typeface="Cambria"/>
                <a:sym typeface="Cambria"/>
              </a:rPr>
              <a:t>Qual o tipo de Framework?</a:t>
            </a:r>
          </a:p>
        </p:txBody>
      </p:sp>
      <p:sp>
        <p:nvSpPr>
          <p:cNvPr id="119" name="Shape 119"/>
          <p:cNvSpPr txBox="1">
            <a:spLocks noGrp="1"/>
          </p:cNvSpPr>
          <p:nvPr>
            <p:ph type="body" idx="1"/>
          </p:nvPr>
        </p:nvSpPr>
        <p:spPr>
          <a:xfrm>
            <a:off x="457200" y="1600200"/>
            <a:ext cx="7619999" cy="4800600"/>
          </a:xfrm>
          <a:prstGeom prst="rect">
            <a:avLst/>
          </a:prstGeom>
          <a:noFill/>
          <a:ln>
            <a:noFill/>
          </a:ln>
        </p:spPr>
        <p:txBody>
          <a:bodyPr lIns="91425" tIns="45700" rIns="91425" bIns="45700" anchor="t" anchorCtr="0">
            <a:noAutofit/>
          </a:bodyPr>
          <a:lstStyle/>
          <a:p>
            <a:pPr marL="342900" marR="0" lvl="0" indent="-228600" algn="l" rtl="0">
              <a:spcBef>
                <a:spcPts val="0"/>
              </a:spcBef>
              <a:buClr>
                <a:schemeClr val="accent1"/>
              </a:buClr>
              <a:buSzPct val="100000"/>
              <a:buFont typeface="Calibri"/>
              <a:buChar char="•"/>
            </a:pPr>
            <a:r>
              <a:rPr lang="pt-BR" sz="2200" b="1" i="0" u="none" strike="noStrike" cap="none" baseline="0">
                <a:solidFill>
                  <a:schemeClr val="dk1"/>
                </a:solidFill>
                <a:latin typeface="Calibri"/>
                <a:ea typeface="Calibri"/>
                <a:cs typeface="Calibri"/>
                <a:sym typeface="Calibri"/>
              </a:rPr>
              <a:t>Caixa Branca</a:t>
            </a:r>
          </a:p>
          <a:p>
            <a:pPr marL="342900" marR="0" lvl="0" indent="-228600" algn="l" rtl="0">
              <a:spcBef>
                <a:spcPts val="440"/>
              </a:spcBef>
              <a:buClr>
                <a:schemeClr val="accent1"/>
              </a:buClr>
              <a:buSzPct val="100000"/>
              <a:buFont typeface="Calibri"/>
              <a:buChar char="•"/>
            </a:pPr>
            <a:r>
              <a:rPr lang="pt-BR" sz="2200" b="0" i="0" u="none" strike="noStrike" cap="none" baseline="0">
                <a:solidFill>
                  <a:schemeClr val="dk1"/>
                </a:solidFill>
                <a:latin typeface="Calibri"/>
                <a:ea typeface="Calibri"/>
                <a:cs typeface="Calibri"/>
                <a:sym typeface="Calibri"/>
              </a:rPr>
              <a:t>Reuso provido por herança</a:t>
            </a:r>
          </a:p>
          <a:p>
            <a:pPr marL="640080" marR="0" lvl="1" indent="-233680" algn="l" rtl="0">
              <a:spcBef>
                <a:spcPts val="400"/>
              </a:spcBef>
              <a:buClr>
                <a:schemeClr val="accent2"/>
              </a:buClr>
              <a:buSzPct val="100000"/>
              <a:buFont typeface="Calibri"/>
              <a:buChar char="➢"/>
            </a:pPr>
            <a:r>
              <a:rPr lang="pt-BR" sz="2000" b="0" i="0" u="none" strike="noStrike" cap="none" baseline="0">
                <a:solidFill>
                  <a:schemeClr val="dk1"/>
                </a:solidFill>
                <a:latin typeface="Calibri"/>
                <a:ea typeface="Calibri"/>
                <a:cs typeface="Calibri"/>
                <a:sym typeface="Calibri"/>
              </a:rPr>
              <a:t>Entender os detalhes de como o Framework funciona</a:t>
            </a:r>
          </a:p>
          <a:p>
            <a:pPr marL="640080" marR="0" lvl="1" indent="-233680" algn="l" rtl="0">
              <a:spcBef>
                <a:spcPts val="400"/>
              </a:spcBef>
              <a:buClr>
                <a:schemeClr val="accent2"/>
              </a:buClr>
              <a:buSzPct val="100000"/>
              <a:buFont typeface="Calibri"/>
              <a:buChar char="➢"/>
            </a:pPr>
            <a:r>
              <a:rPr lang="pt-BR" sz="2000" b="0" i="0" u="none" strike="noStrike" cap="none" baseline="0">
                <a:solidFill>
                  <a:schemeClr val="dk1"/>
                </a:solidFill>
                <a:latin typeface="Calibri"/>
                <a:ea typeface="Calibri"/>
                <a:cs typeface="Calibri"/>
                <a:sym typeface="Calibri"/>
              </a:rPr>
              <a:t>Sobrescrita e sobrecarga de métodos</a:t>
            </a:r>
          </a:p>
          <a:p>
            <a:pPr marL="342900" marR="0" lvl="0" indent="-88900" algn="l" rtl="0">
              <a:spcBef>
                <a:spcPts val="440"/>
              </a:spcBef>
              <a:buClr>
                <a:schemeClr val="accent1"/>
              </a:buClr>
              <a:buFont typeface="Calibri"/>
              <a:buNone/>
            </a:pPr>
            <a:endParaRPr sz="2200" b="0" i="0" u="none" strike="noStrike" cap="none" baseline="0">
              <a:solidFill>
                <a:schemeClr val="dk1"/>
              </a:solidFill>
              <a:latin typeface="Calibri"/>
              <a:ea typeface="Calibri"/>
              <a:cs typeface="Calibri"/>
              <a:sym typeface="Calibri"/>
            </a:endParaRPr>
          </a:p>
          <a:p>
            <a:pPr marL="342900" marR="0" lvl="0" indent="-228600" algn="l" rtl="0">
              <a:spcBef>
                <a:spcPts val="440"/>
              </a:spcBef>
              <a:buClr>
                <a:schemeClr val="accent1"/>
              </a:buClr>
              <a:buSzPct val="100000"/>
              <a:buFont typeface="Calibri"/>
              <a:buChar char="•"/>
            </a:pPr>
            <a:r>
              <a:rPr lang="pt-BR" sz="2200" b="1" i="0" u="none" strike="noStrike" cap="none" baseline="0">
                <a:solidFill>
                  <a:schemeClr val="dk1"/>
                </a:solidFill>
                <a:latin typeface="Calibri"/>
                <a:ea typeface="Calibri"/>
                <a:cs typeface="Calibri"/>
                <a:sym typeface="Calibri"/>
              </a:rPr>
              <a:t>Caixa Preta</a:t>
            </a:r>
          </a:p>
          <a:p>
            <a:pPr marL="640080" marR="0" lvl="1" indent="-233680" algn="l" rtl="0">
              <a:spcBef>
                <a:spcPts val="400"/>
              </a:spcBef>
              <a:buClr>
                <a:schemeClr val="accent2"/>
              </a:buClr>
              <a:buSzPct val="100000"/>
              <a:buFont typeface="Calibri"/>
              <a:buChar char="➢"/>
            </a:pPr>
            <a:r>
              <a:rPr lang="pt-BR" sz="2000" b="0" i="0" u="none" strike="noStrike" cap="none" baseline="0">
                <a:solidFill>
                  <a:schemeClr val="dk1"/>
                </a:solidFill>
                <a:latin typeface="Calibri"/>
                <a:ea typeface="Calibri"/>
                <a:cs typeface="Calibri"/>
                <a:sym typeface="Calibri"/>
              </a:rPr>
              <a:t>Reuso é feito por composição</a:t>
            </a:r>
          </a:p>
          <a:p>
            <a:pPr marL="640080" marR="0" lvl="1" indent="-233680" algn="l" rtl="0">
              <a:spcBef>
                <a:spcPts val="400"/>
              </a:spcBef>
              <a:buClr>
                <a:schemeClr val="accent2"/>
              </a:buClr>
              <a:buSzPct val="100000"/>
              <a:buFont typeface="Calibri"/>
              <a:buChar char="➢"/>
            </a:pPr>
            <a:r>
              <a:rPr lang="pt-BR" sz="2000" b="0" i="0" u="none" strike="noStrike" cap="none" baseline="0">
                <a:solidFill>
                  <a:schemeClr val="dk1"/>
                </a:solidFill>
                <a:latin typeface="Calibri"/>
                <a:ea typeface="Calibri"/>
                <a:cs typeface="Calibri"/>
                <a:sym typeface="Calibri"/>
              </a:rPr>
              <a:t>Não precisa entender a estrutura do Framework, precisa apenas entender a  interface.</a:t>
            </a:r>
          </a:p>
          <a:p>
            <a:pPr marL="640080" marR="0" lvl="1" indent="-233680" algn="l" rtl="0">
              <a:spcBef>
                <a:spcPts val="400"/>
              </a:spcBef>
              <a:buClr>
                <a:schemeClr val="accent2"/>
              </a:buClr>
              <a:buSzPct val="100000"/>
              <a:buFont typeface="Calibri"/>
              <a:buChar char="➢"/>
            </a:pPr>
            <a:r>
              <a:rPr lang="pt-BR" sz="2000" b="0" i="0" u="none" strike="noStrike" cap="none" baseline="0">
                <a:solidFill>
                  <a:schemeClr val="dk1"/>
                </a:solidFill>
                <a:latin typeface="Calibri"/>
                <a:ea typeface="Calibri"/>
                <a:cs typeface="Calibri"/>
                <a:sym typeface="Calibri"/>
              </a:rPr>
              <a:t>Combina os componentes para criar sua aplicação</a:t>
            </a:r>
          </a:p>
          <a:p>
            <a:pPr marL="342900" marR="0" lvl="0" indent="-88900" algn="l" rtl="0">
              <a:spcBef>
                <a:spcPts val="440"/>
              </a:spcBef>
              <a:buClr>
                <a:schemeClr val="accent1"/>
              </a:buClr>
              <a:buFont typeface="Calibri"/>
              <a:buNone/>
            </a:pPr>
            <a:endParaRPr sz="2200" b="1" i="0" u="none" strike="noStrike" cap="none" baseline="0">
              <a:solidFill>
                <a:schemeClr val="dk1"/>
              </a:solidFill>
              <a:latin typeface="Calibri"/>
              <a:ea typeface="Calibri"/>
              <a:cs typeface="Calibri"/>
              <a:sym typeface="Calibri"/>
            </a:endParaRPr>
          </a:p>
          <a:p>
            <a:pPr marL="342900" marR="0" lvl="0" indent="-228600" algn="l" rtl="0">
              <a:spcBef>
                <a:spcPts val="440"/>
              </a:spcBef>
              <a:buClr>
                <a:schemeClr val="accent1"/>
              </a:buClr>
              <a:buSzPct val="100000"/>
              <a:buFont typeface="Calibri"/>
              <a:buChar char="•"/>
            </a:pPr>
            <a:r>
              <a:rPr lang="pt-BR" sz="2200" b="1" i="0" u="none" strike="noStrike" cap="none" baseline="0">
                <a:solidFill>
                  <a:schemeClr val="dk1"/>
                </a:solidFill>
                <a:latin typeface="Calibri"/>
                <a:ea typeface="Calibri"/>
                <a:cs typeface="Calibri"/>
                <a:sym typeface="Calibri"/>
              </a:rPr>
              <a:t>O Cordova é um tipo de Framework caixa branca</a:t>
            </a:r>
          </a:p>
          <a:p>
            <a:pPr marL="342900" marR="0" lvl="0" indent="-88900" algn="l" rtl="0">
              <a:spcBef>
                <a:spcPts val="440"/>
              </a:spcBef>
              <a:buClr>
                <a:schemeClr val="accent1"/>
              </a:buClr>
              <a:buFont typeface="Calibri"/>
              <a:buNone/>
            </a:pPr>
            <a:endParaRPr sz="2200" b="0" i="0" u="none" strike="noStrike" cap="none" baseline="0">
              <a:solidFill>
                <a:schemeClr val="dk1"/>
              </a:solidFill>
              <a:latin typeface="Calibri"/>
              <a:ea typeface="Calibri"/>
              <a:cs typeface="Calibri"/>
              <a:sym typeface="Calibri"/>
            </a:endParaRPr>
          </a:p>
          <a:p>
            <a:pPr marL="640080" marR="0" lvl="1" indent="-106680" algn="l" rtl="0">
              <a:spcBef>
                <a:spcPts val="400"/>
              </a:spcBef>
              <a:buClr>
                <a:schemeClr val="accent2"/>
              </a:buClr>
              <a:buFont typeface="Calibri"/>
              <a:buNone/>
            </a:pPr>
            <a:endParaRPr sz="2000" b="0" i="0" u="none" strike="noStrike" cap="none" baseline="0">
              <a:solidFill>
                <a:schemeClr val="dk1"/>
              </a:solidFill>
              <a:latin typeface="Calibri"/>
              <a:ea typeface="Calibri"/>
              <a:cs typeface="Calibri"/>
              <a:sym typeface="Calibri"/>
            </a:endParaRPr>
          </a:p>
          <a:p>
            <a:pPr marL="640080" marR="0" lvl="1" indent="-106680" algn="l" rtl="0">
              <a:spcBef>
                <a:spcPts val="400"/>
              </a:spcBef>
              <a:buClr>
                <a:schemeClr val="accent2"/>
              </a:buClr>
              <a:buFont typeface="Calibri"/>
              <a:buNone/>
            </a:pPr>
            <a:endParaRPr sz="2000" b="0" i="0" u="none" strike="noStrike" cap="none" baseline="0">
              <a:solidFill>
                <a:schemeClr val="dk1"/>
              </a:solidFill>
              <a:latin typeface="Calibri"/>
              <a:ea typeface="Calibri"/>
              <a:cs typeface="Calibri"/>
              <a:sym typeface="Calibri"/>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457200" y="274637"/>
            <a:ext cx="7619999" cy="1143000"/>
          </a:xfrm>
          <a:prstGeom prst="rect">
            <a:avLst/>
          </a:prstGeom>
        </p:spPr>
        <p:txBody>
          <a:bodyPr lIns="91425" tIns="91425" rIns="91425" bIns="91425" anchor="ctr" anchorCtr="0">
            <a:noAutofit/>
          </a:bodyPr>
          <a:lstStyle/>
          <a:p>
            <a:pPr>
              <a:spcBef>
                <a:spcPts val="0"/>
              </a:spcBef>
              <a:buNone/>
            </a:pPr>
            <a:r>
              <a:rPr lang="pt-BR" sz="4800">
                <a:solidFill>
                  <a:schemeClr val="dk2"/>
                </a:solidFill>
                <a:latin typeface="Calibri"/>
                <a:ea typeface="Calibri"/>
                <a:cs typeface="Calibri"/>
                <a:sym typeface="Calibri"/>
              </a:rPr>
              <a:t>Pontos de Variação</a:t>
            </a:r>
          </a:p>
        </p:txBody>
      </p:sp>
      <p:sp>
        <p:nvSpPr>
          <p:cNvPr id="125" name="Shape 125"/>
          <p:cNvSpPr txBox="1">
            <a:spLocks noGrp="1"/>
          </p:cNvSpPr>
          <p:nvPr>
            <p:ph type="body" idx="1"/>
          </p:nvPr>
        </p:nvSpPr>
        <p:spPr>
          <a:xfrm>
            <a:off x="457200" y="1600200"/>
            <a:ext cx="7619999" cy="4800600"/>
          </a:xfrm>
          <a:prstGeom prst="rect">
            <a:avLst/>
          </a:prstGeom>
        </p:spPr>
        <p:txBody>
          <a:bodyPr lIns="91425" tIns="91425" rIns="91425" bIns="91425" anchor="t" anchorCtr="0">
            <a:noAutofit/>
          </a:bodyPr>
          <a:lstStyle/>
          <a:p>
            <a:pPr marL="457200" lvl="0" indent="-368300" rtl="0">
              <a:spcBef>
                <a:spcPts val="0"/>
              </a:spcBef>
              <a:buClr>
                <a:schemeClr val="accent1"/>
              </a:buClr>
              <a:buSzPct val="100000"/>
              <a:buFont typeface="Calibri"/>
              <a:buChar char="•"/>
            </a:pPr>
            <a:r>
              <a:rPr lang="pt-BR" sz="2200">
                <a:latin typeface="Calibri"/>
                <a:ea typeface="Calibri"/>
                <a:cs typeface="Calibri"/>
                <a:sym typeface="Calibri"/>
              </a:rPr>
              <a:t>Hot-Spots</a:t>
            </a:r>
          </a:p>
          <a:p>
            <a:pPr marL="914400" lvl="1" indent="-368300" rtl="0">
              <a:spcBef>
                <a:spcPts val="0"/>
              </a:spcBef>
              <a:buClr>
                <a:schemeClr val="accent2"/>
              </a:buClr>
              <a:buSzPct val="100000"/>
              <a:buFont typeface="Calibri"/>
              <a:buChar char="➢"/>
            </a:pPr>
            <a:r>
              <a:rPr lang="pt-BR" sz="2200">
                <a:latin typeface="Calibri"/>
                <a:ea typeface="Calibri"/>
                <a:cs typeface="Calibri"/>
                <a:sym typeface="Calibri"/>
              </a:rPr>
              <a:t>CordovaPlugin.class</a:t>
            </a:r>
          </a:p>
          <a:p>
            <a:pPr marL="914400" lvl="1" indent="-368300" rtl="0">
              <a:spcBef>
                <a:spcPts val="0"/>
              </a:spcBef>
              <a:buClr>
                <a:schemeClr val="accent2"/>
              </a:buClr>
              <a:buSzPct val="100000"/>
              <a:buFont typeface="Calibri"/>
              <a:buChar char="➢"/>
            </a:pPr>
            <a:r>
              <a:rPr lang="pt-BR" sz="2200">
                <a:latin typeface="Calibri"/>
                <a:ea typeface="Calibri"/>
                <a:cs typeface="Calibri"/>
                <a:sym typeface="Calibri"/>
              </a:rPr>
              <a:t>CordovaActivity.class</a:t>
            </a:r>
          </a:p>
          <a:p>
            <a:pPr marL="914400" lvl="1" indent="-368300" rtl="0">
              <a:spcBef>
                <a:spcPts val="0"/>
              </a:spcBef>
              <a:buClr>
                <a:schemeClr val="accent2"/>
              </a:buClr>
              <a:buSzPct val="100000"/>
              <a:buFont typeface="Calibri"/>
              <a:buChar char="➢"/>
            </a:pPr>
            <a:r>
              <a:rPr lang="pt-BR" sz="2200">
                <a:latin typeface="Calibri"/>
                <a:ea typeface="Calibri"/>
                <a:cs typeface="Calibri"/>
                <a:sym typeface="Calibri"/>
              </a:rPr>
              <a:t>Activity.class</a:t>
            </a:r>
          </a:p>
          <a:p>
            <a:pPr marL="457200" indent="0" rtl="0">
              <a:spcBef>
                <a:spcPts val="0"/>
              </a:spcBef>
              <a:buNone/>
            </a:pPr>
            <a:endParaRPr sz="2200">
              <a:latin typeface="Calibri"/>
              <a:ea typeface="Calibri"/>
              <a:cs typeface="Calibri"/>
              <a:sym typeface="Calibri"/>
            </a:endParaRPr>
          </a:p>
          <a:p>
            <a:pPr marL="0" indent="0" rtl="0">
              <a:spcBef>
                <a:spcPts val="0"/>
              </a:spcBef>
              <a:buNone/>
            </a:pPr>
            <a:endParaRPr sz="2200">
              <a:latin typeface="Calibri"/>
              <a:ea typeface="Calibri"/>
              <a:cs typeface="Calibri"/>
              <a:sym typeface="Calibri"/>
            </a:endParaRPr>
          </a:p>
          <a:p>
            <a:pPr marL="457200" lvl="0" indent="-368300" rtl="0">
              <a:spcBef>
                <a:spcPts val="0"/>
              </a:spcBef>
              <a:buClr>
                <a:schemeClr val="accent1"/>
              </a:buClr>
              <a:buSzPct val="100000"/>
              <a:buFont typeface="Calibri"/>
              <a:buChar char="•"/>
            </a:pPr>
            <a:r>
              <a:rPr lang="pt-BR" sz="2200">
                <a:latin typeface="Calibri"/>
                <a:ea typeface="Calibri"/>
                <a:cs typeface="Calibri"/>
                <a:sym typeface="Calibri"/>
              </a:rPr>
              <a:t>Frozen-Spots</a:t>
            </a:r>
          </a:p>
          <a:p>
            <a:pPr marL="914400" lvl="1" indent="-368300" rtl="0">
              <a:spcBef>
                <a:spcPts val="0"/>
              </a:spcBef>
              <a:buClr>
                <a:schemeClr val="accent2"/>
              </a:buClr>
              <a:buSzPct val="100000"/>
              <a:buFont typeface="Calibri"/>
              <a:buChar char="➢"/>
            </a:pPr>
            <a:r>
              <a:rPr lang="pt-BR" sz="2200">
                <a:latin typeface="Calibri"/>
                <a:ea typeface="Calibri"/>
                <a:cs typeface="Calibri"/>
                <a:sym typeface="Calibri"/>
              </a:rPr>
              <a:t>Notification.class</a:t>
            </a:r>
          </a:p>
          <a:p>
            <a:pPr marL="914400" lvl="1" indent="-368300" rtl="0">
              <a:spcBef>
                <a:spcPts val="0"/>
              </a:spcBef>
              <a:buClr>
                <a:schemeClr val="accent2"/>
              </a:buClr>
              <a:buSzPct val="100000"/>
              <a:buFont typeface="Calibri"/>
              <a:buChar char="➢"/>
            </a:pPr>
            <a:r>
              <a:rPr lang="pt-BR" sz="2200">
                <a:latin typeface="Calibri"/>
                <a:ea typeface="Calibri"/>
                <a:cs typeface="Calibri"/>
                <a:sym typeface="Calibri"/>
              </a:rPr>
              <a:t>CordovaChromeClient.class</a:t>
            </a:r>
          </a:p>
          <a:p>
            <a:pPr marL="914400" lvl="1" indent="-368300" rtl="0">
              <a:spcBef>
                <a:spcPts val="0"/>
              </a:spcBef>
              <a:buClr>
                <a:schemeClr val="accent2"/>
              </a:buClr>
              <a:buSzPct val="100000"/>
              <a:buFont typeface="Calibri"/>
              <a:buChar char="➢"/>
            </a:pPr>
            <a:r>
              <a:rPr lang="pt-BR" sz="2200">
                <a:latin typeface="Calibri"/>
                <a:ea typeface="Calibri"/>
                <a:cs typeface="Calibri"/>
                <a:sym typeface="Calibri"/>
              </a:rPr>
              <a:t>InAppBrowser.class</a:t>
            </a:r>
          </a:p>
          <a:p>
            <a:pPr marL="914400" lvl="1" indent="-368300" rtl="0">
              <a:spcBef>
                <a:spcPts val="0"/>
              </a:spcBef>
              <a:buClr>
                <a:schemeClr val="accent2"/>
              </a:buClr>
              <a:buSzPct val="100000"/>
              <a:buFont typeface="Calibri"/>
              <a:buChar char="➢"/>
            </a:pPr>
            <a:r>
              <a:rPr lang="pt-BR" sz="2200">
                <a:latin typeface="Calibri"/>
                <a:ea typeface="Calibri"/>
                <a:cs typeface="Calibri"/>
                <a:sym typeface="Calibri"/>
              </a:rPr>
              <a:t>InAppBrowserDialog.class</a:t>
            </a:r>
          </a:p>
          <a:p>
            <a:pPr marL="914400" lvl="1" indent="-368300">
              <a:spcBef>
                <a:spcPts val="0"/>
              </a:spcBef>
              <a:buClr>
                <a:schemeClr val="accent2"/>
              </a:buClr>
              <a:buSzPct val="100000"/>
              <a:buFont typeface="Calibri"/>
              <a:buChar char="➢"/>
            </a:pPr>
            <a:r>
              <a:rPr lang="pt-BR" sz="2200">
                <a:latin typeface="Calibri"/>
                <a:ea typeface="Calibri"/>
                <a:cs typeface="Calibri"/>
                <a:sym typeface="Calibri"/>
              </a:rPr>
              <a:t>InAppChromeClient.class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457200" y="274637"/>
            <a:ext cx="7619999" cy="11430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Cambria"/>
              <a:buNone/>
            </a:pPr>
            <a:r>
              <a:rPr lang="pt-BR" sz="4600" b="0" i="0" u="none" strike="noStrike" cap="none" baseline="0">
                <a:solidFill>
                  <a:schemeClr val="dk2"/>
                </a:solidFill>
                <a:latin typeface="Cambria"/>
                <a:ea typeface="Cambria"/>
                <a:cs typeface="Cambria"/>
                <a:sym typeface="Cambria"/>
              </a:rPr>
              <a:t>Como </a:t>
            </a:r>
            <a:r>
              <a:rPr lang="pt-BR" sz="4600">
                <a:solidFill>
                  <a:schemeClr val="dk2"/>
                </a:solidFill>
                <a:latin typeface="Cambria"/>
                <a:ea typeface="Cambria"/>
                <a:cs typeface="Cambria"/>
                <a:sym typeface="Cambria"/>
              </a:rPr>
              <a:t>funciona</a:t>
            </a:r>
            <a:r>
              <a:rPr lang="pt-BR" sz="4600" b="0" i="0" u="none" strike="noStrike" cap="none" baseline="0">
                <a:solidFill>
                  <a:schemeClr val="dk2"/>
                </a:solidFill>
                <a:latin typeface="Cambria"/>
                <a:ea typeface="Cambria"/>
                <a:cs typeface="Cambria"/>
                <a:sym typeface="Cambria"/>
              </a:rPr>
              <a:t> o Cordova?</a:t>
            </a:r>
          </a:p>
        </p:txBody>
      </p:sp>
      <p:pic>
        <p:nvPicPr>
          <p:cNvPr id="131" name="Shape 131"/>
          <p:cNvPicPr preferRelativeResize="0">
            <a:picLocks noGrp="1"/>
          </p:cNvPicPr>
          <p:nvPr>
            <p:ph type="body" idx="1"/>
          </p:nvPr>
        </p:nvPicPr>
        <p:blipFill rotWithShape="1">
          <a:blip r:embed="rId3"/>
          <a:srcRect/>
          <a:stretch/>
        </p:blipFill>
        <p:spPr>
          <a:xfrm>
            <a:off x="457200" y="1683374"/>
            <a:ext cx="7619999" cy="463425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name="Adjacência">
  <a:themeElements>
    <a:clrScheme name="Adjacência">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1399</Words>
  <Application>Microsoft Office PowerPoint</Application>
  <PresentationFormat>Apresentação na tela (4:3)</PresentationFormat>
  <Paragraphs>225</Paragraphs>
  <Slides>33</Slides>
  <Notes>33</Notes>
  <HiddenSlides>0</HiddenSlides>
  <MMClips>0</MMClips>
  <ScaleCrop>false</ScaleCrop>
  <HeadingPairs>
    <vt:vector size="4" baseType="variant">
      <vt:variant>
        <vt:lpstr>Tema</vt:lpstr>
      </vt:variant>
      <vt:variant>
        <vt:i4>1</vt:i4>
      </vt:variant>
      <vt:variant>
        <vt:lpstr>Títulos de slides</vt:lpstr>
      </vt:variant>
      <vt:variant>
        <vt:i4>33</vt:i4>
      </vt:variant>
    </vt:vector>
  </HeadingPairs>
  <TitlesOfParts>
    <vt:vector size="34" baseType="lpstr">
      <vt:lpstr>Adjacência</vt:lpstr>
      <vt:lpstr>APACHE CORDOVA</vt:lpstr>
      <vt:lpstr>O que é o Cordova?</vt:lpstr>
      <vt:lpstr>Phonegap? Cordova? </vt:lpstr>
      <vt:lpstr>Phonegap? Cordova? </vt:lpstr>
      <vt:lpstr>Phonegap? Cordova? </vt:lpstr>
      <vt:lpstr>Vantagens e desvantagens </vt:lpstr>
      <vt:lpstr>Qual o tipo de Framework?</vt:lpstr>
      <vt:lpstr>Pontos de Variação</vt:lpstr>
      <vt:lpstr>Como funciona o Cordova?</vt:lpstr>
      <vt:lpstr>Como funciona o Cordova?</vt:lpstr>
      <vt:lpstr>Como funciona o Cordova?</vt:lpstr>
      <vt:lpstr>Ou simplificando…</vt:lpstr>
      <vt:lpstr>Ou simplificando…</vt:lpstr>
      <vt:lpstr>Arquitetura do Cordova/Phonegap </vt:lpstr>
      <vt:lpstr>Como criar um aplicativo no Cordova?</vt:lpstr>
      <vt:lpstr>Como criar um aplicativo no Cordova? </vt:lpstr>
      <vt:lpstr>Como criar um aplicativo no Cordova? </vt:lpstr>
      <vt:lpstr>Como criar um aplicativo no Cordova? </vt:lpstr>
      <vt:lpstr>Como criar um aplicativo no Cordova? </vt:lpstr>
      <vt:lpstr>Estrutura de pastas </vt:lpstr>
      <vt:lpstr>Estrutura de pastas </vt:lpstr>
      <vt:lpstr>Estrutura de pastas </vt:lpstr>
      <vt:lpstr>Estrutura de pastas </vt:lpstr>
      <vt:lpstr>Estrutura de pastas </vt:lpstr>
      <vt:lpstr>Estrutura de alguns arquivos </vt:lpstr>
      <vt:lpstr>Estrutura de alguns arquivos </vt:lpstr>
      <vt:lpstr>Estrutura de alguns arquivos </vt:lpstr>
      <vt:lpstr>Estrutura de alguns arquivos </vt:lpstr>
      <vt:lpstr>Estrutura de alguns arquivos </vt:lpstr>
      <vt:lpstr>Estrutura de alguns arquivos </vt:lpstr>
      <vt:lpstr>Estrutura de alguns arquivos </vt:lpstr>
      <vt:lpstr>Link para os repositórios dos aplicativos criados</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CORDOVA</dc:title>
  <cp:lastModifiedBy>Victor hugo</cp:lastModifiedBy>
  <cp:revision>1</cp:revision>
  <dcterms:modified xsi:type="dcterms:W3CDTF">2014-06-29T23:15:36Z</dcterms:modified>
</cp:coreProperties>
</file>