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4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9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9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923292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923292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23292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923292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923292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923292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10800000">
            <a:off x="923292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23292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10800000">
            <a:off x="923292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rot="10800000">
            <a:off x="923292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rot="10800000">
            <a:off x="923292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rot="10800000">
            <a:off x="923292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10800000">
            <a:off x="923292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rot="10800000">
            <a:off x="923292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rot="10800000">
            <a:off x="923292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rot="10800000">
            <a:off x="923292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rot="10800000">
            <a:off x="923292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10800000">
            <a:off x="923292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10800000">
            <a:off x="923292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923292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0800000">
            <a:off x="923292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10800000">
            <a:off x="923292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 rot="10800000">
            <a:off x="923292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 rot="10800000">
            <a:off x="923292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 rot="10800000">
            <a:off x="923292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10800000">
            <a:off x="923292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10800000">
            <a:off x="923292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10800000">
            <a:off x="923292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rot="10800000">
            <a:off x="923292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 rot="10800000">
            <a:off x="923292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 rot="10800000">
            <a:off x="923292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 rot="10800000">
            <a:off x="923292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rot="10800000">
            <a:off x="923292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 rot="10800000">
            <a:off x="923292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 rot="10800000">
            <a:off x="923292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 rot="10800000">
            <a:off x="908676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 rot="10800000">
            <a:off x="908676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 rot="10800000">
            <a:off x="908676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 rot="10800000">
            <a:off x="908676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 rot="10800000">
            <a:off x="90867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 rot="10800000">
            <a:off x="908676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 rot="10800000">
            <a:off x="908676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 rot="10800000">
            <a:off x="908676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 rot="10800000">
            <a:off x="908676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 rot="10800000">
            <a:off x="90867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 rot="10800000">
            <a:off x="908676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 rot="10800000">
            <a:off x="908676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 rot="10800000">
            <a:off x="908676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 rot="10800000">
            <a:off x="908676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 rot="10800000">
            <a:off x="908676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 rot="10800000">
            <a:off x="908676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 rot="10800000">
            <a:off x="908676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 rot="10800000">
            <a:off x="908676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 rot="10800000">
            <a:off x="90867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 rot="10800000">
            <a:off x="908676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 rot="10800000">
            <a:off x="908676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 rot="10800000">
            <a:off x="908676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 rot="10800000">
            <a:off x="908676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 rot="10800000">
            <a:off x="8940600" y="5232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 rot="10800000">
            <a:off x="894060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 rot="10800000">
            <a:off x="894060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 rot="10800000">
            <a:off x="8940600" y="43556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 rot="10800000">
            <a:off x="894060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 rot="10800000">
            <a:off x="894060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 rot="10800000">
            <a:off x="8940600" y="3332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 rot="10800000">
            <a:off x="894060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 rot="10800000">
            <a:off x="8940600" y="30405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 rot="10800000">
            <a:off x="894060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 rot="10800000">
            <a:off x="8940600" y="26020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 rot="10800000">
            <a:off x="894060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 rot="10800000">
            <a:off x="8940600" y="21636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 rot="10800000">
            <a:off x="894060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 rot="10800000">
            <a:off x="894060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 rot="10800000">
            <a:off x="8940600" y="15789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 rot="10800000">
            <a:off x="894060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 rot="10800000">
            <a:off x="8940600" y="994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 rot="10800000">
            <a:off x="894060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 rot="10800000">
            <a:off x="894060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 rot="10800000">
            <a:off x="894060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 rot="10800000">
            <a:off x="8940600" y="2638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 rot="10800000">
            <a:off x="90867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 rot="10800000">
            <a:off x="908676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 rot="10800000">
            <a:off x="908676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 rot="10800000">
            <a:off x="908676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 rot="10800000">
            <a:off x="908676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 rot="10800000">
            <a:off x="908676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7"/>
          <p:cNvSpPr/>
          <p:nvPr/>
        </p:nvSpPr>
        <p:spPr>
          <a:xfrm rot="10800000">
            <a:off x="908676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8"/>
          <p:cNvSpPr/>
          <p:nvPr/>
        </p:nvSpPr>
        <p:spPr>
          <a:xfrm rot="10800000">
            <a:off x="90867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9"/>
          <p:cNvSpPr/>
          <p:nvPr/>
        </p:nvSpPr>
        <p:spPr>
          <a:xfrm rot="10800000">
            <a:off x="908676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0"/>
          <p:cNvSpPr/>
          <p:nvPr/>
        </p:nvSpPr>
        <p:spPr>
          <a:xfrm rot="10800000">
            <a:off x="908676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1"/>
          <p:cNvSpPr/>
          <p:nvPr/>
        </p:nvSpPr>
        <p:spPr>
          <a:xfrm rot="10800000">
            <a:off x="908676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 rot="10800000">
            <a:off x="90867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 rot="10800000">
            <a:off x="894060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 rot="10800000">
            <a:off x="8940600" y="4794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 rot="10800000">
            <a:off x="8940600" y="46479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 rot="10800000">
            <a:off x="894060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7"/>
          <p:cNvSpPr/>
          <p:nvPr/>
        </p:nvSpPr>
        <p:spPr>
          <a:xfrm rot="10800000">
            <a:off x="8940600" y="3771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8"/>
          <p:cNvSpPr/>
          <p:nvPr/>
        </p:nvSpPr>
        <p:spPr>
          <a:xfrm rot="10800000">
            <a:off x="8940600" y="3624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9"/>
          <p:cNvSpPr/>
          <p:nvPr/>
        </p:nvSpPr>
        <p:spPr>
          <a:xfrm rot="10800000">
            <a:off x="894060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 rot="10800000">
            <a:off x="894060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1"/>
          <p:cNvSpPr/>
          <p:nvPr/>
        </p:nvSpPr>
        <p:spPr>
          <a:xfrm rot="10800000">
            <a:off x="894060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2"/>
          <p:cNvSpPr/>
          <p:nvPr/>
        </p:nvSpPr>
        <p:spPr>
          <a:xfrm rot="10800000">
            <a:off x="894060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3"/>
          <p:cNvSpPr/>
          <p:nvPr/>
        </p:nvSpPr>
        <p:spPr>
          <a:xfrm rot="10800000">
            <a:off x="894060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4"/>
          <p:cNvSpPr/>
          <p:nvPr/>
        </p:nvSpPr>
        <p:spPr>
          <a:xfrm rot="10800000">
            <a:off x="8940600" y="1140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5"/>
          <p:cNvSpPr/>
          <p:nvPr/>
        </p:nvSpPr>
        <p:spPr>
          <a:xfrm rot="10800000">
            <a:off x="8940600" y="702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6"/>
          <p:cNvSpPr/>
          <p:nvPr/>
        </p:nvSpPr>
        <p:spPr>
          <a:xfrm rot="10800000">
            <a:off x="879444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7"/>
          <p:cNvSpPr/>
          <p:nvPr/>
        </p:nvSpPr>
        <p:spPr>
          <a:xfrm rot="10800000">
            <a:off x="879444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8"/>
          <p:cNvSpPr/>
          <p:nvPr/>
        </p:nvSpPr>
        <p:spPr>
          <a:xfrm rot="10800000">
            <a:off x="879444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9"/>
          <p:cNvSpPr/>
          <p:nvPr/>
        </p:nvSpPr>
        <p:spPr>
          <a:xfrm rot="10800000">
            <a:off x="879444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0"/>
          <p:cNvSpPr/>
          <p:nvPr/>
        </p:nvSpPr>
        <p:spPr>
          <a:xfrm rot="10800000">
            <a:off x="879444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 rot="10800000">
            <a:off x="879444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2"/>
          <p:cNvSpPr/>
          <p:nvPr/>
        </p:nvSpPr>
        <p:spPr>
          <a:xfrm rot="10800000">
            <a:off x="879444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3"/>
          <p:cNvSpPr/>
          <p:nvPr/>
        </p:nvSpPr>
        <p:spPr>
          <a:xfrm rot="10800000">
            <a:off x="879444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4"/>
          <p:cNvSpPr/>
          <p:nvPr/>
        </p:nvSpPr>
        <p:spPr>
          <a:xfrm rot="10800000">
            <a:off x="879444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5"/>
          <p:cNvSpPr/>
          <p:nvPr/>
        </p:nvSpPr>
        <p:spPr>
          <a:xfrm rot="10800000">
            <a:off x="879444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6"/>
          <p:cNvSpPr/>
          <p:nvPr/>
        </p:nvSpPr>
        <p:spPr>
          <a:xfrm rot="10800000">
            <a:off x="879444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7"/>
          <p:cNvSpPr/>
          <p:nvPr/>
        </p:nvSpPr>
        <p:spPr>
          <a:xfrm rot="10800000">
            <a:off x="879444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8"/>
          <p:cNvSpPr/>
          <p:nvPr/>
        </p:nvSpPr>
        <p:spPr>
          <a:xfrm rot="10800000">
            <a:off x="879444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9"/>
          <p:cNvSpPr/>
          <p:nvPr/>
        </p:nvSpPr>
        <p:spPr>
          <a:xfrm rot="10800000">
            <a:off x="879444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0"/>
          <p:cNvSpPr/>
          <p:nvPr/>
        </p:nvSpPr>
        <p:spPr>
          <a:xfrm rot="10800000">
            <a:off x="879444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1"/>
          <p:cNvSpPr/>
          <p:nvPr/>
        </p:nvSpPr>
        <p:spPr>
          <a:xfrm rot="10800000">
            <a:off x="879444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2"/>
          <p:cNvSpPr/>
          <p:nvPr/>
        </p:nvSpPr>
        <p:spPr>
          <a:xfrm rot="10800000">
            <a:off x="879444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3"/>
          <p:cNvSpPr/>
          <p:nvPr/>
        </p:nvSpPr>
        <p:spPr>
          <a:xfrm rot="10800000">
            <a:off x="879444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4"/>
          <p:cNvSpPr/>
          <p:nvPr/>
        </p:nvSpPr>
        <p:spPr>
          <a:xfrm rot="10800000">
            <a:off x="879444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5"/>
          <p:cNvSpPr/>
          <p:nvPr/>
        </p:nvSpPr>
        <p:spPr>
          <a:xfrm rot="10800000">
            <a:off x="879444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6"/>
          <p:cNvSpPr/>
          <p:nvPr/>
        </p:nvSpPr>
        <p:spPr>
          <a:xfrm rot="10800000">
            <a:off x="864828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7"/>
          <p:cNvSpPr/>
          <p:nvPr/>
        </p:nvSpPr>
        <p:spPr>
          <a:xfrm rot="10800000">
            <a:off x="864828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8"/>
          <p:cNvSpPr/>
          <p:nvPr/>
        </p:nvSpPr>
        <p:spPr>
          <a:xfrm rot="10800000">
            <a:off x="864828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9"/>
          <p:cNvSpPr/>
          <p:nvPr/>
        </p:nvSpPr>
        <p:spPr>
          <a:xfrm rot="10800000">
            <a:off x="864828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30"/>
          <p:cNvSpPr/>
          <p:nvPr/>
        </p:nvSpPr>
        <p:spPr>
          <a:xfrm rot="10800000">
            <a:off x="864828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1"/>
          <p:cNvSpPr/>
          <p:nvPr/>
        </p:nvSpPr>
        <p:spPr>
          <a:xfrm rot="10800000">
            <a:off x="864828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2"/>
          <p:cNvSpPr/>
          <p:nvPr/>
        </p:nvSpPr>
        <p:spPr>
          <a:xfrm rot="10800000">
            <a:off x="864828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3"/>
          <p:cNvSpPr/>
          <p:nvPr/>
        </p:nvSpPr>
        <p:spPr>
          <a:xfrm rot="10800000">
            <a:off x="864828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4"/>
          <p:cNvSpPr/>
          <p:nvPr/>
        </p:nvSpPr>
        <p:spPr>
          <a:xfrm rot="10800000">
            <a:off x="864828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35"/>
          <p:cNvSpPr/>
          <p:nvPr/>
        </p:nvSpPr>
        <p:spPr>
          <a:xfrm rot="10800000">
            <a:off x="864828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6"/>
          <p:cNvSpPr/>
          <p:nvPr/>
        </p:nvSpPr>
        <p:spPr>
          <a:xfrm rot="10800000">
            <a:off x="864828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7"/>
          <p:cNvSpPr/>
          <p:nvPr/>
        </p:nvSpPr>
        <p:spPr>
          <a:xfrm rot="10800000">
            <a:off x="864828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8"/>
          <p:cNvSpPr/>
          <p:nvPr/>
        </p:nvSpPr>
        <p:spPr>
          <a:xfrm rot="10800000">
            <a:off x="864828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9"/>
          <p:cNvSpPr/>
          <p:nvPr/>
        </p:nvSpPr>
        <p:spPr>
          <a:xfrm rot="10800000">
            <a:off x="864828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0"/>
          <p:cNvSpPr/>
          <p:nvPr/>
        </p:nvSpPr>
        <p:spPr>
          <a:xfrm rot="10800000">
            <a:off x="864828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1"/>
          <p:cNvSpPr/>
          <p:nvPr/>
        </p:nvSpPr>
        <p:spPr>
          <a:xfrm rot="10800000">
            <a:off x="864828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2"/>
          <p:cNvSpPr/>
          <p:nvPr/>
        </p:nvSpPr>
        <p:spPr>
          <a:xfrm rot="10800000">
            <a:off x="864828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3"/>
          <p:cNvSpPr/>
          <p:nvPr/>
        </p:nvSpPr>
        <p:spPr>
          <a:xfrm rot="10800000">
            <a:off x="864828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4"/>
          <p:cNvSpPr/>
          <p:nvPr/>
        </p:nvSpPr>
        <p:spPr>
          <a:xfrm rot="10800000">
            <a:off x="864828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5"/>
          <p:cNvSpPr/>
          <p:nvPr/>
        </p:nvSpPr>
        <p:spPr>
          <a:xfrm rot="10800000">
            <a:off x="864828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6"/>
          <p:cNvSpPr/>
          <p:nvPr/>
        </p:nvSpPr>
        <p:spPr>
          <a:xfrm rot="10800000">
            <a:off x="864828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7"/>
          <p:cNvSpPr/>
          <p:nvPr/>
        </p:nvSpPr>
        <p:spPr>
          <a:xfrm rot="10800000">
            <a:off x="864828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8"/>
          <p:cNvSpPr/>
          <p:nvPr/>
        </p:nvSpPr>
        <p:spPr>
          <a:xfrm rot="10800000">
            <a:off x="864828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9"/>
          <p:cNvSpPr/>
          <p:nvPr/>
        </p:nvSpPr>
        <p:spPr>
          <a:xfrm rot="10800000">
            <a:off x="864828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0"/>
          <p:cNvSpPr/>
          <p:nvPr/>
        </p:nvSpPr>
        <p:spPr>
          <a:xfrm rot="10800000">
            <a:off x="864828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51"/>
          <p:cNvSpPr/>
          <p:nvPr/>
        </p:nvSpPr>
        <p:spPr>
          <a:xfrm rot="10800000">
            <a:off x="864828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2"/>
          <p:cNvSpPr/>
          <p:nvPr/>
        </p:nvSpPr>
        <p:spPr>
          <a:xfrm rot="10800000">
            <a:off x="864828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3"/>
          <p:cNvSpPr/>
          <p:nvPr/>
        </p:nvSpPr>
        <p:spPr>
          <a:xfrm rot="10800000">
            <a:off x="864828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4"/>
          <p:cNvSpPr/>
          <p:nvPr/>
        </p:nvSpPr>
        <p:spPr>
          <a:xfrm rot="10800000">
            <a:off x="864828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5"/>
          <p:cNvSpPr/>
          <p:nvPr/>
        </p:nvSpPr>
        <p:spPr>
          <a:xfrm rot="10800000">
            <a:off x="864828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6"/>
          <p:cNvSpPr/>
          <p:nvPr/>
        </p:nvSpPr>
        <p:spPr>
          <a:xfrm rot="10800000">
            <a:off x="864828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57"/>
          <p:cNvSpPr/>
          <p:nvPr/>
        </p:nvSpPr>
        <p:spPr>
          <a:xfrm rot="10800000">
            <a:off x="850212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8"/>
          <p:cNvSpPr/>
          <p:nvPr/>
        </p:nvSpPr>
        <p:spPr>
          <a:xfrm rot="10800000">
            <a:off x="850212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9"/>
          <p:cNvSpPr/>
          <p:nvPr/>
        </p:nvSpPr>
        <p:spPr>
          <a:xfrm rot="10800000">
            <a:off x="850212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0"/>
          <p:cNvSpPr/>
          <p:nvPr/>
        </p:nvSpPr>
        <p:spPr>
          <a:xfrm rot="10800000">
            <a:off x="850212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1"/>
          <p:cNvSpPr/>
          <p:nvPr/>
        </p:nvSpPr>
        <p:spPr>
          <a:xfrm rot="10800000">
            <a:off x="850212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2"/>
          <p:cNvSpPr/>
          <p:nvPr/>
        </p:nvSpPr>
        <p:spPr>
          <a:xfrm rot="10800000">
            <a:off x="850212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3"/>
          <p:cNvSpPr/>
          <p:nvPr/>
        </p:nvSpPr>
        <p:spPr>
          <a:xfrm rot="10800000">
            <a:off x="850212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4"/>
          <p:cNvSpPr/>
          <p:nvPr/>
        </p:nvSpPr>
        <p:spPr>
          <a:xfrm rot="10800000">
            <a:off x="850212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5"/>
          <p:cNvSpPr/>
          <p:nvPr/>
        </p:nvSpPr>
        <p:spPr>
          <a:xfrm rot="10800000">
            <a:off x="850212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6"/>
          <p:cNvSpPr/>
          <p:nvPr/>
        </p:nvSpPr>
        <p:spPr>
          <a:xfrm rot="10800000">
            <a:off x="850212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7"/>
          <p:cNvSpPr/>
          <p:nvPr/>
        </p:nvSpPr>
        <p:spPr>
          <a:xfrm rot="10800000">
            <a:off x="850212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8"/>
          <p:cNvSpPr/>
          <p:nvPr/>
        </p:nvSpPr>
        <p:spPr>
          <a:xfrm rot="10800000">
            <a:off x="850212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69"/>
          <p:cNvSpPr/>
          <p:nvPr/>
        </p:nvSpPr>
        <p:spPr>
          <a:xfrm rot="10800000">
            <a:off x="850212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70"/>
          <p:cNvSpPr/>
          <p:nvPr/>
        </p:nvSpPr>
        <p:spPr>
          <a:xfrm rot="10800000">
            <a:off x="850212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1"/>
          <p:cNvSpPr/>
          <p:nvPr/>
        </p:nvSpPr>
        <p:spPr>
          <a:xfrm rot="10800000">
            <a:off x="850212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2"/>
          <p:cNvSpPr/>
          <p:nvPr/>
        </p:nvSpPr>
        <p:spPr>
          <a:xfrm rot="10800000">
            <a:off x="850212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3"/>
          <p:cNvSpPr/>
          <p:nvPr/>
        </p:nvSpPr>
        <p:spPr>
          <a:xfrm rot="10800000">
            <a:off x="850212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4"/>
          <p:cNvSpPr/>
          <p:nvPr/>
        </p:nvSpPr>
        <p:spPr>
          <a:xfrm rot="10800000">
            <a:off x="850212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5"/>
          <p:cNvSpPr/>
          <p:nvPr/>
        </p:nvSpPr>
        <p:spPr>
          <a:xfrm rot="10800000">
            <a:off x="850212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6"/>
          <p:cNvSpPr/>
          <p:nvPr/>
        </p:nvSpPr>
        <p:spPr>
          <a:xfrm rot="10800000">
            <a:off x="83559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7"/>
          <p:cNvSpPr/>
          <p:nvPr/>
        </p:nvSpPr>
        <p:spPr>
          <a:xfrm rot="10800000">
            <a:off x="835596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8"/>
          <p:cNvSpPr/>
          <p:nvPr/>
        </p:nvSpPr>
        <p:spPr>
          <a:xfrm rot="10800000">
            <a:off x="835596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9"/>
          <p:cNvSpPr/>
          <p:nvPr/>
        </p:nvSpPr>
        <p:spPr>
          <a:xfrm rot="10800000">
            <a:off x="835596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0"/>
          <p:cNvSpPr/>
          <p:nvPr/>
        </p:nvSpPr>
        <p:spPr>
          <a:xfrm rot="10800000">
            <a:off x="835596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81"/>
          <p:cNvSpPr/>
          <p:nvPr/>
        </p:nvSpPr>
        <p:spPr>
          <a:xfrm rot="10800000">
            <a:off x="83559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2"/>
          <p:cNvSpPr/>
          <p:nvPr/>
        </p:nvSpPr>
        <p:spPr>
          <a:xfrm rot="10800000">
            <a:off x="835596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3"/>
          <p:cNvSpPr/>
          <p:nvPr/>
        </p:nvSpPr>
        <p:spPr>
          <a:xfrm rot="10800000">
            <a:off x="835596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84"/>
          <p:cNvSpPr/>
          <p:nvPr/>
        </p:nvSpPr>
        <p:spPr>
          <a:xfrm rot="10800000">
            <a:off x="835596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5"/>
          <p:cNvSpPr/>
          <p:nvPr/>
        </p:nvSpPr>
        <p:spPr>
          <a:xfrm rot="10800000">
            <a:off x="835596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6"/>
          <p:cNvSpPr/>
          <p:nvPr/>
        </p:nvSpPr>
        <p:spPr>
          <a:xfrm rot="10800000">
            <a:off x="835596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7"/>
          <p:cNvSpPr/>
          <p:nvPr/>
        </p:nvSpPr>
        <p:spPr>
          <a:xfrm rot="10800000">
            <a:off x="820980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88"/>
          <p:cNvSpPr/>
          <p:nvPr/>
        </p:nvSpPr>
        <p:spPr>
          <a:xfrm rot="10800000">
            <a:off x="8209800" y="46479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9"/>
          <p:cNvSpPr/>
          <p:nvPr/>
        </p:nvSpPr>
        <p:spPr>
          <a:xfrm rot="10800000">
            <a:off x="8209800" y="21636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90"/>
          <p:cNvSpPr/>
          <p:nvPr/>
        </p:nvSpPr>
        <p:spPr>
          <a:xfrm rot="10800000">
            <a:off x="8209800" y="994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1"/>
          <p:cNvSpPr/>
          <p:nvPr/>
        </p:nvSpPr>
        <p:spPr>
          <a:xfrm rot="10800000">
            <a:off x="820980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2"/>
          <p:cNvSpPr/>
          <p:nvPr/>
        </p:nvSpPr>
        <p:spPr>
          <a:xfrm rot="10800000">
            <a:off x="806400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3"/>
          <p:cNvSpPr/>
          <p:nvPr/>
        </p:nvSpPr>
        <p:spPr>
          <a:xfrm rot="10800000">
            <a:off x="806400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4"/>
          <p:cNvSpPr/>
          <p:nvPr/>
        </p:nvSpPr>
        <p:spPr>
          <a:xfrm rot="10800000">
            <a:off x="806400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5"/>
          <p:cNvSpPr/>
          <p:nvPr/>
        </p:nvSpPr>
        <p:spPr>
          <a:xfrm rot="10800000">
            <a:off x="791784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96"/>
          <p:cNvSpPr/>
          <p:nvPr/>
        </p:nvSpPr>
        <p:spPr>
          <a:xfrm rot="10800000">
            <a:off x="777168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97"/>
          <p:cNvSpPr/>
          <p:nvPr/>
        </p:nvSpPr>
        <p:spPr>
          <a:xfrm rot="10800000">
            <a:off x="747936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98"/>
          <p:cNvSpPr/>
          <p:nvPr/>
        </p:nvSpPr>
        <p:spPr>
          <a:xfrm rot="10800000">
            <a:off x="74793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99"/>
          <p:cNvSpPr/>
          <p:nvPr/>
        </p:nvSpPr>
        <p:spPr>
          <a:xfrm rot="10800000">
            <a:off x="689472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00"/>
          <p:cNvSpPr/>
          <p:nvPr/>
        </p:nvSpPr>
        <p:spPr>
          <a:xfrm rot="10800000">
            <a:off x="850212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01"/>
          <p:cNvSpPr/>
          <p:nvPr/>
        </p:nvSpPr>
        <p:spPr>
          <a:xfrm rot="10800000">
            <a:off x="850212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02"/>
          <p:cNvSpPr/>
          <p:nvPr/>
        </p:nvSpPr>
        <p:spPr>
          <a:xfrm rot="10800000">
            <a:off x="850212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03"/>
          <p:cNvSpPr/>
          <p:nvPr/>
        </p:nvSpPr>
        <p:spPr>
          <a:xfrm rot="10800000">
            <a:off x="850212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04"/>
          <p:cNvSpPr/>
          <p:nvPr/>
        </p:nvSpPr>
        <p:spPr>
          <a:xfrm rot="10800000">
            <a:off x="850212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05"/>
          <p:cNvSpPr/>
          <p:nvPr/>
        </p:nvSpPr>
        <p:spPr>
          <a:xfrm rot="10800000">
            <a:off x="850212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06"/>
          <p:cNvSpPr/>
          <p:nvPr/>
        </p:nvSpPr>
        <p:spPr>
          <a:xfrm rot="10800000">
            <a:off x="835596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07"/>
          <p:cNvSpPr/>
          <p:nvPr/>
        </p:nvSpPr>
        <p:spPr>
          <a:xfrm rot="10800000">
            <a:off x="83559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08"/>
          <p:cNvSpPr/>
          <p:nvPr/>
        </p:nvSpPr>
        <p:spPr>
          <a:xfrm rot="10800000">
            <a:off x="835596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09"/>
          <p:cNvSpPr/>
          <p:nvPr/>
        </p:nvSpPr>
        <p:spPr>
          <a:xfrm rot="10800000">
            <a:off x="835596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10"/>
          <p:cNvSpPr/>
          <p:nvPr/>
        </p:nvSpPr>
        <p:spPr>
          <a:xfrm rot="10800000">
            <a:off x="835596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11"/>
          <p:cNvSpPr/>
          <p:nvPr/>
        </p:nvSpPr>
        <p:spPr>
          <a:xfrm rot="10800000">
            <a:off x="835596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12"/>
          <p:cNvSpPr/>
          <p:nvPr/>
        </p:nvSpPr>
        <p:spPr>
          <a:xfrm rot="10800000">
            <a:off x="83559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13"/>
          <p:cNvSpPr/>
          <p:nvPr/>
        </p:nvSpPr>
        <p:spPr>
          <a:xfrm rot="10800000">
            <a:off x="8209800" y="5232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14"/>
          <p:cNvSpPr/>
          <p:nvPr/>
        </p:nvSpPr>
        <p:spPr>
          <a:xfrm rot="10800000">
            <a:off x="820980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15"/>
          <p:cNvSpPr/>
          <p:nvPr/>
        </p:nvSpPr>
        <p:spPr>
          <a:xfrm rot="10800000">
            <a:off x="8209800" y="3771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16"/>
          <p:cNvSpPr/>
          <p:nvPr/>
        </p:nvSpPr>
        <p:spPr>
          <a:xfrm rot="10800000">
            <a:off x="8209800" y="3624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17"/>
          <p:cNvSpPr/>
          <p:nvPr/>
        </p:nvSpPr>
        <p:spPr>
          <a:xfrm rot="10800000">
            <a:off x="820980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18"/>
          <p:cNvSpPr/>
          <p:nvPr/>
        </p:nvSpPr>
        <p:spPr>
          <a:xfrm rot="10800000">
            <a:off x="8209800" y="3332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19"/>
          <p:cNvSpPr/>
          <p:nvPr/>
        </p:nvSpPr>
        <p:spPr>
          <a:xfrm rot="10800000">
            <a:off x="820980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20"/>
          <p:cNvSpPr/>
          <p:nvPr/>
        </p:nvSpPr>
        <p:spPr>
          <a:xfrm rot="10800000">
            <a:off x="8209800" y="30405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21"/>
          <p:cNvSpPr/>
          <p:nvPr/>
        </p:nvSpPr>
        <p:spPr>
          <a:xfrm rot="10800000">
            <a:off x="820980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22"/>
          <p:cNvSpPr/>
          <p:nvPr/>
        </p:nvSpPr>
        <p:spPr>
          <a:xfrm rot="10800000">
            <a:off x="820980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23"/>
          <p:cNvSpPr/>
          <p:nvPr/>
        </p:nvSpPr>
        <p:spPr>
          <a:xfrm rot="10800000">
            <a:off x="8209800" y="26020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24"/>
          <p:cNvSpPr/>
          <p:nvPr/>
        </p:nvSpPr>
        <p:spPr>
          <a:xfrm rot="10800000">
            <a:off x="820980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25"/>
          <p:cNvSpPr/>
          <p:nvPr/>
        </p:nvSpPr>
        <p:spPr>
          <a:xfrm rot="10800000">
            <a:off x="820980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26"/>
          <p:cNvSpPr/>
          <p:nvPr/>
        </p:nvSpPr>
        <p:spPr>
          <a:xfrm rot="10800000">
            <a:off x="8209800" y="15789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27"/>
          <p:cNvSpPr/>
          <p:nvPr/>
        </p:nvSpPr>
        <p:spPr>
          <a:xfrm rot="10800000">
            <a:off x="820980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28"/>
          <p:cNvSpPr/>
          <p:nvPr/>
        </p:nvSpPr>
        <p:spPr>
          <a:xfrm rot="10800000">
            <a:off x="820980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9"/>
          <p:cNvSpPr/>
          <p:nvPr/>
        </p:nvSpPr>
        <p:spPr>
          <a:xfrm rot="10800000">
            <a:off x="8209800" y="1140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30"/>
          <p:cNvSpPr/>
          <p:nvPr/>
        </p:nvSpPr>
        <p:spPr>
          <a:xfrm rot="10800000">
            <a:off x="820980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31"/>
          <p:cNvSpPr/>
          <p:nvPr/>
        </p:nvSpPr>
        <p:spPr>
          <a:xfrm rot="10800000">
            <a:off x="8209800" y="702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32"/>
          <p:cNvSpPr/>
          <p:nvPr/>
        </p:nvSpPr>
        <p:spPr>
          <a:xfrm rot="10800000">
            <a:off x="806400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33"/>
          <p:cNvSpPr/>
          <p:nvPr/>
        </p:nvSpPr>
        <p:spPr>
          <a:xfrm rot="10800000">
            <a:off x="806400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34"/>
          <p:cNvSpPr/>
          <p:nvPr/>
        </p:nvSpPr>
        <p:spPr>
          <a:xfrm rot="10800000">
            <a:off x="806400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35"/>
          <p:cNvSpPr/>
          <p:nvPr/>
        </p:nvSpPr>
        <p:spPr>
          <a:xfrm rot="10800000">
            <a:off x="806400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36"/>
          <p:cNvSpPr/>
          <p:nvPr/>
        </p:nvSpPr>
        <p:spPr>
          <a:xfrm rot="10800000">
            <a:off x="806400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37"/>
          <p:cNvSpPr/>
          <p:nvPr/>
        </p:nvSpPr>
        <p:spPr>
          <a:xfrm rot="10800000">
            <a:off x="806400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38"/>
          <p:cNvSpPr/>
          <p:nvPr/>
        </p:nvSpPr>
        <p:spPr>
          <a:xfrm rot="10800000">
            <a:off x="806400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39"/>
          <p:cNvSpPr/>
          <p:nvPr/>
        </p:nvSpPr>
        <p:spPr>
          <a:xfrm rot="10800000">
            <a:off x="806400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40"/>
          <p:cNvSpPr/>
          <p:nvPr/>
        </p:nvSpPr>
        <p:spPr>
          <a:xfrm rot="10800000">
            <a:off x="806400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41"/>
          <p:cNvSpPr/>
          <p:nvPr/>
        </p:nvSpPr>
        <p:spPr>
          <a:xfrm rot="10800000">
            <a:off x="806400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42"/>
          <p:cNvSpPr/>
          <p:nvPr/>
        </p:nvSpPr>
        <p:spPr>
          <a:xfrm rot="10800000">
            <a:off x="806400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43"/>
          <p:cNvSpPr/>
          <p:nvPr/>
        </p:nvSpPr>
        <p:spPr>
          <a:xfrm rot="10800000">
            <a:off x="806400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44"/>
          <p:cNvSpPr/>
          <p:nvPr/>
        </p:nvSpPr>
        <p:spPr>
          <a:xfrm rot="10800000">
            <a:off x="806400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45"/>
          <p:cNvSpPr/>
          <p:nvPr/>
        </p:nvSpPr>
        <p:spPr>
          <a:xfrm rot="10800000">
            <a:off x="806400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46"/>
          <p:cNvSpPr/>
          <p:nvPr/>
        </p:nvSpPr>
        <p:spPr>
          <a:xfrm rot="10800000">
            <a:off x="806400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47"/>
          <p:cNvSpPr/>
          <p:nvPr/>
        </p:nvSpPr>
        <p:spPr>
          <a:xfrm rot="10800000">
            <a:off x="806400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48"/>
          <p:cNvSpPr/>
          <p:nvPr/>
        </p:nvSpPr>
        <p:spPr>
          <a:xfrm rot="10800000">
            <a:off x="806400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49"/>
          <p:cNvSpPr/>
          <p:nvPr/>
        </p:nvSpPr>
        <p:spPr>
          <a:xfrm rot="10800000">
            <a:off x="806400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50"/>
          <p:cNvSpPr/>
          <p:nvPr/>
        </p:nvSpPr>
        <p:spPr>
          <a:xfrm rot="10800000">
            <a:off x="806400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51"/>
          <p:cNvSpPr/>
          <p:nvPr/>
        </p:nvSpPr>
        <p:spPr>
          <a:xfrm rot="10800000">
            <a:off x="7917840" y="5232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52"/>
          <p:cNvSpPr/>
          <p:nvPr/>
        </p:nvSpPr>
        <p:spPr>
          <a:xfrm rot="10800000">
            <a:off x="7917840" y="4794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53"/>
          <p:cNvSpPr/>
          <p:nvPr/>
        </p:nvSpPr>
        <p:spPr>
          <a:xfrm rot="10800000">
            <a:off x="7917840" y="46479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54"/>
          <p:cNvSpPr/>
          <p:nvPr/>
        </p:nvSpPr>
        <p:spPr>
          <a:xfrm rot="10800000">
            <a:off x="7917840" y="43556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55"/>
          <p:cNvSpPr/>
          <p:nvPr/>
        </p:nvSpPr>
        <p:spPr>
          <a:xfrm rot="10800000">
            <a:off x="791784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56"/>
          <p:cNvSpPr/>
          <p:nvPr/>
        </p:nvSpPr>
        <p:spPr>
          <a:xfrm rot="10800000">
            <a:off x="791784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57"/>
          <p:cNvSpPr/>
          <p:nvPr/>
        </p:nvSpPr>
        <p:spPr>
          <a:xfrm rot="10800000">
            <a:off x="7917840" y="3771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58"/>
          <p:cNvSpPr/>
          <p:nvPr/>
        </p:nvSpPr>
        <p:spPr>
          <a:xfrm rot="10800000">
            <a:off x="7917840" y="3624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59"/>
          <p:cNvSpPr/>
          <p:nvPr/>
        </p:nvSpPr>
        <p:spPr>
          <a:xfrm rot="10800000">
            <a:off x="791784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60"/>
          <p:cNvSpPr/>
          <p:nvPr/>
        </p:nvSpPr>
        <p:spPr>
          <a:xfrm rot="10800000">
            <a:off x="7917840" y="3332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61"/>
          <p:cNvSpPr/>
          <p:nvPr/>
        </p:nvSpPr>
        <p:spPr>
          <a:xfrm rot="10800000">
            <a:off x="791784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2"/>
          <p:cNvSpPr/>
          <p:nvPr/>
        </p:nvSpPr>
        <p:spPr>
          <a:xfrm rot="10800000">
            <a:off x="7917840" y="30405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63"/>
          <p:cNvSpPr/>
          <p:nvPr/>
        </p:nvSpPr>
        <p:spPr>
          <a:xfrm rot="10800000">
            <a:off x="791784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64"/>
          <p:cNvSpPr/>
          <p:nvPr/>
        </p:nvSpPr>
        <p:spPr>
          <a:xfrm rot="10800000">
            <a:off x="791784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65"/>
          <p:cNvSpPr/>
          <p:nvPr/>
        </p:nvSpPr>
        <p:spPr>
          <a:xfrm rot="10800000">
            <a:off x="791784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66"/>
          <p:cNvSpPr/>
          <p:nvPr/>
        </p:nvSpPr>
        <p:spPr>
          <a:xfrm rot="10800000">
            <a:off x="7917840" y="21636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67"/>
          <p:cNvSpPr/>
          <p:nvPr/>
        </p:nvSpPr>
        <p:spPr>
          <a:xfrm rot="10800000">
            <a:off x="791784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68"/>
          <p:cNvSpPr/>
          <p:nvPr/>
        </p:nvSpPr>
        <p:spPr>
          <a:xfrm rot="10800000">
            <a:off x="791784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9"/>
          <p:cNvSpPr/>
          <p:nvPr/>
        </p:nvSpPr>
        <p:spPr>
          <a:xfrm rot="10800000">
            <a:off x="7917840" y="15789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70"/>
          <p:cNvSpPr/>
          <p:nvPr/>
        </p:nvSpPr>
        <p:spPr>
          <a:xfrm rot="10800000">
            <a:off x="791784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71"/>
          <p:cNvSpPr/>
          <p:nvPr/>
        </p:nvSpPr>
        <p:spPr>
          <a:xfrm rot="10800000">
            <a:off x="7917840" y="1140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72"/>
          <p:cNvSpPr/>
          <p:nvPr/>
        </p:nvSpPr>
        <p:spPr>
          <a:xfrm rot="10800000">
            <a:off x="7917840" y="994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73"/>
          <p:cNvSpPr/>
          <p:nvPr/>
        </p:nvSpPr>
        <p:spPr>
          <a:xfrm rot="10800000">
            <a:off x="791784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74"/>
          <p:cNvSpPr/>
          <p:nvPr/>
        </p:nvSpPr>
        <p:spPr>
          <a:xfrm rot="10800000">
            <a:off x="791784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75"/>
          <p:cNvSpPr/>
          <p:nvPr/>
        </p:nvSpPr>
        <p:spPr>
          <a:xfrm rot="10800000">
            <a:off x="7917840" y="2638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76"/>
          <p:cNvSpPr/>
          <p:nvPr/>
        </p:nvSpPr>
        <p:spPr>
          <a:xfrm rot="10800000">
            <a:off x="777168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77"/>
          <p:cNvSpPr/>
          <p:nvPr/>
        </p:nvSpPr>
        <p:spPr>
          <a:xfrm rot="10800000">
            <a:off x="777168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78"/>
          <p:cNvSpPr/>
          <p:nvPr/>
        </p:nvSpPr>
        <p:spPr>
          <a:xfrm rot="10800000">
            <a:off x="777168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9"/>
          <p:cNvSpPr/>
          <p:nvPr/>
        </p:nvSpPr>
        <p:spPr>
          <a:xfrm rot="10800000">
            <a:off x="777168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80"/>
          <p:cNvSpPr/>
          <p:nvPr/>
        </p:nvSpPr>
        <p:spPr>
          <a:xfrm rot="10800000">
            <a:off x="777168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81"/>
          <p:cNvSpPr/>
          <p:nvPr/>
        </p:nvSpPr>
        <p:spPr>
          <a:xfrm rot="10800000">
            <a:off x="777168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82"/>
          <p:cNvSpPr/>
          <p:nvPr/>
        </p:nvSpPr>
        <p:spPr>
          <a:xfrm rot="10800000">
            <a:off x="777168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83"/>
          <p:cNvSpPr/>
          <p:nvPr/>
        </p:nvSpPr>
        <p:spPr>
          <a:xfrm rot="10800000">
            <a:off x="777168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84"/>
          <p:cNvSpPr/>
          <p:nvPr/>
        </p:nvSpPr>
        <p:spPr>
          <a:xfrm rot="10800000">
            <a:off x="777168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85"/>
          <p:cNvSpPr/>
          <p:nvPr/>
        </p:nvSpPr>
        <p:spPr>
          <a:xfrm rot="10800000">
            <a:off x="777168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86"/>
          <p:cNvSpPr/>
          <p:nvPr/>
        </p:nvSpPr>
        <p:spPr>
          <a:xfrm rot="10800000">
            <a:off x="777168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87"/>
          <p:cNvSpPr/>
          <p:nvPr/>
        </p:nvSpPr>
        <p:spPr>
          <a:xfrm rot="10800000">
            <a:off x="777168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88"/>
          <p:cNvSpPr/>
          <p:nvPr/>
        </p:nvSpPr>
        <p:spPr>
          <a:xfrm rot="10800000">
            <a:off x="777168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89"/>
          <p:cNvSpPr/>
          <p:nvPr/>
        </p:nvSpPr>
        <p:spPr>
          <a:xfrm rot="10800000">
            <a:off x="777168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90"/>
          <p:cNvSpPr/>
          <p:nvPr/>
        </p:nvSpPr>
        <p:spPr>
          <a:xfrm rot="10800000">
            <a:off x="777168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91"/>
          <p:cNvSpPr/>
          <p:nvPr/>
        </p:nvSpPr>
        <p:spPr>
          <a:xfrm rot="10800000">
            <a:off x="777168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92"/>
          <p:cNvSpPr/>
          <p:nvPr/>
        </p:nvSpPr>
        <p:spPr>
          <a:xfrm rot="10800000">
            <a:off x="777168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93"/>
          <p:cNvSpPr/>
          <p:nvPr/>
        </p:nvSpPr>
        <p:spPr>
          <a:xfrm rot="10800000">
            <a:off x="777168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94"/>
          <p:cNvSpPr/>
          <p:nvPr/>
        </p:nvSpPr>
        <p:spPr>
          <a:xfrm rot="10800000">
            <a:off x="777168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95"/>
          <p:cNvSpPr/>
          <p:nvPr/>
        </p:nvSpPr>
        <p:spPr>
          <a:xfrm rot="10800000">
            <a:off x="777168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96"/>
          <p:cNvSpPr/>
          <p:nvPr/>
        </p:nvSpPr>
        <p:spPr>
          <a:xfrm rot="10800000">
            <a:off x="777168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97"/>
          <p:cNvSpPr/>
          <p:nvPr/>
        </p:nvSpPr>
        <p:spPr>
          <a:xfrm rot="10800000">
            <a:off x="777168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98"/>
          <p:cNvSpPr/>
          <p:nvPr/>
        </p:nvSpPr>
        <p:spPr>
          <a:xfrm rot="10800000">
            <a:off x="777168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99"/>
          <p:cNvSpPr/>
          <p:nvPr/>
        </p:nvSpPr>
        <p:spPr>
          <a:xfrm rot="10800000">
            <a:off x="777168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00"/>
          <p:cNvSpPr/>
          <p:nvPr/>
        </p:nvSpPr>
        <p:spPr>
          <a:xfrm rot="10800000">
            <a:off x="777168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01"/>
          <p:cNvSpPr/>
          <p:nvPr/>
        </p:nvSpPr>
        <p:spPr>
          <a:xfrm rot="10800000">
            <a:off x="777168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02"/>
          <p:cNvSpPr/>
          <p:nvPr/>
        </p:nvSpPr>
        <p:spPr>
          <a:xfrm rot="10800000">
            <a:off x="762552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03"/>
          <p:cNvSpPr/>
          <p:nvPr/>
        </p:nvSpPr>
        <p:spPr>
          <a:xfrm rot="10800000">
            <a:off x="762552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04"/>
          <p:cNvSpPr/>
          <p:nvPr/>
        </p:nvSpPr>
        <p:spPr>
          <a:xfrm rot="10800000">
            <a:off x="762552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05"/>
          <p:cNvSpPr/>
          <p:nvPr/>
        </p:nvSpPr>
        <p:spPr>
          <a:xfrm rot="10800000">
            <a:off x="762552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06"/>
          <p:cNvSpPr/>
          <p:nvPr/>
        </p:nvSpPr>
        <p:spPr>
          <a:xfrm rot="10800000">
            <a:off x="762552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07"/>
          <p:cNvSpPr/>
          <p:nvPr/>
        </p:nvSpPr>
        <p:spPr>
          <a:xfrm rot="10800000">
            <a:off x="762552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08"/>
          <p:cNvSpPr/>
          <p:nvPr/>
        </p:nvSpPr>
        <p:spPr>
          <a:xfrm rot="10800000">
            <a:off x="762552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09"/>
          <p:cNvSpPr/>
          <p:nvPr/>
        </p:nvSpPr>
        <p:spPr>
          <a:xfrm rot="10800000">
            <a:off x="762552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10"/>
          <p:cNvSpPr/>
          <p:nvPr/>
        </p:nvSpPr>
        <p:spPr>
          <a:xfrm rot="10800000">
            <a:off x="762552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11"/>
          <p:cNvSpPr/>
          <p:nvPr/>
        </p:nvSpPr>
        <p:spPr>
          <a:xfrm rot="10800000">
            <a:off x="762552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12"/>
          <p:cNvSpPr/>
          <p:nvPr/>
        </p:nvSpPr>
        <p:spPr>
          <a:xfrm rot="10800000">
            <a:off x="762552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13"/>
          <p:cNvSpPr/>
          <p:nvPr/>
        </p:nvSpPr>
        <p:spPr>
          <a:xfrm rot="10800000">
            <a:off x="762552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14"/>
          <p:cNvSpPr/>
          <p:nvPr/>
        </p:nvSpPr>
        <p:spPr>
          <a:xfrm rot="10800000">
            <a:off x="762552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15"/>
          <p:cNvSpPr/>
          <p:nvPr/>
        </p:nvSpPr>
        <p:spPr>
          <a:xfrm rot="10800000">
            <a:off x="762552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16"/>
          <p:cNvSpPr/>
          <p:nvPr/>
        </p:nvSpPr>
        <p:spPr>
          <a:xfrm rot="10800000">
            <a:off x="762552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17"/>
          <p:cNvSpPr/>
          <p:nvPr/>
        </p:nvSpPr>
        <p:spPr>
          <a:xfrm rot="10800000">
            <a:off x="762552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18"/>
          <p:cNvSpPr/>
          <p:nvPr/>
        </p:nvSpPr>
        <p:spPr>
          <a:xfrm rot="10800000">
            <a:off x="762552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9"/>
          <p:cNvSpPr/>
          <p:nvPr/>
        </p:nvSpPr>
        <p:spPr>
          <a:xfrm rot="10800000">
            <a:off x="762552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0"/>
          <p:cNvSpPr/>
          <p:nvPr/>
        </p:nvSpPr>
        <p:spPr>
          <a:xfrm rot="10800000">
            <a:off x="762552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21"/>
          <p:cNvSpPr/>
          <p:nvPr/>
        </p:nvSpPr>
        <p:spPr>
          <a:xfrm rot="10800000">
            <a:off x="762552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22"/>
          <p:cNvSpPr/>
          <p:nvPr/>
        </p:nvSpPr>
        <p:spPr>
          <a:xfrm rot="10800000">
            <a:off x="762552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23"/>
          <p:cNvSpPr/>
          <p:nvPr/>
        </p:nvSpPr>
        <p:spPr>
          <a:xfrm rot="10800000">
            <a:off x="762552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24"/>
          <p:cNvSpPr/>
          <p:nvPr/>
        </p:nvSpPr>
        <p:spPr>
          <a:xfrm rot="10800000">
            <a:off x="762552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25"/>
          <p:cNvSpPr/>
          <p:nvPr/>
        </p:nvSpPr>
        <p:spPr>
          <a:xfrm rot="10800000">
            <a:off x="762552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26"/>
          <p:cNvSpPr/>
          <p:nvPr/>
        </p:nvSpPr>
        <p:spPr>
          <a:xfrm rot="10800000">
            <a:off x="762552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27"/>
          <p:cNvSpPr/>
          <p:nvPr/>
        </p:nvSpPr>
        <p:spPr>
          <a:xfrm rot="10800000">
            <a:off x="747936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28"/>
          <p:cNvSpPr/>
          <p:nvPr/>
        </p:nvSpPr>
        <p:spPr>
          <a:xfrm rot="10800000">
            <a:off x="747936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29"/>
          <p:cNvSpPr/>
          <p:nvPr/>
        </p:nvSpPr>
        <p:spPr>
          <a:xfrm rot="10800000">
            <a:off x="747936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30"/>
          <p:cNvSpPr/>
          <p:nvPr/>
        </p:nvSpPr>
        <p:spPr>
          <a:xfrm rot="10800000">
            <a:off x="74793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31"/>
          <p:cNvSpPr/>
          <p:nvPr/>
        </p:nvSpPr>
        <p:spPr>
          <a:xfrm rot="10800000">
            <a:off x="747936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32"/>
          <p:cNvSpPr/>
          <p:nvPr/>
        </p:nvSpPr>
        <p:spPr>
          <a:xfrm rot="10800000">
            <a:off x="747936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33"/>
          <p:cNvSpPr/>
          <p:nvPr/>
        </p:nvSpPr>
        <p:spPr>
          <a:xfrm rot="10800000">
            <a:off x="747936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34"/>
          <p:cNvSpPr/>
          <p:nvPr/>
        </p:nvSpPr>
        <p:spPr>
          <a:xfrm rot="10800000">
            <a:off x="747936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35"/>
          <p:cNvSpPr/>
          <p:nvPr/>
        </p:nvSpPr>
        <p:spPr>
          <a:xfrm rot="10800000">
            <a:off x="74793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36"/>
          <p:cNvSpPr/>
          <p:nvPr/>
        </p:nvSpPr>
        <p:spPr>
          <a:xfrm rot="10800000">
            <a:off x="747936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37"/>
          <p:cNvSpPr/>
          <p:nvPr/>
        </p:nvSpPr>
        <p:spPr>
          <a:xfrm rot="10800000">
            <a:off x="747936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38"/>
          <p:cNvSpPr/>
          <p:nvPr/>
        </p:nvSpPr>
        <p:spPr>
          <a:xfrm rot="10800000">
            <a:off x="747936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39"/>
          <p:cNvSpPr/>
          <p:nvPr/>
        </p:nvSpPr>
        <p:spPr>
          <a:xfrm rot="10800000">
            <a:off x="747936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40"/>
          <p:cNvSpPr/>
          <p:nvPr/>
        </p:nvSpPr>
        <p:spPr>
          <a:xfrm rot="10800000">
            <a:off x="747936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41"/>
          <p:cNvSpPr/>
          <p:nvPr/>
        </p:nvSpPr>
        <p:spPr>
          <a:xfrm rot="10800000">
            <a:off x="747936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42"/>
          <p:cNvSpPr/>
          <p:nvPr/>
        </p:nvSpPr>
        <p:spPr>
          <a:xfrm rot="10800000">
            <a:off x="747936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43"/>
          <p:cNvSpPr/>
          <p:nvPr/>
        </p:nvSpPr>
        <p:spPr>
          <a:xfrm rot="10800000">
            <a:off x="74793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44"/>
          <p:cNvSpPr/>
          <p:nvPr/>
        </p:nvSpPr>
        <p:spPr>
          <a:xfrm rot="10800000">
            <a:off x="747936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45"/>
          <p:cNvSpPr/>
          <p:nvPr/>
        </p:nvSpPr>
        <p:spPr>
          <a:xfrm rot="10800000">
            <a:off x="747936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46"/>
          <p:cNvSpPr/>
          <p:nvPr/>
        </p:nvSpPr>
        <p:spPr>
          <a:xfrm rot="10800000">
            <a:off x="747936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47"/>
          <p:cNvSpPr/>
          <p:nvPr/>
        </p:nvSpPr>
        <p:spPr>
          <a:xfrm rot="10800000">
            <a:off x="733320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48"/>
          <p:cNvSpPr/>
          <p:nvPr/>
        </p:nvSpPr>
        <p:spPr>
          <a:xfrm rot="10800000">
            <a:off x="733320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49"/>
          <p:cNvSpPr/>
          <p:nvPr/>
        </p:nvSpPr>
        <p:spPr>
          <a:xfrm rot="10800000">
            <a:off x="733320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50"/>
          <p:cNvSpPr/>
          <p:nvPr/>
        </p:nvSpPr>
        <p:spPr>
          <a:xfrm rot="10800000">
            <a:off x="733320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51"/>
          <p:cNvSpPr/>
          <p:nvPr/>
        </p:nvSpPr>
        <p:spPr>
          <a:xfrm rot="10800000">
            <a:off x="733320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52"/>
          <p:cNvSpPr/>
          <p:nvPr/>
        </p:nvSpPr>
        <p:spPr>
          <a:xfrm rot="10800000">
            <a:off x="733320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53"/>
          <p:cNvSpPr/>
          <p:nvPr/>
        </p:nvSpPr>
        <p:spPr>
          <a:xfrm rot="10800000">
            <a:off x="733320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54"/>
          <p:cNvSpPr/>
          <p:nvPr/>
        </p:nvSpPr>
        <p:spPr>
          <a:xfrm rot="10800000">
            <a:off x="733320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55"/>
          <p:cNvSpPr/>
          <p:nvPr/>
        </p:nvSpPr>
        <p:spPr>
          <a:xfrm rot="10800000">
            <a:off x="733320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56"/>
          <p:cNvSpPr/>
          <p:nvPr/>
        </p:nvSpPr>
        <p:spPr>
          <a:xfrm rot="10800000">
            <a:off x="733320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57"/>
          <p:cNvSpPr/>
          <p:nvPr/>
        </p:nvSpPr>
        <p:spPr>
          <a:xfrm rot="10800000">
            <a:off x="733320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58"/>
          <p:cNvSpPr/>
          <p:nvPr/>
        </p:nvSpPr>
        <p:spPr>
          <a:xfrm rot="10800000">
            <a:off x="733320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59"/>
          <p:cNvSpPr/>
          <p:nvPr/>
        </p:nvSpPr>
        <p:spPr>
          <a:xfrm rot="10800000">
            <a:off x="733320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60"/>
          <p:cNvSpPr/>
          <p:nvPr/>
        </p:nvSpPr>
        <p:spPr>
          <a:xfrm rot="10800000">
            <a:off x="733320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61"/>
          <p:cNvSpPr/>
          <p:nvPr/>
        </p:nvSpPr>
        <p:spPr>
          <a:xfrm rot="10800000">
            <a:off x="733320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62"/>
          <p:cNvSpPr/>
          <p:nvPr/>
        </p:nvSpPr>
        <p:spPr>
          <a:xfrm rot="10800000">
            <a:off x="733320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63"/>
          <p:cNvSpPr/>
          <p:nvPr/>
        </p:nvSpPr>
        <p:spPr>
          <a:xfrm rot="10800000">
            <a:off x="733320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64"/>
          <p:cNvSpPr/>
          <p:nvPr/>
        </p:nvSpPr>
        <p:spPr>
          <a:xfrm rot="10800000">
            <a:off x="733320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65"/>
          <p:cNvSpPr/>
          <p:nvPr/>
        </p:nvSpPr>
        <p:spPr>
          <a:xfrm rot="10800000">
            <a:off x="718704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66"/>
          <p:cNvSpPr/>
          <p:nvPr/>
        </p:nvSpPr>
        <p:spPr>
          <a:xfrm rot="10800000">
            <a:off x="718704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67"/>
          <p:cNvSpPr/>
          <p:nvPr/>
        </p:nvSpPr>
        <p:spPr>
          <a:xfrm rot="10800000">
            <a:off x="718704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68"/>
          <p:cNvSpPr/>
          <p:nvPr/>
        </p:nvSpPr>
        <p:spPr>
          <a:xfrm rot="10800000">
            <a:off x="718704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69"/>
          <p:cNvSpPr/>
          <p:nvPr/>
        </p:nvSpPr>
        <p:spPr>
          <a:xfrm rot="10800000">
            <a:off x="718704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70"/>
          <p:cNvSpPr/>
          <p:nvPr/>
        </p:nvSpPr>
        <p:spPr>
          <a:xfrm rot="10800000">
            <a:off x="718704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71"/>
          <p:cNvSpPr/>
          <p:nvPr/>
        </p:nvSpPr>
        <p:spPr>
          <a:xfrm rot="10800000">
            <a:off x="718704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72"/>
          <p:cNvSpPr/>
          <p:nvPr/>
        </p:nvSpPr>
        <p:spPr>
          <a:xfrm rot="10800000">
            <a:off x="718704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73"/>
          <p:cNvSpPr/>
          <p:nvPr/>
        </p:nvSpPr>
        <p:spPr>
          <a:xfrm rot="10800000">
            <a:off x="718704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74"/>
          <p:cNvSpPr/>
          <p:nvPr/>
        </p:nvSpPr>
        <p:spPr>
          <a:xfrm rot="10800000">
            <a:off x="718704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75"/>
          <p:cNvSpPr/>
          <p:nvPr/>
        </p:nvSpPr>
        <p:spPr>
          <a:xfrm rot="10800000">
            <a:off x="718704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76"/>
          <p:cNvSpPr/>
          <p:nvPr/>
        </p:nvSpPr>
        <p:spPr>
          <a:xfrm rot="10800000">
            <a:off x="718704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77"/>
          <p:cNvSpPr/>
          <p:nvPr/>
        </p:nvSpPr>
        <p:spPr>
          <a:xfrm rot="10800000">
            <a:off x="718704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78"/>
          <p:cNvSpPr/>
          <p:nvPr/>
        </p:nvSpPr>
        <p:spPr>
          <a:xfrm rot="10800000">
            <a:off x="718704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79"/>
          <p:cNvSpPr/>
          <p:nvPr/>
        </p:nvSpPr>
        <p:spPr>
          <a:xfrm rot="10800000">
            <a:off x="718704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80"/>
          <p:cNvSpPr/>
          <p:nvPr/>
        </p:nvSpPr>
        <p:spPr>
          <a:xfrm rot="10800000">
            <a:off x="718704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81"/>
          <p:cNvSpPr/>
          <p:nvPr/>
        </p:nvSpPr>
        <p:spPr>
          <a:xfrm rot="10800000">
            <a:off x="718704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382"/>
          <p:cNvSpPr/>
          <p:nvPr/>
        </p:nvSpPr>
        <p:spPr>
          <a:xfrm rot="10800000">
            <a:off x="718704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83"/>
          <p:cNvSpPr/>
          <p:nvPr/>
        </p:nvSpPr>
        <p:spPr>
          <a:xfrm rot="10800000">
            <a:off x="704088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84"/>
          <p:cNvSpPr/>
          <p:nvPr/>
        </p:nvSpPr>
        <p:spPr>
          <a:xfrm rot="10800000">
            <a:off x="704088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85"/>
          <p:cNvSpPr/>
          <p:nvPr/>
        </p:nvSpPr>
        <p:spPr>
          <a:xfrm rot="10800000">
            <a:off x="704088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86"/>
          <p:cNvSpPr/>
          <p:nvPr/>
        </p:nvSpPr>
        <p:spPr>
          <a:xfrm rot="10800000">
            <a:off x="704088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87"/>
          <p:cNvSpPr/>
          <p:nvPr/>
        </p:nvSpPr>
        <p:spPr>
          <a:xfrm rot="10800000">
            <a:off x="704088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88"/>
          <p:cNvSpPr/>
          <p:nvPr/>
        </p:nvSpPr>
        <p:spPr>
          <a:xfrm rot="10800000">
            <a:off x="704088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89"/>
          <p:cNvSpPr/>
          <p:nvPr/>
        </p:nvSpPr>
        <p:spPr>
          <a:xfrm rot="10800000">
            <a:off x="704088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90"/>
          <p:cNvSpPr/>
          <p:nvPr/>
        </p:nvSpPr>
        <p:spPr>
          <a:xfrm rot="10800000">
            <a:off x="704088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91"/>
          <p:cNvSpPr/>
          <p:nvPr/>
        </p:nvSpPr>
        <p:spPr>
          <a:xfrm rot="10800000">
            <a:off x="704088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92"/>
          <p:cNvSpPr/>
          <p:nvPr/>
        </p:nvSpPr>
        <p:spPr>
          <a:xfrm rot="10800000">
            <a:off x="689472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93"/>
          <p:cNvSpPr/>
          <p:nvPr/>
        </p:nvSpPr>
        <p:spPr>
          <a:xfrm rot="10800000">
            <a:off x="689472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94"/>
          <p:cNvSpPr/>
          <p:nvPr/>
        </p:nvSpPr>
        <p:spPr>
          <a:xfrm rot="10800000">
            <a:off x="689472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95"/>
          <p:cNvSpPr/>
          <p:nvPr/>
        </p:nvSpPr>
        <p:spPr>
          <a:xfrm rot="10800000">
            <a:off x="689472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96"/>
          <p:cNvSpPr/>
          <p:nvPr/>
        </p:nvSpPr>
        <p:spPr>
          <a:xfrm rot="10800000">
            <a:off x="689472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97"/>
          <p:cNvSpPr/>
          <p:nvPr/>
        </p:nvSpPr>
        <p:spPr>
          <a:xfrm rot="10800000">
            <a:off x="6894720" y="1140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98"/>
          <p:cNvSpPr/>
          <p:nvPr/>
        </p:nvSpPr>
        <p:spPr>
          <a:xfrm rot="10800000">
            <a:off x="6894720" y="994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399"/>
          <p:cNvSpPr/>
          <p:nvPr/>
        </p:nvSpPr>
        <p:spPr>
          <a:xfrm rot="10800000">
            <a:off x="689472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400"/>
          <p:cNvSpPr/>
          <p:nvPr/>
        </p:nvSpPr>
        <p:spPr>
          <a:xfrm rot="10800000">
            <a:off x="67485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01"/>
          <p:cNvSpPr/>
          <p:nvPr/>
        </p:nvSpPr>
        <p:spPr>
          <a:xfrm rot="10800000">
            <a:off x="67485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02"/>
          <p:cNvSpPr/>
          <p:nvPr/>
        </p:nvSpPr>
        <p:spPr>
          <a:xfrm rot="10800000">
            <a:off x="67485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03"/>
          <p:cNvSpPr/>
          <p:nvPr/>
        </p:nvSpPr>
        <p:spPr>
          <a:xfrm rot="10800000">
            <a:off x="674856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04"/>
          <p:cNvSpPr/>
          <p:nvPr/>
        </p:nvSpPr>
        <p:spPr>
          <a:xfrm rot="10800000">
            <a:off x="67485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05"/>
          <p:cNvSpPr/>
          <p:nvPr/>
        </p:nvSpPr>
        <p:spPr>
          <a:xfrm rot="10800000">
            <a:off x="67485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06"/>
          <p:cNvSpPr/>
          <p:nvPr/>
        </p:nvSpPr>
        <p:spPr>
          <a:xfrm rot="10800000">
            <a:off x="660240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07"/>
          <p:cNvSpPr/>
          <p:nvPr/>
        </p:nvSpPr>
        <p:spPr>
          <a:xfrm rot="10800000">
            <a:off x="660240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408"/>
          <p:cNvSpPr/>
          <p:nvPr/>
        </p:nvSpPr>
        <p:spPr>
          <a:xfrm rot="10800000">
            <a:off x="660240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09"/>
          <p:cNvSpPr/>
          <p:nvPr/>
        </p:nvSpPr>
        <p:spPr>
          <a:xfrm rot="10800000">
            <a:off x="879444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10"/>
          <p:cNvSpPr/>
          <p:nvPr/>
        </p:nvSpPr>
        <p:spPr>
          <a:xfrm rot="10800000">
            <a:off x="879444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11"/>
          <p:cNvSpPr/>
          <p:nvPr/>
        </p:nvSpPr>
        <p:spPr>
          <a:xfrm rot="10800000">
            <a:off x="879444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12"/>
          <p:cNvSpPr/>
          <p:nvPr/>
        </p:nvSpPr>
        <p:spPr>
          <a:xfrm rot="10800000">
            <a:off x="879444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413"/>
          <p:cNvSpPr/>
          <p:nvPr/>
        </p:nvSpPr>
        <p:spPr>
          <a:xfrm rot="10800000">
            <a:off x="879444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14"/>
          <p:cNvSpPr/>
          <p:nvPr/>
        </p:nvSpPr>
        <p:spPr>
          <a:xfrm rot="10800000">
            <a:off x="879444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15"/>
          <p:cNvSpPr/>
          <p:nvPr/>
        </p:nvSpPr>
        <p:spPr>
          <a:xfrm rot="10800000">
            <a:off x="879444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16"/>
          <p:cNvSpPr/>
          <p:nvPr/>
        </p:nvSpPr>
        <p:spPr>
          <a:xfrm rot="10800000">
            <a:off x="879444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417"/>
          <p:cNvSpPr/>
          <p:nvPr/>
        </p:nvSpPr>
        <p:spPr>
          <a:xfrm rot="10800000">
            <a:off x="879444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18"/>
          <p:cNvSpPr/>
          <p:nvPr/>
        </p:nvSpPr>
        <p:spPr>
          <a:xfrm rot="10800000">
            <a:off x="879444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19"/>
          <p:cNvSpPr/>
          <p:nvPr/>
        </p:nvSpPr>
        <p:spPr>
          <a:xfrm rot="10800000">
            <a:off x="879444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20"/>
          <p:cNvSpPr/>
          <p:nvPr/>
        </p:nvSpPr>
        <p:spPr>
          <a:xfrm rot="10800000">
            <a:off x="879444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21"/>
          <p:cNvSpPr/>
          <p:nvPr/>
        </p:nvSpPr>
        <p:spPr>
          <a:xfrm rot="10800000">
            <a:off x="879444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422"/>
          <p:cNvSpPr/>
          <p:nvPr/>
        </p:nvSpPr>
        <p:spPr>
          <a:xfrm rot="10800000">
            <a:off x="879444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23"/>
          <p:cNvSpPr/>
          <p:nvPr/>
        </p:nvSpPr>
        <p:spPr>
          <a:xfrm rot="10800000">
            <a:off x="879444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24"/>
          <p:cNvSpPr/>
          <p:nvPr/>
        </p:nvSpPr>
        <p:spPr>
          <a:xfrm rot="10800000">
            <a:off x="864828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25"/>
          <p:cNvSpPr/>
          <p:nvPr/>
        </p:nvSpPr>
        <p:spPr>
          <a:xfrm rot="10800000">
            <a:off x="864828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26"/>
          <p:cNvSpPr/>
          <p:nvPr/>
        </p:nvSpPr>
        <p:spPr>
          <a:xfrm rot="10800000">
            <a:off x="864828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27"/>
          <p:cNvSpPr/>
          <p:nvPr/>
        </p:nvSpPr>
        <p:spPr>
          <a:xfrm rot="10800000">
            <a:off x="864828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28"/>
          <p:cNvSpPr/>
          <p:nvPr/>
        </p:nvSpPr>
        <p:spPr>
          <a:xfrm rot="10800000">
            <a:off x="850212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429"/>
          <p:cNvSpPr/>
          <p:nvPr/>
        </p:nvSpPr>
        <p:spPr>
          <a:xfrm rot="10800000">
            <a:off x="850212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30"/>
          <p:cNvSpPr/>
          <p:nvPr/>
        </p:nvSpPr>
        <p:spPr>
          <a:xfrm rot="10800000">
            <a:off x="850212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31"/>
          <p:cNvSpPr/>
          <p:nvPr/>
        </p:nvSpPr>
        <p:spPr>
          <a:xfrm rot="10800000">
            <a:off x="850212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32"/>
          <p:cNvSpPr/>
          <p:nvPr/>
        </p:nvSpPr>
        <p:spPr>
          <a:xfrm rot="10800000">
            <a:off x="850212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33"/>
          <p:cNvSpPr/>
          <p:nvPr/>
        </p:nvSpPr>
        <p:spPr>
          <a:xfrm rot="10800000">
            <a:off x="850212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434"/>
          <p:cNvSpPr/>
          <p:nvPr/>
        </p:nvSpPr>
        <p:spPr>
          <a:xfrm rot="10800000">
            <a:off x="850212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435"/>
          <p:cNvSpPr/>
          <p:nvPr/>
        </p:nvSpPr>
        <p:spPr>
          <a:xfrm rot="10800000">
            <a:off x="850212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436"/>
          <p:cNvSpPr/>
          <p:nvPr/>
        </p:nvSpPr>
        <p:spPr>
          <a:xfrm rot="10800000">
            <a:off x="850212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437"/>
          <p:cNvSpPr/>
          <p:nvPr/>
        </p:nvSpPr>
        <p:spPr>
          <a:xfrm rot="10800000">
            <a:off x="850212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438"/>
          <p:cNvSpPr/>
          <p:nvPr/>
        </p:nvSpPr>
        <p:spPr>
          <a:xfrm rot="10800000">
            <a:off x="835596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439"/>
          <p:cNvSpPr/>
          <p:nvPr/>
        </p:nvSpPr>
        <p:spPr>
          <a:xfrm rot="10800000">
            <a:off x="835596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440"/>
          <p:cNvSpPr/>
          <p:nvPr/>
        </p:nvSpPr>
        <p:spPr>
          <a:xfrm rot="10800000">
            <a:off x="835596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41"/>
          <p:cNvSpPr/>
          <p:nvPr/>
        </p:nvSpPr>
        <p:spPr>
          <a:xfrm rot="10800000">
            <a:off x="835596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42"/>
          <p:cNvSpPr/>
          <p:nvPr/>
        </p:nvSpPr>
        <p:spPr>
          <a:xfrm rot="10800000">
            <a:off x="835596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443"/>
          <p:cNvSpPr/>
          <p:nvPr/>
        </p:nvSpPr>
        <p:spPr>
          <a:xfrm rot="10800000">
            <a:off x="835596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444"/>
          <p:cNvSpPr/>
          <p:nvPr/>
        </p:nvSpPr>
        <p:spPr>
          <a:xfrm rot="10800000">
            <a:off x="835596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445"/>
          <p:cNvSpPr/>
          <p:nvPr/>
        </p:nvSpPr>
        <p:spPr>
          <a:xfrm rot="10800000">
            <a:off x="835596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46"/>
          <p:cNvSpPr/>
          <p:nvPr/>
        </p:nvSpPr>
        <p:spPr>
          <a:xfrm rot="10800000">
            <a:off x="835596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47"/>
          <p:cNvSpPr/>
          <p:nvPr/>
        </p:nvSpPr>
        <p:spPr>
          <a:xfrm rot="10800000">
            <a:off x="835596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48"/>
          <p:cNvSpPr/>
          <p:nvPr/>
        </p:nvSpPr>
        <p:spPr>
          <a:xfrm rot="10800000">
            <a:off x="83559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49"/>
          <p:cNvSpPr/>
          <p:nvPr/>
        </p:nvSpPr>
        <p:spPr>
          <a:xfrm rot="10800000">
            <a:off x="835596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50"/>
          <p:cNvSpPr/>
          <p:nvPr/>
        </p:nvSpPr>
        <p:spPr>
          <a:xfrm rot="10800000">
            <a:off x="835596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51"/>
          <p:cNvSpPr/>
          <p:nvPr/>
        </p:nvSpPr>
        <p:spPr>
          <a:xfrm rot="10800000">
            <a:off x="83559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52"/>
          <p:cNvSpPr/>
          <p:nvPr/>
        </p:nvSpPr>
        <p:spPr>
          <a:xfrm rot="10800000">
            <a:off x="835596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53"/>
          <p:cNvSpPr/>
          <p:nvPr/>
        </p:nvSpPr>
        <p:spPr>
          <a:xfrm rot="10800000">
            <a:off x="835596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54"/>
          <p:cNvSpPr/>
          <p:nvPr/>
        </p:nvSpPr>
        <p:spPr>
          <a:xfrm rot="10800000">
            <a:off x="835596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55"/>
          <p:cNvSpPr/>
          <p:nvPr/>
        </p:nvSpPr>
        <p:spPr>
          <a:xfrm rot="10800000">
            <a:off x="820980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56"/>
          <p:cNvSpPr/>
          <p:nvPr/>
        </p:nvSpPr>
        <p:spPr>
          <a:xfrm rot="10800000">
            <a:off x="8209800" y="4794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57"/>
          <p:cNvSpPr/>
          <p:nvPr/>
        </p:nvSpPr>
        <p:spPr>
          <a:xfrm rot="10800000">
            <a:off x="820980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58"/>
          <p:cNvSpPr/>
          <p:nvPr/>
        </p:nvSpPr>
        <p:spPr>
          <a:xfrm rot="10800000">
            <a:off x="8209800" y="43556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59"/>
          <p:cNvSpPr/>
          <p:nvPr/>
        </p:nvSpPr>
        <p:spPr>
          <a:xfrm rot="10800000">
            <a:off x="820980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60"/>
          <p:cNvSpPr/>
          <p:nvPr/>
        </p:nvSpPr>
        <p:spPr>
          <a:xfrm rot="10800000">
            <a:off x="820980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61"/>
          <p:cNvSpPr/>
          <p:nvPr/>
        </p:nvSpPr>
        <p:spPr>
          <a:xfrm rot="10800000">
            <a:off x="820980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62"/>
          <p:cNvSpPr/>
          <p:nvPr/>
        </p:nvSpPr>
        <p:spPr>
          <a:xfrm rot="10800000">
            <a:off x="820980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63"/>
          <p:cNvSpPr/>
          <p:nvPr/>
        </p:nvSpPr>
        <p:spPr>
          <a:xfrm rot="10800000">
            <a:off x="820980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64"/>
          <p:cNvSpPr/>
          <p:nvPr/>
        </p:nvSpPr>
        <p:spPr>
          <a:xfrm rot="10800000">
            <a:off x="820980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465"/>
          <p:cNvSpPr/>
          <p:nvPr/>
        </p:nvSpPr>
        <p:spPr>
          <a:xfrm rot="10800000">
            <a:off x="8209800" y="2638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466"/>
          <p:cNvSpPr/>
          <p:nvPr/>
        </p:nvSpPr>
        <p:spPr>
          <a:xfrm rot="10800000">
            <a:off x="806400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67"/>
          <p:cNvSpPr/>
          <p:nvPr/>
        </p:nvSpPr>
        <p:spPr>
          <a:xfrm rot="10800000">
            <a:off x="806400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68"/>
          <p:cNvSpPr/>
          <p:nvPr/>
        </p:nvSpPr>
        <p:spPr>
          <a:xfrm rot="10800000">
            <a:off x="806400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469"/>
          <p:cNvSpPr/>
          <p:nvPr/>
        </p:nvSpPr>
        <p:spPr>
          <a:xfrm rot="10800000">
            <a:off x="806400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70"/>
          <p:cNvSpPr/>
          <p:nvPr/>
        </p:nvSpPr>
        <p:spPr>
          <a:xfrm rot="10800000">
            <a:off x="806400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71"/>
          <p:cNvSpPr/>
          <p:nvPr/>
        </p:nvSpPr>
        <p:spPr>
          <a:xfrm rot="10800000">
            <a:off x="806400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72"/>
          <p:cNvSpPr/>
          <p:nvPr/>
        </p:nvSpPr>
        <p:spPr>
          <a:xfrm rot="10800000">
            <a:off x="806400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73"/>
          <p:cNvSpPr/>
          <p:nvPr/>
        </p:nvSpPr>
        <p:spPr>
          <a:xfrm rot="10800000">
            <a:off x="806400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74"/>
          <p:cNvSpPr/>
          <p:nvPr/>
        </p:nvSpPr>
        <p:spPr>
          <a:xfrm rot="10800000">
            <a:off x="806400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475"/>
          <p:cNvSpPr/>
          <p:nvPr/>
        </p:nvSpPr>
        <p:spPr>
          <a:xfrm rot="10800000">
            <a:off x="806400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76"/>
          <p:cNvSpPr/>
          <p:nvPr/>
        </p:nvSpPr>
        <p:spPr>
          <a:xfrm rot="10800000">
            <a:off x="806400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77"/>
          <p:cNvSpPr/>
          <p:nvPr/>
        </p:nvSpPr>
        <p:spPr>
          <a:xfrm rot="10800000">
            <a:off x="806400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478"/>
          <p:cNvSpPr/>
          <p:nvPr/>
        </p:nvSpPr>
        <p:spPr>
          <a:xfrm rot="10800000">
            <a:off x="806400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79"/>
          <p:cNvSpPr/>
          <p:nvPr/>
        </p:nvSpPr>
        <p:spPr>
          <a:xfrm rot="10800000">
            <a:off x="791784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80"/>
          <p:cNvSpPr/>
          <p:nvPr/>
        </p:nvSpPr>
        <p:spPr>
          <a:xfrm rot="10800000">
            <a:off x="791784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81"/>
          <p:cNvSpPr/>
          <p:nvPr/>
        </p:nvSpPr>
        <p:spPr>
          <a:xfrm rot="10800000">
            <a:off x="791784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82"/>
          <p:cNvSpPr/>
          <p:nvPr/>
        </p:nvSpPr>
        <p:spPr>
          <a:xfrm rot="10800000">
            <a:off x="791784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83"/>
          <p:cNvSpPr/>
          <p:nvPr/>
        </p:nvSpPr>
        <p:spPr>
          <a:xfrm rot="10800000">
            <a:off x="791784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84"/>
          <p:cNvSpPr/>
          <p:nvPr/>
        </p:nvSpPr>
        <p:spPr>
          <a:xfrm rot="10800000">
            <a:off x="7917840" y="26020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85"/>
          <p:cNvSpPr/>
          <p:nvPr/>
        </p:nvSpPr>
        <p:spPr>
          <a:xfrm rot="10800000">
            <a:off x="791784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486"/>
          <p:cNvSpPr/>
          <p:nvPr/>
        </p:nvSpPr>
        <p:spPr>
          <a:xfrm rot="10800000">
            <a:off x="791784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487"/>
          <p:cNvSpPr/>
          <p:nvPr/>
        </p:nvSpPr>
        <p:spPr>
          <a:xfrm rot="10800000">
            <a:off x="7917840" y="702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88"/>
          <p:cNvSpPr/>
          <p:nvPr/>
        </p:nvSpPr>
        <p:spPr>
          <a:xfrm rot="10800000">
            <a:off x="777168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89"/>
          <p:cNvSpPr/>
          <p:nvPr/>
        </p:nvSpPr>
        <p:spPr>
          <a:xfrm rot="10800000">
            <a:off x="777168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90"/>
          <p:cNvSpPr/>
          <p:nvPr/>
        </p:nvSpPr>
        <p:spPr>
          <a:xfrm rot="10800000">
            <a:off x="777168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91"/>
          <p:cNvSpPr/>
          <p:nvPr/>
        </p:nvSpPr>
        <p:spPr>
          <a:xfrm rot="10800000">
            <a:off x="777168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92"/>
          <p:cNvSpPr/>
          <p:nvPr/>
        </p:nvSpPr>
        <p:spPr>
          <a:xfrm rot="10800000">
            <a:off x="777168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93"/>
          <p:cNvSpPr/>
          <p:nvPr/>
        </p:nvSpPr>
        <p:spPr>
          <a:xfrm rot="10800000">
            <a:off x="777168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94"/>
          <p:cNvSpPr/>
          <p:nvPr/>
        </p:nvSpPr>
        <p:spPr>
          <a:xfrm rot="10800000">
            <a:off x="777168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95"/>
          <p:cNvSpPr/>
          <p:nvPr/>
        </p:nvSpPr>
        <p:spPr>
          <a:xfrm rot="10800000">
            <a:off x="777168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96"/>
          <p:cNvSpPr/>
          <p:nvPr/>
        </p:nvSpPr>
        <p:spPr>
          <a:xfrm rot="10800000">
            <a:off x="762552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97"/>
          <p:cNvSpPr/>
          <p:nvPr/>
        </p:nvSpPr>
        <p:spPr>
          <a:xfrm rot="10800000">
            <a:off x="762552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98"/>
          <p:cNvSpPr/>
          <p:nvPr/>
        </p:nvSpPr>
        <p:spPr>
          <a:xfrm rot="10800000">
            <a:off x="762552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499"/>
          <p:cNvSpPr/>
          <p:nvPr/>
        </p:nvSpPr>
        <p:spPr>
          <a:xfrm rot="10800000">
            <a:off x="762552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500"/>
          <p:cNvSpPr/>
          <p:nvPr/>
        </p:nvSpPr>
        <p:spPr>
          <a:xfrm rot="10800000">
            <a:off x="762552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501"/>
          <p:cNvSpPr/>
          <p:nvPr/>
        </p:nvSpPr>
        <p:spPr>
          <a:xfrm rot="10800000">
            <a:off x="74793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502"/>
          <p:cNvSpPr/>
          <p:nvPr/>
        </p:nvSpPr>
        <p:spPr>
          <a:xfrm rot="10800000">
            <a:off x="747936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503"/>
          <p:cNvSpPr/>
          <p:nvPr/>
        </p:nvSpPr>
        <p:spPr>
          <a:xfrm rot="10800000">
            <a:off x="747936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504"/>
          <p:cNvSpPr/>
          <p:nvPr/>
        </p:nvSpPr>
        <p:spPr>
          <a:xfrm rot="10800000">
            <a:off x="74793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05"/>
          <p:cNvSpPr/>
          <p:nvPr/>
        </p:nvSpPr>
        <p:spPr>
          <a:xfrm rot="10800000">
            <a:off x="747936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06"/>
          <p:cNvSpPr/>
          <p:nvPr/>
        </p:nvSpPr>
        <p:spPr>
          <a:xfrm rot="10800000">
            <a:off x="733320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507"/>
          <p:cNvSpPr/>
          <p:nvPr/>
        </p:nvSpPr>
        <p:spPr>
          <a:xfrm rot="10800000">
            <a:off x="718704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08"/>
          <p:cNvSpPr/>
          <p:nvPr/>
        </p:nvSpPr>
        <p:spPr>
          <a:xfrm rot="10800000">
            <a:off x="718704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509"/>
          <p:cNvSpPr/>
          <p:nvPr/>
        </p:nvSpPr>
        <p:spPr>
          <a:xfrm rot="10800000">
            <a:off x="704088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510"/>
          <p:cNvSpPr/>
          <p:nvPr/>
        </p:nvSpPr>
        <p:spPr>
          <a:xfrm rot="10800000">
            <a:off x="67485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511"/>
          <p:cNvSpPr/>
          <p:nvPr/>
        </p:nvSpPr>
        <p:spPr>
          <a:xfrm rot="10800000">
            <a:off x="660240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PlaceHolder 512"/>
          <p:cNvSpPr>
            <a:spLocks noGrp="1"/>
          </p:cNvSpPr>
          <p:nvPr>
            <p:ph type="title"/>
          </p:nvPr>
        </p:nvSpPr>
        <p:spPr>
          <a:xfrm>
            <a:off x="685800" y="2878920"/>
            <a:ext cx="5268240" cy="115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PlaceHolder 5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 rot="10800000">
            <a:off x="923292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"/>
          <p:cNvSpPr/>
          <p:nvPr/>
        </p:nvSpPr>
        <p:spPr>
          <a:xfrm rot="10800000">
            <a:off x="923292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3"/>
          <p:cNvSpPr/>
          <p:nvPr/>
        </p:nvSpPr>
        <p:spPr>
          <a:xfrm rot="10800000">
            <a:off x="923292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4"/>
          <p:cNvSpPr/>
          <p:nvPr/>
        </p:nvSpPr>
        <p:spPr>
          <a:xfrm rot="10800000">
            <a:off x="923292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5"/>
          <p:cNvSpPr/>
          <p:nvPr/>
        </p:nvSpPr>
        <p:spPr>
          <a:xfrm rot="10800000">
            <a:off x="923292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6"/>
          <p:cNvSpPr/>
          <p:nvPr/>
        </p:nvSpPr>
        <p:spPr>
          <a:xfrm rot="10800000">
            <a:off x="923292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7"/>
          <p:cNvSpPr/>
          <p:nvPr/>
        </p:nvSpPr>
        <p:spPr>
          <a:xfrm rot="10800000">
            <a:off x="923292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8"/>
          <p:cNvSpPr/>
          <p:nvPr/>
        </p:nvSpPr>
        <p:spPr>
          <a:xfrm rot="10800000">
            <a:off x="923292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9"/>
          <p:cNvSpPr/>
          <p:nvPr/>
        </p:nvSpPr>
        <p:spPr>
          <a:xfrm rot="10800000">
            <a:off x="923292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10"/>
          <p:cNvSpPr/>
          <p:nvPr/>
        </p:nvSpPr>
        <p:spPr>
          <a:xfrm rot="10800000">
            <a:off x="923292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11"/>
          <p:cNvSpPr/>
          <p:nvPr/>
        </p:nvSpPr>
        <p:spPr>
          <a:xfrm rot="10800000">
            <a:off x="923292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12"/>
          <p:cNvSpPr/>
          <p:nvPr/>
        </p:nvSpPr>
        <p:spPr>
          <a:xfrm rot="10800000">
            <a:off x="923292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3"/>
          <p:cNvSpPr/>
          <p:nvPr/>
        </p:nvSpPr>
        <p:spPr>
          <a:xfrm rot="10800000">
            <a:off x="923292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4"/>
          <p:cNvSpPr/>
          <p:nvPr/>
        </p:nvSpPr>
        <p:spPr>
          <a:xfrm rot="10800000">
            <a:off x="923292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5"/>
          <p:cNvSpPr/>
          <p:nvPr/>
        </p:nvSpPr>
        <p:spPr>
          <a:xfrm rot="10800000">
            <a:off x="923292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6"/>
          <p:cNvSpPr/>
          <p:nvPr/>
        </p:nvSpPr>
        <p:spPr>
          <a:xfrm rot="10800000">
            <a:off x="923292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7"/>
          <p:cNvSpPr/>
          <p:nvPr/>
        </p:nvSpPr>
        <p:spPr>
          <a:xfrm rot="10800000">
            <a:off x="923292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8"/>
          <p:cNvSpPr/>
          <p:nvPr/>
        </p:nvSpPr>
        <p:spPr>
          <a:xfrm rot="10800000">
            <a:off x="923292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9"/>
          <p:cNvSpPr/>
          <p:nvPr/>
        </p:nvSpPr>
        <p:spPr>
          <a:xfrm rot="10800000">
            <a:off x="923292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20"/>
          <p:cNvSpPr/>
          <p:nvPr/>
        </p:nvSpPr>
        <p:spPr>
          <a:xfrm rot="10800000">
            <a:off x="923292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1"/>
          <p:cNvSpPr/>
          <p:nvPr/>
        </p:nvSpPr>
        <p:spPr>
          <a:xfrm rot="10800000">
            <a:off x="923292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2"/>
          <p:cNvSpPr/>
          <p:nvPr/>
        </p:nvSpPr>
        <p:spPr>
          <a:xfrm rot="10800000">
            <a:off x="923292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3"/>
          <p:cNvSpPr/>
          <p:nvPr/>
        </p:nvSpPr>
        <p:spPr>
          <a:xfrm rot="10800000">
            <a:off x="923292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4"/>
          <p:cNvSpPr/>
          <p:nvPr/>
        </p:nvSpPr>
        <p:spPr>
          <a:xfrm rot="10800000">
            <a:off x="923292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5"/>
          <p:cNvSpPr/>
          <p:nvPr/>
        </p:nvSpPr>
        <p:spPr>
          <a:xfrm rot="10800000">
            <a:off x="923292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6"/>
          <p:cNvSpPr/>
          <p:nvPr/>
        </p:nvSpPr>
        <p:spPr>
          <a:xfrm rot="10800000">
            <a:off x="923292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7"/>
          <p:cNvSpPr/>
          <p:nvPr/>
        </p:nvSpPr>
        <p:spPr>
          <a:xfrm rot="10800000">
            <a:off x="923292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8"/>
          <p:cNvSpPr/>
          <p:nvPr/>
        </p:nvSpPr>
        <p:spPr>
          <a:xfrm rot="10800000">
            <a:off x="923292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9"/>
          <p:cNvSpPr/>
          <p:nvPr/>
        </p:nvSpPr>
        <p:spPr>
          <a:xfrm rot="10800000">
            <a:off x="923292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30"/>
          <p:cNvSpPr/>
          <p:nvPr/>
        </p:nvSpPr>
        <p:spPr>
          <a:xfrm rot="10800000">
            <a:off x="923292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31"/>
          <p:cNvSpPr/>
          <p:nvPr/>
        </p:nvSpPr>
        <p:spPr>
          <a:xfrm rot="10800000">
            <a:off x="923292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32"/>
          <p:cNvSpPr/>
          <p:nvPr/>
        </p:nvSpPr>
        <p:spPr>
          <a:xfrm rot="10800000">
            <a:off x="923292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33"/>
          <p:cNvSpPr/>
          <p:nvPr/>
        </p:nvSpPr>
        <p:spPr>
          <a:xfrm rot="10800000">
            <a:off x="923292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34"/>
          <p:cNvSpPr/>
          <p:nvPr/>
        </p:nvSpPr>
        <p:spPr>
          <a:xfrm rot="10800000">
            <a:off x="923292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35"/>
          <p:cNvSpPr/>
          <p:nvPr/>
        </p:nvSpPr>
        <p:spPr>
          <a:xfrm rot="10800000">
            <a:off x="923292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6"/>
          <p:cNvSpPr/>
          <p:nvPr/>
        </p:nvSpPr>
        <p:spPr>
          <a:xfrm rot="10800000">
            <a:off x="908676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7"/>
          <p:cNvSpPr/>
          <p:nvPr/>
        </p:nvSpPr>
        <p:spPr>
          <a:xfrm rot="10800000">
            <a:off x="908676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38"/>
          <p:cNvSpPr/>
          <p:nvPr/>
        </p:nvSpPr>
        <p:spPr>
          <a:xfrm rot="10800000">
            <a:off x="908676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39"/>
          <p:cNvSpPr/>
          <p:nvPr/>
        </p:nvSpPr>
        <p:spPr>
          <a:xfrm rot="10800000">
            <a:off x="908676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40"/>
          <p:cNvSpPr/>
          <p:nvPr/>
        </p:nvSpPr>
        <p:spPr>
          <a:xfrm rot="10800000">
            <a:off x="90867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41"/>
          <p:cNvSpPr/>
          <p:nvPr/>
        </p:nvSpPr>
        <p:spPr>
          <a:xfrm rot="10800000">
            <a:off x="908676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42"/>
          <p:cNvSpPr/>
          <p:nvPr/>
        </p:nvSpPr>
        <p:spPr>
          <a:xfrm rot="10800000">
            <a:off x="908676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43"/>
          <p:cNvSpPr/>
          <p:nvPr/>
        </p:nvSpPr>
        <p:spPr>
          <a:xfrm rot="10800000">
            <a:off x="908676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44"/>
          <p:cNvSpPr/>
          <p:nvPr/>
        </p:nvSpPr>
        <p:spPr>
          <a:xfrm rot="10800000">
            <a:off x="908676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45"/>
          <p:cNvSpPr/>
          <p:nvPr/>
        </p:nvSpPr>
        <p:spPr>
          <a:xfrm rot="10800000">
            <a:off x="90867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46"/>
          <p:cNvSpPr/>
          <p:nvPr/>
        </p:nvSpPr>
        <p:spPr>
          <a:xfrm rot="10800000">
            <a:off x="908676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47"/>
          <p:cNvSpPr/>
          <p:nvPr/>
        </p:nvSpPr>
        <p:spPr>
          <a:xfrm rot="10800000">
            <a:off x="908676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48"/>
          <p:cNvSpPr/>
          <p:nvPr/>
        </p:nvSpPr>
        <p:spPr>
          <a:xfrm rot="10800000">
            <a:off x="908676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49"/>
          <p:cNvSpPr/>
          <p:nvPr/>
        </p:nvSpPr>
        <p:spPr>
          <a:xfrm rot="10800000">
            <a:off x="908676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50"/>
          <p:cNvSpPr/>
          <p:nvPr/>
        </p:nvSpPr>
        <p:spPr>
          <a:xfrm rot="10800000">
            <a:off x="908676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51"/>
          <p:cNvSpPr/>
          <p:nvPr/>
        </p:nvSpPr>
        <p:spPr>
          <a:xfrm rot="10800000">
            <a:off x="908676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52"/>
          <p:cNvSpPr/>
          <p:nvPr/>
        </p:nvSpPr>
        <p:spPr>
          <a:xfrm rot="10800000">
            <a:off x="908676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53"/>
          <p:cNvSpPr/>
          <p:nvPr/>
        </p:nvSpPr>
        <p:spPr>
          <a:xfrm rot="10800000">
            <a:off x="908676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54"/>
          <p:cNvSpPr/>
          <p:nvPr/>
        </p:nvSpPr>
        <p:spPr>
          <a:xfrm rot="10800000">
            <a:off x="90867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55"/>
          <p:cNvSpPr/>
          <p:nvPr/>
        </p:nvSpPr>
        <p:spPr>
          <a:xfrm rot="10800000">
            <a:off x="908676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56"/>
          <p:cNvSpPr/>
          <p:nvPr/>
        </p:nvSpPr>
        <p:spPr>
          <a:xfrm rot="10800000">
            <a:off x="908676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57"/>
          <p:cNvSpPr/>
          <p:nvPr/>
        </p:nvSpPr>
        <p:spPr>
          <a:xfrm rot="10800000">
            <a:off x="908676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58"/>
          <p:cNvSpPr/>
          <p:nvPr/>
        </p:nvSpPr>
        <p:spPr>
          <a:xfrm rot="10800000">
            <a:off x="908676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59"/>
          <p:cNvSpPr/>
          <p:nvPr/>
        </p:nvSpPr>
        <p:spPr>
          <a:xfrm rot="10800000">
            <a:off x="8940600" y="5232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60"/>
          <p:cNvSpPr/>
          <p:nvPr/>
        </p:nvSpPr>
        <p:spPr>
          <a:xfrm rot="10800000">
            <a:off x="894060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61"/>
          <p:cNvSpPr/>
          <p:nvPr/>
        </p:nvSpPr>
        <p:spPr>
          <a:xfrm rot="10800000">
            <a:off x="894060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62"/>
          <p:cNvSpPr/>
          <p:nvPr/>
        </p:nvSpPr>
        <p:spPr>
          <a:xfrm rot="10800000">
            <a:off x="8940600" y="43556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63"/>
          <p:cNvSpPr/>
          <p:nvPr/>
        </p:nvSpPr>
        <p:spPr>
          <a:xfrm rot="10800000">
            <a:off x="894060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64"/>
          <p:cNvSpPr/>
          <p:nvPr/>
        </p:nvSpPr>
        <p:spPr>
          <a:xfrm rot="10800000">
            <a:off x="894060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65"/>
          <p:cNvSpPr/>
          <p:nvPr/>
        </p:nvSpPr>
        <p:spPr>
          <a:xfrm rot="10800000">
            <a:off x="8940600" y="3332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66"/>
          <p:cNvSpPr/>
          <p:nvPr/>
        </p:nvSpPr>
        <p:spPr>
          <a:xfrm rot="10800000">
            <a:off x="894060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67"/>
          <p:cNvSpPr/>
          <p:nvPr/>
        </p:nvSpPr>
        <p:spPr>
          <a:xfrm rot="10800000">
            <a:off x="8940600" y="30405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68"/>
          <p:cNvSpPr/>
          <p:nvPr/>
        </p:nvSpPr>
        <p:spPr>
          <a:xfrm rot="10800000">
            <a:off x="894060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69"/>
          <p:cNvSpPr/>
          <p:nvPr/>
        </p:nvSpPr>
        <p:spPr>
          <a:xfrm rot="10800000">
            <a:off x="8940600" y="26020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70"/>
          <p:cNvSpPr/>
          <p:nvPr/>
        </p:nvSpPr>
        <p:spPr>
          <a:xfrm rot="10800000">
            <a:off x="894060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71"/>
          <p:cNvSpPr/>
          <p:nvPr/>
        </p:nvSpPr>
        <p:spPr>
          <a:xfrm rot="10800000">
            <a:off x="8940600" y="21636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72"/>
          <p:cNvSpPr/>
          <p:nvPr/>
        </p:nvSpPr>
        <p:spPr>
          <a:xfrm rot="10800000">
            <a:off x="894060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73"/>
          <p:cNvSpPr/>
          <p:nvPr/>
        </p:nvSpPr>
        <p:spPr>
          <a:xfrm rot="10800000">
            <a:off x="894060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74"/>
          <p:cNvSpPr/>
          <p:nvPr/>
        </p:nvSpPr>
        <p:spPr>
          <a:xfrm rot="10800000">
            <a:off x="8940600" y="15789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75"/>
          <p:cNvSpPr/>
          <p:nvPr/>
        </p:nvSpPr>
        <p:spPr>
          <a:xfrm rot="10800000">
            <a:off x="894060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76"/>
          <p:cNvSpPr/>
          <p:nvPr/>
        </p:nvSpPr>
        <p:spPr>
          <a:xfrm rot="10800000">
            <a:off x="8940600" y="994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77"/>
          <p:cNvSpPr/>
          <p:nvPr/>
        </p:nvSpPr>
        <p:spPr>
          <a:xfrm rot="10800000">
            <a:off x="894060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78"/>
          <p:cNvSpPr/>
          <p:nvPr/>
        </p:nvSpPr>
        <p:spPr>
          <a:xfrm rot="10800000">
            <a:off x="894060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79"/>
          <p:cNvSpPr/>
          <p:nvPr/>
        </p:nvSpPr>
        <p:spPr>
          <a:xfrm rot="10800000">
            <a:off x="894060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80"/>
          <p:cNvSpPr/>
          <p:nvPr/>
        </p:nvSpPr>
        <p:spPr>
          <a:xfrm rot="10800000">
            <a:off x="8940600" y="2638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81"/>
          <p:cNvSpPr/>
          <p:nvPr/>
        </p:nvSpPr>
        <p:spPr>
          <a:xfrm rot="10800000">
            <a:off x="90867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82"/>
          <p:cNvSpPr/>
          <p:nvPr/>
        </p:nvSpPr>
        <p:spPr>
          <a:xfrm rot="10800000">
            <a:off x="908676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83"/>
          <p:cNvSpPr/>
          <p:nvPr/>
        </p:nvSpPr>
        <p:spPr>
          <a:xfrm rot="10800000">
            <a:off x="908676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84"/>
          <p:cNvSpPr/>
          <p:nvPr/>
        </p:nvSpPr>
        <p:spPr>
          <a:xfrm rot="10800000">
            <a:off x="908676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85"/>
          <p:cNvSpPr/>
          <p:nvPr/>
        </p:nvSpPr>
        <p:spPr>
          <a:xfrm rot="10800000">
            <a:off x="908676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86"/>
          <p:cNvSpPr/>
          <p:nvPr/>
        </p:nvSpPr>
        <p:spPr>
          <a:xfrm rot="10800000">
            <a:off x="908676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87"/>
          <p:cNvSpPr/>
          <p:nvPr/>
        </p:nvSpPr>
        <p:spPr>
          <a:xfrm rot="10800000">
            <a:off x="908676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88"/>
          <p:cNvSpPr/>
          <p:nvPr/>
        </p:nvSpPr>
        <p:spPr>
          <a:xfrm rot="10800000">
            <a:off x="90867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89"/>
          <p:cNvSpPr/>
          <p:nvPr/>
        </p:nvSpPr>
        <p:spPr>
          <a:xfrm rot="10800000">
            <a:off x="908676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90"/>
          <p:cNvSpPr/>
          <p:nvPr/>
        </p:nvSpPr>
        <p:spPr>
          <a:xfrm rot="10800000">
            <a:off x="908676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91"/>
          <p:cNvSpPr/>
          <p:nvPr/>
        </p:nvSpPr>
        <p:spPr>
          <a:xfrm rot="10800000">
            <a:off x="908676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92"/>
          <p:cNvSpPr/>
          <p:nvPr/>
        </p:nvSpPr>
        <p:spPr>
          <a:xfrm rot="10800000">
            <a:off x="90867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93"/>
          <p:cNvSpPr/>
          <p:nvPr/>
        </p:nvSpPr>
        <p:spPr>
          <a:xfrm rot="10800000">
            <a:off x="894060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94"/>
          <p:cNvSpPr/>
          <p:nvPr/>
        </p:nvSpPr>
        <p:spPr>
          <a:xfrm rot="10800000">
            <a:off x="8940600" y="4794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95"/>
          <p:cNvSpPr/>
          <p:nvPr/>
        </p:nvSpPr>
        <p:spPr>
          <a:xfrm rot="10800000">
            <a:off x="8940600" y="46479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96"/>
          <p:cNvSpPr/>
          <p:nvPr/>
        </p:nvSpPr>
        <p:spPr>
          <a:xfrm rot="10800000">
            <a:off x="894060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97"/>
          <p:cNvSpPr/>
          <p:nvPr/>
        </p:nvSpPr>
        <p:spPr>
          <a:xfrm rot="10800000">
            <a:off x="8940600" y="3771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98"/>
          <p:cNvSpPr/>
          <p:nvPr/>
        </p:nvSpPr>
        <p:spPr>
          <a:xfrm rot="10800000">
            <a:off x="8940600" y="3624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99"/>
          <p:cNvSpPr/>
          <p:nvPr/>
        </p:nvSpPr>
        <p:spPr>
          <a:xfrm rot="10800000">
            <a:off x="894060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00"/>
          <p:cNvSpPr/>
          <p:nvPr/>
        </p:nvSpPr>
        <p:spPr>
          <a:xfrm rot="10800000">
            <a:off x="894060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101"/>
          <p:cNvSpPr/>
          <p:nvPr/>
        </p:nvSpPr>
        <p:spPr>
          <a:xfrm rot="10800000">
            <a:off x="894060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02"/>
          <p:cNvSpPr/>
          <p:nvPr/>
        </p:nvSpPr>
        <p:spPr>
          <a:xfrm rot="10800000">
            <a:off x="894060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03"/>
          <p:cNvSpPr/>
          <p:nvPr/>
        </p:nvSpPr>
        <p:spPr>
          <a:xfrm rot="10800000">
            <a:off x="894060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104"/>
          <p:cNvSpPr/>
          <p:nvPr/>
        </p:nvSpPr>
        <p:spPr>
          <a:xfrm rot="10800000">
            <a:off x="8940600" y="1140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105"/>
          <p:cNvSpPr/>
          <p:nvPr/>
        </p:nvSpPr>
        <p:spPr>
          <a:xfrm rot="10800000">
            <a:off x="8940600" y="702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106"/>
          <p:cNvSpPr/>
          <p:nvPr/>
        </p:nvSpPr>
        <p:spPr>
          <a:xfrm rot="10800000">
            <a:off x="879444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107"/>
          <p:cNvSpPr/>
          <p:nvPr/>
        </p:nvSpPr>
        <p:spPr>
          <a:xfrm rot="10800000">
            <a:off x="879444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108"/>
          <p:cNvSpPr/>
          <p:nvPr/>
        </p:nvSpPr>
        <p:spPr>
          <a:xfrm rot="10800000">
            <a:off x="879444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109"/>
          <p:cNvSpPr/>
          <p:nvPr/>
        </p:nvSpPr>
        <p:spPr>
          <a:xfrm rot="10800000">
            <a:off x="879444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110"/>
          <p:cNvSpPr/>
          <p:nvPr/>
        </p:nvSpPr>
        <p:spPr>
          <a:xfrm rot="10800000">
            <a:off x="879444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111"/>
          <p:cNvSpPr/>
          <p:nvPr/>
        </p:nvSpPr>
        <p:spPr>
          <a:xfrm rot="10800000">
            <a:off x="879444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112"/>
          <p:cNvSpPr/>
          <p:nvPr/>
        </p:nvSpPr>
        <p:spPr>
          <a:xfrm rot="10800000">
            <a:off x="879444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113"/>
          <p:cNvSpPr/>
          <p:nvPr/>
        </p:nvSpPr>
        <p:spPr>
          <a:xfrm rot="10800000">
            <a:off x="879444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14"/>
          <p:cNvSpPr/>
          <p:nvPr/>
        </p:nvSpPr>
        <p:spPr>
          <a:xfrm rot="10800000">
            <a:off x="879444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15"/>
          <p:cNvSpPr/>
          <p:nvPr/>
        </p:nvSpPr>
        <p:spPr>
          <a:xfrm rot="10800000">
            <a:off x="879444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16"/>
          <p:cNvSpPr/>
          <p:nvPr/>
        </p:nvSpPr>
        <p:spPr>
          <a:xfrm rot="10800000">
            <a:off x="879444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17"/>
          <p:cNvSpPr/>
          <p:nvPr/>
        </p:nvSpPr>
        <p:spPr>
          <a:xfrm rot="10800000">
            <a:off x="879444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18"/>
          <p:cNvSpPr/>
          <p:nvPr/>
        </p:nvSpPr>
        <p:spPr>
          <a:xfrm rot="10800000">
            <a:off x="879444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19"/>
          <p:cNvSpPr/>
          <p:nvPr/>
        </p:nvSpPr>
        <p:spPr>
          <a:xfrm rot="10800000">
            <a:off x="879444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20"/>
          <p:cNvSpPr/>
          <p:nvPr/>
        </p:nvSpPr>
        <p:spPr>
          <a:xfrm rot="10800000">
            <a:off x="879444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21"/>
          <p:cNvSpPr/>
          <p:nvPr/>
        </p:nvSpPr>
        <p:spPr>
          <a:xfrm rot="10800000">
            <a:off x="879444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22"/>
          <p:cNvSpPr/>
          <p:nvPr/>
        </p:nvSpPr>
        <p:spPr>
          <a:xfrm rot="10800000">
            <a:off x="879444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23"/>
          <p:cNvSpPr/>
          <p:nvPr/>
        </p:nvSpPr>
        <p:spPr>
          <a:xfrm rot="10800000">
            <a:off x="879444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124"/>
          <p:cNvSpPr/>
          <p:nvPr/>
        </p:nvSpPr>
        <p:spPr>
          <a:xfrm rot="10800000">
            <a:off x="879444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125"/>
          <p:cNvSpPr/>
          <p:nvPr/>
        </p:nvSpPr>
        <p:spPr>
          <a:xfrm rot="10800000">
            <a:off x="879444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126"/>
          <p:cNvSpPr/>
          <p:nvPr/>
        </p:nvSpPr>
        <p:spPr>
          <a:xfrm rot="10800000">
            <a:off x="864828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127"/>
          <p:cNvSpPr/>
          <p:nvPr/>
        </p:nvSpPr>
        <p:spPr>
          <a:xfrm rot="10800000">
            <a:off x="864828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28"/>
          <p:cNvSpPr/>
          <p:nvPr/>
        </p:nvSpPr>
        <p:spPr>
          <a:xfrm rot="10800000">
            <a:off x="864828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29"/>
          <p:cNvSpPr/>
          <p:nvPr/>
        </p:nvSpPr>
        <p:spPr>
          <a:xfrm rot="10800000">
            <a:off x="864828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130"/>
          <p:cNvSpPr/>
          <p:nvPr/>
        </p:nvSpPr>
        <p:spPr>
          <a:xfrm rot="10800000">
            <a:off x="864828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31"/>
          <p:cNvSpPr/>
          <p:nvPr/>
        </p:nvSpPr>
        <p:spPr>
          <a:xfrm rot="10800000">
            <a:off x="864828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132"/>
          <p:cNvSpPr/>
          <p:nvPr/>
        </p:nvSpPr>
        <p:spPr>
          <a:xfrm rot="10800000">
            <a:off x="864828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33"/>
          <p:cNvSpPr/>
          <p:nvPr/>
        </p:nvSpPr>
        <p:spPr>
          <a:xfrm rot="10800000">
            <a:off x="864828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34"/>
          <p:cNvSpPr/>
          <p:nvPr/>
        </p:nvSpPr>
        <p:spPr>
          <a:xfrm rot="10800000">
            <a:off x="864828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35"/>
          <p:cNvSpPr/>
          <p:nvPr/>
        </p:nvSpPr>
        <p:spPr>
          <a:xfrm rot="10800000">
            <a:off x="864828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36"/>
          <p:cNvSpPr/>
          <p:nvPr/>
        </p:nvSpPr>
        <p:spPr>
          <a:xfrm rot="10800000">
            <a:off x="864828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37"/>
          <p:cNvSpPr/>
          <p:nvPr/>
        </p:nvSpPr>
        <p:spPr>
          <a:xfrm rot="10800000">
            <a:off x="864828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38"/>
          <p:cNvSpPr/>
          <p:nvPr/>
        </p:nvSpPr>
        <p:spPr>
          <a:xfrm rot="10800000">
            <a:off x="864828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39"/>
          <p:cNvSpPr/>
          <p:nvPr/>
        </p:nvSpPr>
        <p:spPr>
          <a:xfrm rot="10800000">
            <a:off x="864828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40"/>
          <p:cNvSpPr/>
          <p:nvPr/>
        </p:nvSpPr>
        <p:spPr>
          <a:xfrm rot="10800000">
            <a:off x="864828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41"/>
          <p:cNvSpPr/>
          <p:nvPr/>
        </p:nvSpPr>
        <p:spPr>
          <a:xfrm rot="10800000">
            <a:off x="864828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42"/>
          <p:cNvSpPr/>
          <p:nvPr/>
        </p:nvSpPr>
        <p:spPr>
          <a:xfrm rot="10800000">
            <a:off x="864828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43"/>
          <p:cNvSpPr/>
          <p:nvPr/>
        </p:nvSpPr>
        <p:spPr>
          <a:xfrm rot="10800000">
            <a:off x="864828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44"/>
          <p:cNvSpPr/>
          <p:nvPr/>
        </p:nvSpPr>
        <p:spPr>
          <a:xfrm rot="10800000">
            <a:off x="864828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45"/>
          <p:cNvSpPr/>
          <p:nvPr/>
        </p:nvSpPr>
        <p:spPr>
          <a:xfrm rot="10800000">
            <a:off x="864828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46"/>
          <p:cNvSpPr/>
          <p:nvPr/>
        </p:nvSpPr>
        <p:spPr>
          <a:xfrm rot="10800000">
            <a:off x="864828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47"/>
          <p:cNvSpPr/>
          <p:nvPr/>
        </p:nvSpPr>
        <p:spPr>
          <a:xfrm rot="10800000">
            <a:off x="864828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48"/>
          <p:cNvSpPr/>
          <p:nvPr/>
        </p:nvSpPr>
        <p:spPr>
          <a:xfrm rot="10800000">
            <a:off x="864828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149"/>
          <p:cNvSpPr/>
          <p:nvPr/>
        </p:nvSpPr>
        <p:spPr>
          <a:xfrm rot="10800000">
            <a:off x="864828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150"/>
          <p:cNvSpPr/>
          <p:nvPr/>
        </p:nvSpPr>
        <p:spPr>
          <a:xfrm rot="10800000">
            <a:off x="864828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151"/>
          <p:cNvSpPr/>
          <p:nvPr/>
        </p:nvSpPr>
        <p:spPr>
          <a:xfrm rot="10800000">
            <a:off x="864828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52"/>
          <p:cNvSpPr/>
          <p:nvPr/>
        </p:nvSpPr>
        <p:spPr>
          <a:xfrm rot="10800000">
            <a:off x="864828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153"/>
          <p:cNvSpPr/>
          <p:nvPr/>
        </p:nvSpPr>
        <p:spPr>
          <a:xfrm rot="10800000">
            <a:off x="864828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54"/>
          <p:cNvSpPr/>
          <p:nvPr/>
        </p:nvSpPr>
        <p:spPr>
          <a:xfrm rot="10800000">
            <a:off x="864828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155"/>
          <p:cNvSpPr/>
          <p:nvPr/>
        </p:nvSpPr>
        <p:spPr>
          <a:xfrm rot="10800000">
            <a:off x="864828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56"/>
          <p:cNvSpPr/>
          <p:nvPr/>
        </p:nvSpPr>
        <p:spPr>
          <a:xfrm rot="10800000">
            <a:off x="864828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57"/>
          <p:cNvSpPr/>
          <p:nvPr/>
        </p:nvSpPr>
        <p:spPr>
          <a:xfrm rot="10800000">
            <a:off x="850212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58"/>
          <p:cNvSpPr/>
          <p:nvPr/>
        </p:nvSpPr>
        <p:spPr>
          <a:xfrm rot="10800000">
            <a:off x="850212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59"/>
          <p:cNvSpPr/>
          <p:nvPr/>
        </p:nvSpPr>
        <p:spPr>
          <a:xfrm rot="10800000">
            <a:off x="850212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60"/>
          <p:cNvSpPr/>
          <p:nvPr/>
        </p:nvSpPr>
        <p:spPr>
          <a:xfrm rot="10800000">
            <a:off x="850212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61"/>
          <p:cNvSpPr/>
          <p:nvPr/>
        </p:nvSpPr>
        <p:spPr>
          <a:xfrm rot="10800000">
            <a:off x="850212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62"/>
          <p:cNvSpPr/>
          <p:nvPr/>
        </p:nvSpPr>
        <p:spPr>
          <a:xfrm rot="10800000">
            <a:off x="850212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63"/>
          <p:cNvSpPr/>
          <p:nvPr/>
        </p:nvSpPr>
        <p:spPr>
          <a:xfrm rot="10800000">
            <a:off x="850212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64"/>
          <p:cNvSpPr/>
          <p:nvPr/>
        </p:nvSpPr>
        <p:spPr>
          <a:xfrm rot="10800000">
            <a:off x="850212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65"/>
          <p:cNvSpPr/>
          <p:nvPr/>
        </p:nvSpPr>
        <p:spPr>
          <a:xfrm rot="10800000">
            <a:off x="850212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66"/>
          <p:cNvSpPr/>
          <p:nvPr/>
        </p:nvSpPr>
        <p:spPr>
          <a:xfrm rot="10800000">
            <a:off x="850212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67"/>
          <p:cNvSpPr/>
          <p:nvPr/>
        </p:nvSpPr>
        <p:spPr>
          <a:xfrm rot="10800000">
            <a:off x="850212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68"/>
          <p:cNvSpPr/>
          <p:nvPr/>
        </p:nvSpPr>
        <p:spPr>
          <a:xfrm rot="10800000">
            <a:off x="850212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69"/>
          <p:cNvSpPr/>
          <p:nvPr/>
        </p:nvSpPr>
        <p:spPr>
          <a:xfrm rot="10800000">
            <a:off x="850212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70"/>
          <p:cNvSpPr/>
          <p:nvPr/>
        </p:nvSpPr>
        <p:spPr>
          <a:xfrm rot="10800000">
            <a:off x="850212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71"/>
          <p:cNvSpPr/>
          <p:nvPr/>
        </p:nvSpPr>
        <p:spPr>
          <a:xfrm rot="10800000">
            <a:off x="850212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72"/>
          <p:cNvSpPr/>
          <p:nvPr/>
        </p:nvSpPr>
        <p:spPr>
          <a:xfrm rot="10800000">
            <a:off x="850212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73"/>
          <p:cNvSpPr/>
          <p:nvPr/>
        </p:nvSpPr>
        <p:spPr>
          <a:xfrm rot="10800000">
            <a:off x="850212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74"/>
          <p:cNvSpPr/>
          <p:nvPr/>
        </p:nvSpPr>
        <p:spPr>
          <a:xfrm rot="10800000">
            <a:off x="850212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75"/>
          <p:cNvSpPr/>
          <p:nvPr/>
        </p:nvSpPr>
        <p:spPr>
          <a:xfrm rot="10800000">
            <a:off x="850212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76"/>
          <p:cNvSpPr/>
          <p:nvPr/>
        </p:nvSpPr>
        <p:spPr>
          <a:xfrm rot="10800000">
            <a:off x="83559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177"/>
          <p:cNvSpPr/>
          <p:nvPr/>
        </p:nvSpPr>
        <p:spPr>
          <a:xfrm rot="10800000">
            <a:off x="835596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78"/>
          <p:cNvSpPr/>
          <p:nvPr/>
        </p:nvSpPr>
        <p:spPr>
          <a:xfrm rot="10800000">
            <a:off x="835596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79"/>
          <p:cNvSpPr/>
          <p:nvPr/>
        </p:nvSpPr>
        <p:spPr>
          <a:xfrm rot="10800000">
            <a:off x="835596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80"/>
          <p:cNvSpPr/>
          <p:nvPr/>
        </p:nvSpPr>
        <p:spPr>
          <a:xfrm rot="10800000">
            <a:off x="835596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181"/>
          <p:cNvSpPr/>
          <p:nvPr/>
        </p:nvSpPr>
        <p:spPr>
          <a:xfrm rot="10800000">
            <a:off x="83559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182"/>
          <p:cNvSpPr/>
          <p:nvPr/>
        </p:nvSpPr>
        <p:spPr>
          <a:xfrm rot="10800000">
            <a:off x="835596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183"/>
          <p:cNvSpPr/>
          <p:nvPr/>
        </p:nvSpPr>
        <p:spPr>
          <a:xfrm rot="10800000">
            <a:off x="835596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184"/>
          <p:cNvSpPr/>
          <p:nvPr/>
        </p:nvSpPr>
        <p:spPr>
          <a:xfrm rot="10800000">
            <a:off x="835596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185"/>
          <p:cNvSpPr/>
          <p:nvPr/>
        </p:nvSpPr>
        <p:spPr>
          <a:xfrm rot="10800000">
            <a:off x="835596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86"/>
          <p:cNvSpPr/>
          <p:nvPr/>
        </p:nvSpPr>
        <p:spPr>
          <a:xfrm rot="10800000">
            <a:off x="835596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87"/>
          <p:cNvSpPr/>
          <p:nvPr/>
        </p:nvSpPr>
        <p:spPr>
          <a:xfrm rot="10800000">
            <a:off x="820980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188"/>
          <p:cNvSpPr/>
          <p:nvPr/>
        </p:nvSpPr>
        <p:spPr>
          <a:xfrm rot="10800000">
            <a:off x="8209800" y="46479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89"/>
          <p:cNvSpPr/>
          <p:nvPr/>
        </p:nvSpPr>
        <p:spPr>
          <a:xfrm rot="10800000">
            <a:off x="8209800" y="21636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190"/>
          <p:cNvSpPr/>
          <p:nvPr/>
        </p:nvSpPr>
        <p:spPr>
          <a:xfrm rot="10800000">
            <a:off x="8209800" y="994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191"/>
          <p:cNvSpPr/>
          <p:nvPr/>
        </p:nvSpPr>
        <p:spPr>
          <a:xfrm rot="10800000">
            <a:off x="820980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192"/>
          <p:cNvSpPr/>
          <p:nvPr/>
        </p:nvSpPr>
        <p:spPr>
          <a:xfrm rot="10800000">
            <a:off x="806400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93"/>
          <p:cNvSpPr/>
          <p:nvPr/>
        </p:nvSpPr>
        <p:spPr>
          <a:xfrm rot="10800000">
            <a:off x="806400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94"/>
          <p:cNvSpPr/>
          <p:nvPr/>
        </p:nvSpPr>
        <p:spPr>
          <a:xfrm rot="10800000">
            <a:off x="806400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95"/>
          <p:cNvSpPr/>
          <p:nvPr/>
        </p:nvSpPr>
        <p:spPr>
          <a:xfrm rot="10800000">
            <a:off x="791784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96"/>
          <p:cNvSpPr/>
          <p:nvPr/>
        </p:nvSpPr>
        <p:spPr>
          <a:xfrm rot="10800000">
            <a:off x="777168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97"/>
          <p:cNvSpPr/>
          <p:nvPr/>
        </p:nvSpPr>
        <p:spPr>
          <a:xfrm rot="10800000">
            <a:off x="747936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98"/>
          <p:cNvSpPr/>
          <p:nvPr/>
        </p:nvSpPr>
        <p:spPr>
          <a:xfrm rot="10800000">
            <a:off x="74793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99"/>
          <p:cNvSpPr/>
          <p:nvPr/>
        </p:nvSpPr>
        <p:spPr>
          <a:xfrm rot="10800000">
            <a:off x="689472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200"/>
          <p:cNvSpPr/>
          <p:nvPr/>
        </p:nvSpPr>
        <p:spPr>
          <a:xfrm rot="10800000">
            <a:off x="850212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201"/>
          <p:cNvSpPr/>
          <p:nvPr/>
        </p:nvSpPr>
        <p:spPr>
          <a:xfrm rot="10800000">
            <a:off x="850212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202"/>
          <p:cNvSpPr/>
          <p:nvPr/>
        </p:nvSpPr>
        <p:spPr>
          <a:xfrm rot="10800000">
            <a:off x="850212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203"/>
          <p:cNvSpPr/>
          <p:nvPr/>
        </p:nvSpPr>
        <p:spPr>
          <a:xfrm rot="10800000">
            <a:off x="850212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204"/>
          <p:cNvSpPr/>
          <p:nvPr/>
        </p:nvSpPr>
        <p:spPr>
          <a:xfrm rot="10800000">
            <a:off x="850212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05"/>
          <p:cNvSpPr/>
          <p:nvPr/>
        </p:nvSpPr>
        <p:spPr>
          <a:xfrm rot="10800000">
            <a:off x="850212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206"/>
          <p:cNvSpPr/>
          <p:nvPr/>
        </p:nvSpPr>
        <p:spPr>
          <a:xfrm rot="10800000">
            <a:off x="835596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07"/>
          <p:cNvSpPr/>
          <p:nvPr/>
        </p:nvSpPr>
        <p:spPr>
          <a:xfrm rot="10800000">
            <a:off x="83559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08"/>
          <p:cNvSpPr/>
          <p:nvPr/>
        </p:nvSpPr>
        <p:spPr>
          <a:xfrm rot="10800000">
            <a:off x="835596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209"/>
          <p:cNvSpPr/>
          <p:nvPr/>
        </p:nvSpPr>
        <p:spPr>
          <a:xfrm rot="10800000">
            <a:off x="835596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10"/>
          <p:cNvSpPr/>
          <p:nvPr/>
        </p:nvSpPr>
        <p:spPr>
          <a:xfrm rot="10800000">
            <a:off x="835596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11"/>
          <p:cNvSpPr/>
          <p:nvPr/>
        </p:nvSpPr>
        <p:spPr>
          <a:xfrm rot="10800000">
            <a:off x="835596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212"/>
          <p:cNvSpPr/>
          <p:nvPr/>
        </p:nvSpPr>
        <p:spPr>
          <a:xfrm rot="10800000">
            <a:off x="83559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213"/>
          <p:cNvSpPr/>
          <p:nvPr/>
        </p:nvSpPr>
        <p:spPr>
          <a:xfrm rot="10800000">
            <a:off x="8209800" y="5232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214"/>
          <p:cNvSpPr/>
          <p:nvPr/>
        </p:nvSpPr>
        <p:spPr>
          <a:xfrm rot="10800000">
            <a:off x="820980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215"/>
          <p:cNvSpPr/>
          <p:nvPr/>
        </p:nvSpPr>
        <p:spPr>
          <a:xfrm rot="10800000">
            <a:off x="8209800" y="3771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216"/>
          <p:cNvSpPr/>
          <p:nvPr/>
        </p:nvSpPr>
        <p:spPr>
          <a:xfrm rot="10800000">
            <a:off x="8209800" y="3624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217"/>
          <p:cNvSpPr/>
          <p:nvPr/>
        </p:nvSpPr>
        <p:spPr>
          <a:xfrm rot="10800000">
            <a:off x="820980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218"/>
          <p:cNvSpPr/>
          <p:nvPr/>
        </p:nvSpPr>
        <p:spPr>
          <a:xfrm rot="10800000">
            <a:off x="8209800" y="3332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219"/>
          <p:cNvSpPr/>
          <p:nvPr/>
        </p:nvSpPr>
        <p:spPr>
          <a:xfrm rot="10800000">
            <a:off x="820980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220"/>
          <p:cNvSpPr/>
          <p:nvPr/>
        </p:nvSpPr>
        <p:spPr>
          <a:xfrm rot="10800000">
            <a:off x="8209800" y="30405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221"/>
          <p:cNvSpPr/>
          <p:nvPr/>
        </p:nvSpPr>
        <p:spPr>
          <a:xfrm rot="10800000">
            <a:off x="820980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222"/>
          <p:cNvSpPr/>
          <p:nvPr/>
        </p:nvSpPr>
        <p:spPr>
          <a:xfrm rot="10800000">
            <a:off x="820980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223"/>
          <p:cNvSpPr/>
          <p:nvPr/>
        </p:nvSpPr>
        <p:spPr>
          <a:xfrm rot="10800000">
            <a:off x="8209800" y="26020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224"/>
          <p:cNvSpPr/>
          <p:nvPr/>
        </p:nvSpPr>
        <p:spPr>
          <a:xfrm rot="10800000">
            <a:off x="820980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225"/>
          <p:cNvSpPr/>
          <p:nvPr/>
        </p:nvSpPr>
        <p:spPr>
          <a:xfrm rot="10800000">
            <a:off x="820980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226"/>
          <p:cNvSpPr/>
          <p:nvPr/>
        </p:nvSpPr>
        <p:spPr>
          <a:xfrm rot="10800000">
            <a:off x="8209800" y="15789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227"/>
          <p:cNvSpPr/>
          <p:nvPr/>
        </p:nvSpPr>
        <p:spPr>
          <a:xfrm rot="10800000">
            <a:off x="820980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228"/>
          <p:cNvSpPr/>
          <p:nvPr/>
        </p:nvSpPr>
        <p:spPr>
          <a:xfrm rot="10800000">
            <a:off x="820980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229"/>
          <p:cNvSpPr/>
          <p:nvPr/>
        </p:nvSpPr>
        <p:spPr>
          <a:xfrm rot="10800000">
            <a:off x="8209800" y="1140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230"/>
          <p:cNvSpPr/>
          <p:nvPr/>
        </p:nvSpPr>
        <p:spPr>
          <a:xfrm rot="10800000">
            <a:off x="820980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231"/>
          <p:cNvSpPr/>
          <p:nvPr/>
        </p:nvSpPr>
        <p:spPr>
          <a:xfrm rot="10800000">
            <a:off x="8209800" y="702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232"/>
          <p:cNvSpPr/>
          <p:nvPr/>
        </p:nvSpPr>
        <p:spPr>
          <a:xfrm rot="10800000">
            <a:off x="806400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33"/>
          <p:cNvSpPr/>
          <p:nvPr/>
        </p:nvSpPr>
        <p:spPr>
          <a:xfrm rot="10800000">
            <a:off x="806400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234"/>
          <p:cNvSpPr/>
          <p:nvPr/>
        </p:nvSpPr>
        <p:spPr>
          <a:xfrm rot="10800000">
            <a:off x="806400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235"/>
          <p:cNvSpPr/>
          <p:nvPr/>
        </p:nvSpPr>
        <p:spPr>
          <a:xfrm rot="10800000">
            <a:off x="806400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236"/>
          <p:cNvSpPr/>
          <p:nvPr/>
        </p:nvSpPr>
        <p:spPr>
          <a:xfrm rot="10800000">
            <a:off x="806400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237"/>
          <p:cNvSpPr/>
          <p:nvPr/>
        </p:nvSpPr>
        <p:spPr>
          <a:xfrm rot="10800000">
            <a:off x="806400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38"/>
          <p:cNvSpPr/>
          <p:nvPr/>
        </p:nvSpPr>
        <p:spPr>
          <a:xfrm rot="10800000">
            <a:off x="806400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239"/>
          <p:cNvSpPr/>
          <p:nvPr/>
        </p:nvSpPr>
        <p:spPr>
          <a:xfrm rot="10800000">
            <a:off x="806400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240"/>
          <p:cNvSpPr/>
          <p:nvPr/>
        </p:nvSpPr>
        <p:spPr>
          <a:xfrm rot="10800000">
            <a:off x="806400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241"/>
          <p:cNvSpPr/>
          <p:nvPr/>
        </p:nvSpPr>
        <p:spPr>
          <a:xfrm rot="10800000">
            <a:off x="806400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242"/>
          <p:cNvSpPr/>
          <p:nvPr/>
        </p:nvSpPr>
        <p:spPr>
          <a:xfrm rot="10800000">
            <a:off x="806400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243"/>
          <p:cNvSpPr/>
          <p:nvPr/>
        </p:nvSpPr>
        <p:spPr>
          <a:xfrm rot="10800000">
            <a:off x="806400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244"/>
          <p:cNvSpPr/>
          <p:nvPr/>
        </p:nvSpPr>
        <p:spPr>
          <a:xfrm rot="10800000">
            <a:off x="806400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45"/>
          <p:cNvSpPr/>
          <p:nvPr/>
        </p:nvSpPr>
        <p:spPr>
          <a:xfrm rot="10800000">
            <a:off x="806400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46"/>
          <p:cNvSpPr/>
          <p:nvPr/>
        </p:nvSpPr>
        <p:spPr>
          <a:xfrm rot="10800000">
            <a:off x="806400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47"/>
          <p:cNvSpPr/>
          <p:nvPr/>
        </p:nvSpPr>
        <p:spPr>
          <a:xfrm rot="10800000">
            <a:off x="806400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248"/>
          <p:cNvSpPr/>
          <p:nvPr/>
        </p:nvSpPr>
        <p:spPr>
          <a:xfrm rot="10800000">
            <a:off x="806400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249"/>
          <p:cNvSpPr/>
          <p:nvPr/>
        </p:nvSpPr>
        <p:spPr>
          <a:xfrm rot="10800000">
            <a:off x="806400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250"/>
          <p:cNvSpPr/>
          <p:nvPr/>
        </p:nvSpPr>
        <p:spPr>
          <a:xfrm rot="10800000">
            <a:off x="806400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51"/>
          <p:cNvSpPr/>
          <p:nvPr/>
        </p:nvSpPr>
        <p:spPr>
          <a:xfrm rot="10800000">
            <a:off x="7917840" y="5232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52"/>
          <p:cNvSpPr/>
          <p:nvPr/>
        </p:nvSpPr>
        <p:spPr>
          <a:xfrm rot="10800000">
            <a:off x="7917840" y="4794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53"/>
          <p:cNvSpPr/>
          <p:nvPr/>
        </p:nvSpPr>
        <p:spPr>
          <a:xfrm rot="10800000">
            <a:off x="7917840" y="46479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54"/>
          <p:cNvSpPr/>
          <p:nvPr/>
        </p:nvSpPr>
        <p:spPr>
          <a:xfrm rot="10800000">
            <a:off x="7917840" y="43556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55"/>
          <p:cNvSpPr/>
          <p:nvPr/>
        </p:nvSpPr>
        <p:spPr>
          <a:xfrm rot="10800000">
            <a:off x="791784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56"/>
          <p:cNvSpPr/>
          <p:nvPr/>
        </p:nvSpPr>
        <p:spPr>
          <a:xfrm rot="10800000">
            <a:off x="791784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57"/>
          <p:cNvSpPr/>
          <p:nvPr/>
        </p:nvSpPr>
        <p:spPr>
          <a:xfrm rot="10800000">
            <a:off x="7917840" y="3771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58"/>
          <p:cNvSpPr/>
          <p:nvPr/>
        </p:nvSpPr>
        <p:spPr>
          <a:xfrm rot="10800000">
            <a:off x="7917840" y="3624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59"/>
          <p:cNvSpPr/>
          <p:nvPr/>
        </p:nvSpPr>
        <p:spPr>
          <a:xfrm rot="10800000">
            <a:off x="791784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60"/>
          <p:cNvSpPr/>
          <p:nvPr/>
        </p:nvSpPr>
        <p:spPr>
          <a:xfrm rot="10800000">
            <a:off x="7917840" y="3332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61"/>
          <p:cNvSpPr/>
          <p:nvPr/>
        </p:nvSpPr>
        <p:spPr>
          <a:xfrm rot="10800000">
            <a:off x="791784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62"/>
          <p:cNvSpPr/>
          <p:nvPr/>
        </p:nvSpPr>
        <p:spPr>
          <a:xfrm rot="10800000">
            <a:off x="7917840" y="30405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63"/>
          <p:cNvSpPr/>
          <p:nvPr/>
        </p:nvSpPr>
        <p:spPr>
          <a:xfrm rot="10800000">
            <a:off x="791784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64"/>
          <p:cNvSpPr/>
          <p:nvPr/>
        </p:nvSpPr>
        <p:spPr>
          <a:xfrm rot="10800000">
            <a:off x="791784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65"/>
          <p:cNvSpPr/>
          <p:nvPr/>
        </p:nvSpPr>
        <p:spPr>
          <a:xfrm rot="10800000">
            <a:off x="791784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66"/>
          <p:cNvSpPr/>
          <p:nvPr/>
        </p:nvSpPr>
        <p:spPr>
          <a:xfrm rot="10800000">
            <a:off x="7917840" y="21636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267"/>
          <p:cNvSpPr/>
          <p:nvPr/>
        </p:nvSpPr>
        <p:spPr>
          <a:xfrm rot="10800000">
            <a:off x="791784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268"/>
          <p:cNvSpPr/>
          <p:nvPr/>
        </p:nvSpPr>
        <p:spPr>
          <a:xfrm rot="10800000">
            <a:off x="791784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69"/>
          <p:cNvSpPr/>
          <p:nvPr/>
        </p:nvSpPr>
        <p:spPr>
          <a:xfrm rot="10800000">
            <a:off x="7917840" y="15789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270"/>
          <p:cNvSpPr/>
          <p:nvPr/>
        </p:nvSpPr>
        <p:spPr>
          <a:xfrm rot="10800000">
            <a:off x="791784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271"/>
          <p:cNvSpPr/>
          <p:nvPr/>
        </p:nvSpPr>
        <p:spPr>
          <a:xfrm rot="10800000">
            <a:off x="7917840" y="1140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272"/>
          <p:cNvSpPr/>
          <p:nvPr/>
        </p:nvSpPr>
        <p:spPr>
          <a:xfrm rot="10800000">
            <a:off x="7917840" y="994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273"/>
          <p:cNvSpPr/>
          <p:nvPr/>
        </p:nvSpPr>
        <p:spPr>
          <a:xfrm rot="10800000">
            <a:off x="791784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74"/>
          <p:cNvSpPr/>
          <p:nvPr/>
        </p:nvSpPr>
        <p:spPr>
          <a:xfrm rot="10800000">
            <a:off x="791784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275"/>
          <p:cNvSpPr/>
          <p:nvPr/>
        </p:nvSpPr>
        <p:spPr>
          <a:xfrm rot="10800000">
            <a:off x="7917840" y="2638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276"/>
          <p:cNvSpPr/>
          <p:nvPr/>
        </p:nvSpPr>
        <p:spPr>
          <a:xfrm rot="10800000">
            <a:off x="777168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277"/>
          <p:cNvSpPr/>
          <p:nvPr/>
        </p:nvSpPr>
        <p:spPr>
          <a:xfrm rot="10800000">
            <a:off x="777168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278"/>
          <p:cNvSpPr/>
          <p:nvPr/>
        </p:nvSpPr>
        <p:spPr>
          <a:xfrm rot="10800000">
            <a:off x="777168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279"/>
          <p:cNvSpPr/>
          <p:nvPr/>
        </p:nvSpPr>
        <p:spPr>
          <a:xfrm rot="10800000">
            <a:off x="777168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280"/>
          <p:cNvSpPr/>
          <p:nvPr/>
        </p:nvSpPr>
        <p:spPr>
          <a:xfrm rot="10800000">
            <a:off x="777168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81"/>
          <p:cNvSpPr/>
          <p:nvPr/>
        </p:nvSpPr>
        <p:spPr>
          <a:xfrm rot="10800000">
            <a:off x="777168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282"/>
          <p:cNvSpPr/>
          <p:nvPr/>
        </p:nvSpPr>
        <p:spPr>
          <a:xfrm rot="10800000">
            <a:off x="777168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283"/>
          <p:cNvSpPr/>
          <p:nvPr/>
        </p:nvSpPr>
        <p:spPr>
          <a:xfrm rot="10800000">
            <a:off x="777168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284"/>
          <p:cNvSpPr/>
          <p:nvPr/>
        </p:nvSpPr>
        <p:spPr>
          <a:xfrm rot="10800000">
            <a:off x="777168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285"/>
          <p:cNvSpPr/>
          <p:nvPr/>
        </p:nvSpPr>
        <p:spPr>
          <a:xfrm rot="10800000">
            <a:off x="777168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86"/>
          <p:cNvSpPr/>
          <p:nvPr/>
        </p:nvSpPr>
        <p:spPr>
          <a:xfrm rot="10800000">
            <a:off x="777168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287"/>
          <p:cNvSpPr/>
          <p:nvPr/>
        </p:nvSpPr>
        <p:spPr>
          <a:xfrm rot="10800000">
            <a:off x="777168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288"/>
          <p:cNvSpPr/>
          <p:nvPr/>
        </p:nvSpPr>
        <p:spPr>
          <a:xfrm rot="10800000">
            <a:off x="777168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289"/>
          <p:cNvSpPr/>
          <p:nvPr/>
        </p:nvSpPr>
        <p:spPr>
          <a:xfrm rot="10800000">
            <a:off x="777168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290"/>
          <p:cNvSpPr/>
          <p:nvPr/>
        </p:nvSpPr>
        <p:spPr>
          <a:xfrm rot="10800000">
            <a:off x="777168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291"/>
          <p:cNvSpPr/>
          <p:nvPr/>
        </p:nvSpPr>
        <p:spPr>
          <a:xfrm rot="10800000">
            <a:off x="777168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292"/>
          <p:cNvSpPr/>
          <p:nvPr/>
        </p:nvSpPr>
        <p:spPr>
          <a:xfrm rot="10800000">
            <a:off x="777168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93"/>
          <p:cNvSpPr/>
          <p:nvPr/>
        </p:nvSpPr>
        <p:spPr>
          <a:xfrm rot="10800000">
            <a:off x="777168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294"/>
          <p:cNvSpPr/>
          <p:nvPr/>
        </p:nvSpPr>
        <p:spPr>
          <a:xfrm rot="10800000">
            <a:off x="777168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295"/>
          <p:cNvSpPr/>
          <p:nvPr/>
        </p:nvSpPr>
        <p:spPr>
          <a:xfrm rot="10800000">
            <a:off x="777168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296"/>
          <p:cNvSpPr/>
          <p:nvPr/>
        </p:nvSpPr>
        <p:spPr>
          <a:xfrm rot="10800000">
            <a:off x="777168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297"/>
          <p:cNvSpPr/>
          <p:nvPr/>
        </p:nvSpPr>
        <p:spPr>
          <a:xfrm rot="10800000">
            <a:off x="777168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298"/>
          <p:cNvSpPr/>
          <p:nvPr/>
        </p:nvSpPr>
        <p:spPr>
          <a:xfrm rot="10800000">
            <a:off x="777168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299"/>
          <p:cNvSpPr/>
          <p:nvPr/>
        </p:nvSpPr>
        <p:spPr>
          <a:xfrm rot="10800000">
            <a:off x="777168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300"/>
          <p:cNvSpPr/>
          <p:nvPr/>
        </p:nvSpPr>
        <p:spPr>
          <a:xfrm rot="10800000">
            <a:off x="777168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301"/>
          <p:cNvSpPr/>
          <p:nvPr/>
        </p:nvSpPr>
        <p:spPr>
          <a:xfrm rot="10800000">
            <a:off x="777168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302"/>
          <p:cNvSpPr/>
          <p:nvPr/>
        </p:nvSpPr>
        <p:spPr>
          <a:xfrm rot="10800000">
            <a:off x="762552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303"/>
          <p:cNvSpPr/>
          <p:nvPr/>
        </p:nvSpPr>
        <p:spPr>
          <a:xfrm rot="10800000">
            <a:off x="762552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304"/>
          <p:cNvSpPr/>
          <p:nvPr/>
        </p:nvSpPr>
        <p:spPr>
          <a:xfrm rot="10800000">
            <a:off x="762552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305"/>
          <p:cNvSpPr/>
          <p:nvPr/>
        </p:nvSpPr>
        <p:spPr>
          <a:xfrm rot="10800000">
            <a:off x="762552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306"/>
          <p:cNvSpPr/>
          <p:nvPr/>
        </p:nvSpPr>
        <p:spPr>
          <a:xfrm rot="10800000">
            <a:off x="762552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307"/>
          <p:cNvSpPr/>
          <p:nvPr/>
        </p:nvSpPr>
        <p:spPr>
          <a:xfrm rot="10800000">
            <a:off x="762552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308"/>
          <p:cNvSpPr/>
          <p:nvPr/>
        </p:nvSpPr>
        <p:spPr>
          <a:xfrm rot="10800000">
            <a:off x="762552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309"/>
          <p:cNvSpPr/>
          <p:nvPr/>
        </p:nvSpPr>
        <p:spPr>
          <a:xfrm rot="10800000">
            <a:off x="762552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310"/>
          <p:cNvSpPr/>
          <p:nvPr/>
        </p:nvSpPr>
        <p:spPr>
          <a:xfrm rot="10800000">
            <a:off x="762552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311"/>
          <p:cNvSpPr/>
          <p:nvPr/>
        </p:nvSpPr>
        <p:spPr>
          <a:xfrm rot="10800000">
            <a:off x="762552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312"/>
          <p:cNvSpPr/>
          <p:nvPr/>
        </p:nvSpPr>
        <p:spPr>
          <a:xfrm rot="10800000">
            <a:off x="762552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313"/>
          <p:cNvSpPr/>
          <p:nvPr/>
        </p:nvSpPr>
        <p:spPr>
          <a:xfrm rot="10800000">
            <a:off x="762552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314"/>
          <p:cNvSpPr/>
          <p:nvPr/>
        </p:nvSpPr>
        <p:spPr>
          <a:xfrm rot="10800000">
            <a:off x="762552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315"/>
          <p:cNvSpPr/>
          <p:nvPr/>
        </p:nvSpPr>
        <p:spPr>
          <a:xfrm rot="10800000">
            <a:off x="762552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316"/>
          <p:cNvSpPr/>
          <p:nvPr/>
        </p:nvSpPr>
        <p:spPr>
          <a:xfrm rot="10800000">
            <a:off x="762552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317"/>
          <p:cNvSpPr/>
          <p:nvPr/>
        </p:nvSpPr>
        <p:spPr>
          <a:xfrm rot="10800000">
            <a:off x="762552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318"/>
          <p:cNvSpPr/>
          <p:nvPr/>
        </p:nvSpPr>
        <p:spPr>
          <a:xfrm rot="10800000">
            <a:off x="762552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319"/>
          <p:cNvSpPr/>
          <p:nvPr/>
        </p:nvSpPr>
        <p:spPr>
          <a:xfrm rot="10800000">
            <a:off x="762552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320"/>
          <p:cNvSpPr/>
          <p:nvPr/>
        </p:nvSpPr>
        <p:spPr>
          <a:xfrm rot="10800000">
            <a:off x="762552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321"/>
          <p:cNvSpPr/>
          <p:nvPr/>
        </p:nvSpPr>
        <p:spPr>
          <a:xfrm rot="10800000">
            <a:off x="762552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322"/>
          <p:cNvSpPr/>
          <p:nvPr/>
        </p:nvSpPr>
        <p:spPr>
          <a:xfrm rot="10800000">
            <a:off x="762552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323"/>
          <p:cNvSpPr/>
          <p:nvPr/>
        </p:nvSpPr>
        <p:spPr>
          <a:xfrm rot="10800000">
            <a:off x="762552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324"/>
          <p:cNvSpPr/>
          <p:nvPr/>
        </p:nvSpPr>
        <p:spPr>
          <a:xfrm rot="10800000">
            <a:off x="762552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325"/>
          <p:cNvSpPr/>
          <p:nvPr/>
        </p:nvSpPr>
        <p:spPr>
          <a:xfrm rot="10800000">
            <a:off x="762552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326"/>
          <p:cNvSpPr/>
          <p:nvPr/>
        </p:nvSpPr>
        <p:spPr>
          <a:xfrm rot="10800000">
            <a:off x="762552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327"/>
          <p:cNvSpPr/>
          <p:nvPr/>
        </p:nvSpPr>
        <p:spPr>
          <a:xfrm rot="10800000">
            <a:off x="747936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328"/>
          <p:cNvSpPr/>
          <p:nvPr/>
        </p:nvSpPr>
        <p:spPr>
          <a:xfrm rot="10800000">
            <a:off x="747936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329"/>
          <p:cNvSpPr/>
          <p:nvPr/>
        </p:nvSpPr>
        <p:spPr>
          <a:xfrm rot="10800000">
            <a:off x="747936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330"/>
          <p:cNvSpPr/>
          <p:nvPr/>
        </p:nvSpPr>
        <p:spPr>
          <a:xfrm rot="10800000">
            <a:off x="74793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331"/>
          <p:cNvSpPr/>
          <p:nvPr/>
        </p:nvSpPr>
        <p:spPr>
          <a:xfrm rot="10800000">
            <a:off x="747936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332"/>
          <p:cNvSpPr/>
          <p:nvPr/>
        </p:nvSpPr>
        <p:spPr>
          <a:xfrm rot="10800000">
            <a:off x="747936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333"/>
          <p:cNvSpPr/>
          <p:nvPr/>
        </p:nvSpPr>
        <p:spPr>
          <a:xfrm rot="10800000">
            <a:off x="747936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334"/>
          <p:cNvSpPr/>
          <p:nvPr/>
        </p:nvSpPr>
        <p:spPr>
          <a:xfrm rot="10800000">
            <a:off x="747936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335"/>
          <p:cNvSpPr/>
          <p:nvPr/>
        </p:nvSpPr>
        <p:spPr>
          <a:xfrm rot="10800000">
            <a:off x="74793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336"/>
          <p:cNvSpPr/>
          <p:nvPr/>
        </p:nvSpPr>
        <p:spPr>
          <a:xfrm rot="10800000">
            <a:off x="747936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337"/>
          <p:cNvSpPr/>
          <p:nvPr/>
        </p:nvSpPr>
        <p:spPr>
          <a:xfrm rot="10800000">
            <a:off x="747936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338"/>
          <p:cNvSpPr/>
          <p:nvPr/>
        </p:nvSpPr>
        <p:spPr>
          <a:xfrm rot="10800000">
            <a:off x="747936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339"/>
          <p:cNvSpPr/>
          <p:nvPr/>
        </p:nvSpPr>
        <p:spPr>
          <a:xfrm rot="10800000">
            <a:off x="747936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340"/>
          <p:cNvSpPr/>
          <p:nvPr/>
        </p:nvSpPr>
        <p:spPr>
          <a:xfrm rot="10800000">
            <a:off x="747936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341"/>
          <p:cNvSpPr/>
          <p:nvPr/>
        </p:nvSpPr>
        <p:spPr>
          <a:xfrm rot="10800000">
            <a:off x="747936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342"/>
          <p:cNvSpPr/>
          <p:nvPr/>
        </p:nvSpPr>
        <p:spPr>
          <a:xfrm rot="10800000">
            <a:off x="747936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343"/>
          <p:cNvSpPr/>
          <p:nvPr/>
        </p:nvSpPr>
        <p:spPr>
          <a:xfrm rot="10800000">
            <a:off x="74793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344"/>
          <p:cNvSpPr/>
          <p:nvPr/>
        </p:nvSpPr>
        <p:spPr>
          <a:xfrm rot="10800000">
            <a:off x="747936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345"/>
          <p:cNvSpPr/>
          <p:nvPr/>
        </p:nvSpPr>
        <p:spPr>
          <a:xfrm rot="10800000">
            <a:off x="747936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346"/>
          <p:cNvSpPr/>
          <p:nvPr/>
        </p:nvSpPr>
        <p:spPr>
          <a:xfrm rot="10800000">
            <a:off x="747936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347"/>
          <p:cNvSpPr/>
          <p:nvPr/>
        </p:nvSpPr>
        <p:spPr>
          <a:xfrm rot="10800000">
            <a:off x="733320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348"/>
          <p:cNvSpPr/>
          <p:nvPr/>
        </p:nvSpPr>
        <p:spPr>
          <a:xfrm rot="10800000">
            <a:off x="733320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349"/>
          <p:cNvSpPr/>
          <p:nvPr/>
        </p:nvSpPr>
        <p:spPr>
          <a:xfrm rot="10800000">
            <a:off x="733320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350"/>
          <p:cNvSpPr/>
          <p:nvPr/>
        </p:nvSpPr>
        <p:spPr>
          <a:xfrm rot="10800000">
            <a:off x="733320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351"/>
          <p:cNvSpPr/>
          <p:nvPr/>
        </p:nvSpPr>
        <p:spPr>
          <a:xfrm rot="10800000">
            <a:off x="733320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352"/>
          <p:cNvSpPr/>
          <p:nvPr/>
        </p:nvSpPr>
        <p:spPr>
          <a:xfrm rot="10800000">
            <a:off x="733320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353"/>
          <p:cNvSpPr/>
          <p:nvPr/>
        </p:nvSpPr>
        <p:spPr>
          <a:xfrm rot="10800000">
            <a:off x="733320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354"/>
          <p:cNvSpPr/>
          <p:nvPr/>
        </p:nvSpPr>
        <p:spPr>
          <a:xfrm rot="10800000">
            <a:off x="733320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355"/>
          <p:cNvSpPr/>
          <p:nvPr/>
        </p:nvSpPr>
        <p:spPr>
          <a:xfrm rot="10800000">
            <a:off x="733320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356"/>
          <p:cNvSpPr/>
          <p:nvPr/>
        </p:nvSpPr>
        <p:spPr>
          <a:xfrm rot="10800000">
            <a:off x="733320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357"/>
          <p:cNvSpPr/>
          <p:nvPr/>
        </p:nvSpPr>
        <p:spPr>
          <a:xfrm rot="10800000">
            <a:off x="733320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358"/>
          <p:cNvSpPr/>
          <p:nvPr/>
        </p:nvSpPr>
        <p:spPr>
          <a:xfrm rot="10800000">
            <a:off x="733320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359"/>
          <p:cNvSpPr/>
          <p:nvPr/>
        </p:nvSpPr>
        <p:spPr>
          <a:xfrm rot="10800000">
            <a:off x="733320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360"/>
          <p:cNvSpPr/>
          <p:nvPr/>
        </p:nvSpPr>
        <p:spPr>
          <a:xfrm rot="10800000">
            <a:off x="733320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361"/>
          <p:cNvSpPr/>
          <p:nvPr/>
        </p:nvSpPr>
        <p:spPr>
          <a:xfrm rot="10800000">
            <a:off x="733320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362"/>
          <p:cNvSpPr/>
          <p:nvPr/>
        </p:nvSpPr>
        <p:spPr>
          <a:xfrm rot="10800000">
            <a:off x="733320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363"/>
          <p:cNvSpPr/>
          <p:nvPr/>
        </p:nvSpPr>
        <p:spPr>
          <a:xfrm rot="10800000">
            <a:off x="733320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364"/>
          <p:cNvSpPr/>
          <p:nvPr/>
        </p:nvSpPr>
        <p:spPr>
          <a:xfrm rot="10800000">
            <a:off x="733320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365"/>
          <p:cNvSpPr/>
          <p:nvPr/>
        </p:nvSpPr>
        <p:spPr>
          <a:xfrm rot="10800000">
            <a:off x="718704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366"/>
          <p:cNvSpPr/>
          <p:nvPr/>
        </p:nvSpPr>
        <p:spPr>
          <a:xfrm rot="10800000">
            <a:off x="718704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367"/>
          <p:cNvSpPr/>
          <p:nvPr/>
        </p:nvSpPr>
        <p:spPr>
          <a:xfrm rot="10800000">
            <a:off x="718704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368"/>
          <p:cNvSpPr/>
          <p:nvPr/>
        </p:nvSpPr>
        <p:spPr>
          <a:xfrm rot="10800000">
            <a:off x="718704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369"/>
          <p:cNvSpPr/>
          <p:nvPr/>
        </p:nvSpPr>
        <p:spPr>
          <a:xfrm rot="10800000">
            <a:off x="718704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370"/>
          <p:cNvSpPr/>
          <p:nvPr/>
        </p:nvSpPr>
        <p:spPr>
          <a:xfrm rot="10800000">
            <a:off x="718704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371"/>
          <p:cNvSpPr/>
          <p:nvPr/>
        </p:nvSpPr>
        <p:spPr>
          <a:xfrm rot="10800000">
            <a:off x="718704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372"/>
          <p:cNvSpPr/>
          <p:nvPr/>
        </p:nvSpPr>
        <p:spPr>
          <a:xfrm rot="10800000">
            <a:off x="718704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373"/>
          <p:cNvSpPr/>
          <p:nvPr/>
        </p:nvSpPr>
        <p:spPr>
          <a:xfrm rot="10800000">
            <a:off x="718704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374"/>
          <p:cNvSpPr/>
          <p:nvPr/>
        </p:nvSpPr>
        <p:spPr>
          <a:xfrm rot="10800000">
            <a:off x="718704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375"/>
          <p:cNvSpPr/>
          <p:nvPr/>
        </p:nvSpPr>
        <p:spPr>
          <a:xfrm rot="10800000">
            <a:off x="718704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376"/>
          <p:cNvSpPr/>
          <p:nvPr/>
        </p:nvSpPr>
        <p:spPr>
          <a:xfrm rot="10800000">
            <a:off x="718704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377"/>
          <p:cNvSpPr/>
          <p:nvPr/>
        </p:nvSpPr>
        <p:spPr>
          <a:xfrm rot="10800000">
            <a:off x="718704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378"/>
          <p:cNvSpPr/>
          <p:nvPr/>
        </p:nvSpPr>
        <p:spPr>
          <a:xfrm rot="10800000">
            <a:off x="718704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379"/>
          <p:cNvSpPr/>
          <p:nvPr/>
        </p:nvSpPr>
        <p:spPr>
          <a:xfrm rot="10800000">
            <a:off x="718704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380"/>
          <p:cNvSpPr/>
          <p:nvPr/>
        </p:nvSpPr>
        <p:spPr>
          <a:xfrm rot="10800000">
            <a:off x="718704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381"/>
          <p:cNvSpPr/>
          <p:nvPr/>
        </p:nvSpPr>
        <p:spPr>
          <a:xfrm rot="10800000">
            <a:off x="718704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382"/>
          <p:cNvSpPr/>
          <p:nvPr/>
        </p:nvSpPr>
        <p:spPr>
          <a:xfrm rot="10800000">
            <a:off x="718704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383"/>
          <p:cNvSpPr/>
          <p:nvPr/>
        </p:nvSpPr>
        <p:spPr>
          <a:xfrm rot="10800000">
            <a:off x="704088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384"/>
          <p:cNvSpPr/>
          <p:nvPr/>
        </p:nvSpPr>
        <p:spPr>
          <a:xfrm rot="10800000">
            <a:off x="704088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385"/>
          <p:cNvSpPr/>
          <p:nvPr/>
        </p:nvSpPr>
        <p:spPr>
          <a:xfrm rot="10800000">
            <a:off x="704088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386"/>
          <p:cNvSpPr/>
          <p:nvPr/>
        </p:nvSpPr>
        <p:spPr>
          <a:xfrm rot="10800000">
            <a:off x="704088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387"/>
          <p:cNvSpPr/>
          <p:nvPr/>
        </p:nvSpPr>
        <p:spPr>
          <a:xfrm rot="10800000">
            <a:off x="704088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388"/>
          <p:cNvSpPr/>
          <p:nvPr/>
        </p:nvSpPr>
        <p:spPr>
          <a:xfrm rot="10800000">
            <a:off x="704088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389"/>
          <p:cNvSpPr/>
          <p:nvPr/>
        </p:nvSpPr>
        <p:spPr>
          <a:xfrm rot="10800000">
            <a:off x="704088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390"/>
          <p:cNvSpPr/>
          <p:nvPr/>
        </p:nvSpPr>
        <p:spPr>
          <a:xfrm rot="10800000">
            <a:off x="704088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391"/>
          <p:cNvSpPr/>
          <p:nvPr/>
        </p:nvSpPr>
        <p:spPr>
          <a:xfrm rot="10800000">
            <a:off x="704088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392"/>
          <p:cNvSpPr/>
          <p:nvPr/>
        </p:nvSpPr>
        <p:spPr>
          <a:xfrm rot="10800000">
            <a:off x="689472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393"/>
          <p:cNvSpPr/>
          <p:nvPr/>
        </p:nvSpPr>
        <p:spPr>
          <a:xfrm rot="10800000">
            <a:off x="689472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394"/>
          <p:cNvSpPr/>
          <p:nvPr/>
        </p:nvSpPr>
        <p:spPr>
          <a:xfrm rot="10800000">
            <a:off x="689472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395"/>
          <p:cNvSpPr/>
          <p:nvPr/>
        </p:nvSpPr>
        <p:spPr>
          <a:xfrm rot="10800000">
            <a:off x="689472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396"/>
          <p:cNvSpPr/>
          <p:nvPr/>
        </p:nvSpPr>
        <p:spPr>
          <a:xfrm rot="10800000">
            <a:off x="689472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397"/>
          <p:cNvSpPr/>
          <p:nvPr/>
        </p:nvSpPr>
        <p:spPr>
          <a:xfrm rot="10800000">
            <a:off x="6894720" y="1140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398"/>
          <p:cNvSpPr/>
          <p:nvPr/>
        </p:nvSpPr>
        <p:spPr>
          <a:xfrm rot="10800000">
            <a:off x="6894720" y="994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399"/>
          <p:cNvSpPr/>
          <p:nvPr/>
        </p:nvSpPr>
        <p:spPr>
          <a:xfrm rot="10800000">
            <a:off x="689472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400"/>
          <p:cNvSpPr/>
          <p:nvPr/>
        </p:nvSpPr>
        <p:spPr>
          <a:xfrm rot="10800000">
            <a:off x="67485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401"/>
          <p:cNvSpPr/>
          <p:nvPr/>
        </p:nvSpPr>
        <p:spPr>
          <a:xfrm rot="10800000">
            <a:off x="67485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402"/>
          <p:cNvSpPr/>
          <p:nvPr/>
        </p:nvSpPr>
        <p:spPr>
          <a:xfrm rot="10800000">
            <a:off x="67485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403"/>
          <p:cNvSpPr/>
          <p:nvPr/>
        </p:nvSpPr>
        <p:spPr>
          <a:xfrm rot="10800000">
            <a:off x="674856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404"/>
          <p:cNvSpPr/>
          <p:nvPr/>
        </p:nvSpPr>
        <p:spPr>
          <a:xfrm rot="10800000">
            <a:off x="67485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405"/>
          <p:cNvSpPr/>
          <p:nvPr/>
        </p:nvSpPr>
        <p:spPr>
          <a:xfrm rot="10800000">
            <a:off x="67485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406"/>
          <p:cNvSpPr/>
          <p:nvPr/>
        </p:nvSpPr>
        <p:spPr>
          <a:xfrm rot="10800000">
            <a:off x="660240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407"/>
          <p:cNvSpPr/>
          <p:nvPr/>
        </p:nvSpPr>
        <p:spPr>
          <a:xfrm rot="10800000">
            <a:off x="660240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408"/>
          <p:cNvSpPr/>
          <p:nvPr/>
        </p:nvSpPr>
        <p:spPr>
          <a:xfrm rot="10800000">
            <a:off x="660240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409"/>
          <p:cNvSpPr/>
          <p:nvPr/>
        </p:nvSpPr>
        <p:spPr>
          <a:xfrm rot="10800000">
            <a:off x="879444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410"/>
          <p:cNvSpPr/>
          <p:nvPr/>
        </p:nvSpPr>
        <p:spPr>
          <a:xfrm rot="10800000">
            <a:off x="879444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411"/>
          <p:cNvSpPr/>
          <p:nvPr/>
        </p:nvSpPr>
        <p:spPr>
          <a:xfrm rot="10800000">
            <a:off x="879444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412"/>
          <p:cNvSpPr/>
          <p:nvPr/>
        </p:nvSpPr>
        <p:spPr>
          <a:xfrm rot="10800000">
            <a:off x="879444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413"/>
          <p:cNvSpPr/>
          <p:nvPr/>
        </p:nvSpPr>
        <p:spPr>
          <a:xfrm rot="10800000">
            <a:off x="879444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414"/>
          <p:cNvSpPr/>
          <p:nvPr/>
        </p:nvSpPr>
        <p:spPr>
          <a:xfrm rot="10800000">
            <a:off x="879444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415"/>
          <p:cNvSpPr/>
          <p:nvPr/>
        </p:nvSpPr>
        <p:spPr>
          <a:xfrm rot="10800000">
            <a:off x="879444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416"/>
          <p:cNvSpPr/>
          <p:nvPr/>
        </p:nvSpPr>
        <p:spPr>
          <a:xfrm rot="10800000">
            <a:off x="879444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417"/>
          <p:cNvSpPr/>
          <p:nvPr/>
        </p:nvSpPr>
        <p:spPr>
          <a:xfrm rot="10800000">
            <a:off x="879444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418"/>
          <p:cNvSpPr/>
          <p:nvPr/>
        </p:nvSpPr>
        <p:spPr>
          <a:xfrm rot="10800000">
            <a:off x="879444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419"/>
          <p:cNvSpPr/>
          <p:nvPr/>
        </p:nvSpPr>
        <p:spPr>
          <a:xfrm rot="10800000">
            <a:off x="879444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420"/>
          <p:cNvSpPr/>
          <p:nvPr/>
        </p:nvSpPr>
        <p:spPr>
          <a:xfrm rot="10800000">
            <a:off x="879444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421"/>
          <p:cNvSpPr/>
          <p:nvPr/>
        </p:nvSpPr>
        <p:spPr>
          <a:xfrm rot="10800000">
            <a:off x="879444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422"/>
          <p:cNvSpPr/>
          <p:nvPr/>
        </p:nvSpPr>
        <p:spPr>
          <a:xfrm rot="10800000">
            <a:off x="879444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423"/>
          <p:cNvSpPr/>
          <p:nvPr/>
        </p:nvSpPr>
        <p:spPr>
          <a:xfrm rot="10800000">
            <a:off x="879444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424"/>
          <p:cNvSpPr/>
          <p:nvPr/>
        </p:nvSpPr>
        <p:spPr>
          <a:xfrm rot="10800000">
            <a:off x="864828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425"/>
          <p:cNvSpPr/>
          <p:nvPr/>
        </p:nvSpPr>
        <p:spPr>
          <a:xfrm rot="10800000">
            <a:off x="864828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426"/>
          <p:cNvSpPr/>
          <p:nvPr/>
        </p:nvSpPr>
        <p:spPr>
          <a:xfrm rot="10800000">
            <a:off x="864828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427"/>
          <p:cNvSpPr/>
          <p:nvPr/>
        </p:nvSpPr>
        <p:spPr>
          <a:xfrm rot="10800000">
            <a:off x="864828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428"/>
          <p:cNvSpPr/>
          <p:nvPr/>
        </p:nvSpPr>
        <p:spPr>
          <a:xfrm rot="10800000">
            <a:off x="850212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429"/>
          <p:cNvSpPr/>
          <p:nvPr/>
        </p:nvSpPr>
        <p:spPr>
          <a:xfrm rot="10800000">
            <a:off x="850212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430"/>
          <p:cNvSpPr/>
          <p:nvPr/>
        </p:nvSpPr>
        <p:spPr>
          <a:xfrm rot="10800000">
            <a:off x="850212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431"/>
          <p:cNvSpPr/>
          <p:nvPr/>
        </p:nvSpPr>
        <p:spPr>
          <a:xfrm rot="10800000">
            <a:off x="850212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432"/>
          <p:cNvSpPr/>
          <p:nvPr/>
        </p:nvSpPr>
        <p:spPr>
          <a:xfrm rot="10800000">
            <a:off x="850212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433"/>
          <p:cNvSpPr/>
          <p:nvPr/>
        </p:nvSpPr>
        <p:spPr>
          <a:xfrm rot="10800000">
            <a:off x="850212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434"/>
          <p:cNvSpPr/>
          <p:nvPr/>
        </p:nvSpPr>
        <p:spPr>
          <a:xfrm rot="10800000">
            <a:off x="850212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435"/>
          <p:cNvSpPr/>
          <p:nvPr/>
        </p:nvSpPr>
        <p:spPr>
          <a:xfrm rot="10800000">
            <a:off x="850212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436"/>
          <p:cNvSpPr/>
          <p:nvPr/>
        </p:nvSpPr>
        <p:spPr>
          <a:xfrm rot="10800000">
            <a:off x="850212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437"/>
          <p:cNvSpPr/>
          <p:nvPr/>
        </p:nvSpPr>
        <p:spPr>
          <a:xfrm rot="10800000">
            <a:off x="850212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438"/>
          <p:cNvSpPr/>
          <p:nvPr/>
        </p:nvSpPr>
        <p:spPr>
          <a:xfrm rot="10800000">
            <a:off x="835596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439"/>
          <p:cNvSpPr/>
          <p:nvPr/>
        </p:nvSpPr>
        <p:spPr>
          <a:xfrm rot="10800000">
            <a:off x="835596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440"/>
          <p:cNvSpPr/>
          <p:nvPr/>
        </p:nvSpPr>
        <p:spPr>
          <a:xfrm rot="10800000">
            <a:off x="835596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441"/>
          <p:cNvSpPr/>
          <p:nvPr/>
        </p:nvSpPr>
        <p:spPr>
          <a:xfrm rot="10800000">
            <a:off x="835596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442"/>
          <p:cNvSpPr/>
          <p:nvPr/>
        </p:nvSpPr>
        <p:spPr>
          <a:xfrm rot="10800000">
            <a:off x="835596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443"/>
          <p:cNvSpPr/>
          <p:nvPr/>
        </p:nvSpPr>
        <p:spPr>
          <a:xfrm rot="10800000">
            <a:off x="835596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444"/>
          <p:cNvSpPr/>
          <p:nvPr/>
        </p:nvSpPr>
        <p:spPr>
          <a:xfrm rot="10800000">
            <a:off x="835596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445"/>
          <p:cNvSpPr/>
          <p:nvPr/>
        </p:nvSpPr>
        <p:spPr>
          <a:xfrm rot="10800000">
            <a:off x="835596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446"/>
          <p:cNvSpPr/>
          <p:nvPr/>
        </p:nvSpPr>
        <p:spPr>
          <a:xfrm rot="10800000">
            <a:off x="835596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447"/>
          <p:cNvSpPr/>
          <p:nvPr/>
        </p:nvSpPr>
        <p:spPr>
          <a:xfrm rot="10800000">
            <a:off x="835596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448"/>
          <p:cNvSpPr/>
          <p:nvPr/>
        </p:nvSpPr>
        <p:spPr>
          <a:xfrm rot="10800000">
            <a:off x="83559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449"/>
          <p:cNvSpPr/>
          <p:nvPr/>
        </p:nvSpPr>
        <p:spPr>
          <a:xfrm rot="10800000">
            <a:off x="835596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450"/>
          <p:cNvSpPr/>
          <p:nvPr/>
        </p:nvSpPr>
        <p:spPr>
          <a:xfrm rot="10800000">
            <a:off x="835596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451"/>
          <p:cNvSpPr/>
          <p:nvPr/>
        </p:nvSpPr>
        <p:spPr>
          <a:xfrm rot="10800000">
            <a:off x="83559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452"/>
          <p:cNvSpPr/>
          <p:nvPr/>
        </p:nvSpPr>
        <p:spPr>
          <a:xfrm rot="10800000">
            <a:off x="835596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453"/>
          <p:cNvSpPr/>
          <p:nvPr/>
        </p:nvSpPr>
        <p:spPr>
          <a:xfrm rot="10800000">
            <a:off x="835596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454"/>
          <p:cNvSpPr/>
          <p:nvPr/>
        </p:nvSpPr>
        <p:spPr>
          <a:xfrm rot="10800000">
            <a:off x="835596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455"/>
          <p:cNvSpPr/>
          <p:nvPr/>
        </p:nvSpPr>
        <p:spPr>
          <a:xfrm rot="10800000">
            <a:off x="820980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456"/>
          <p:cNvSpPr/>
          <p:nvPr/>
        </p:nvSpPr>
        <p:spPr>
          <a:xfrm rot="10800000">
            <a:off x="8209800" y="4794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457"/>
          <p:cNvSpPr/>
          <p:nvPr/>
        </p:nvSpPr>
        <p:spPr>
          <a:xfrm rot="10800000">
            <a:off x="820980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458"/>
          <p:cNvSpPr/>
          <p:nvPr/>
        </p:nvSpPr>
        <p:spPr>
          <a:xfrm rot="10800000">
            <a:off x="8209800" y="43556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459"/>
          <p:cNvSpPr/>
          <p:nvPr/>
        </p:nvSpPr>
        <p:spPr>
          <a:xfrm rot="10800000">
            <a:off x="820980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460"/>
          <p:cNvSpPr/>
          <p:nvPr/>
        </p:nvSpPr>
        <p:spPr>
          <a:xfrm rot="10800000">
            <a:off x="820980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461"/>
          <p:cNvSpPr/>
          <p:nvPr/>
        </p:nvSpPr>
        <p:spPr>
          <a:xfrm rot="10800000">
            <a:off x="820980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462"/>
          <p:cNvSpPr/>
          <p:nvPr/>
        </p:nvSpPr>
        <p:spPr>
          <a:xfrm rot="10800000">
            <a:off x="820980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463"/>
          <p:cNvSpPr/>
          <p:nvPr/>
        </p:nvSpPr>
        <p:spPr>
          <a:xfrm rot="10800000">
            <a:off x="820980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464"/>
          <p:cNvSpPr/>
          <p:nvPr/>
        </p:nvSpPr>
        <p:spPr>
          <a:xfrm rot="10800000">
            <a:off x="820980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465"/>
          <p:cNvSpPr/>
          <p:nvPr/>
        </p:nvSpPr>
        <p:spPr>
          <a:xfrm rot="10800000">
            <a:off x="8209800" y="2638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466"/>
          <p:cNvSpPr/>
          <p:nvPr/>
        </p:nvSpPr>
        <p:spPr>
          <a:xfrm rot="10800000">
            <a:off x="806400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467"/>
          <p:cNvSpPr/>
          <p:nvPr/>
        </p:nvSpPr>
        <p:spPr>
          <a:xfrm rot="10800000">
            <a:off x="806400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468"/>
          <p:cNvSpPr/>
          <p:nvPr/>
        </p:nvSpPr>
        <p:spPr>
          <a:xfrm rot="10800000">
            <a:off x="806400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469"/>
          <p:cNvSpPr/>
          <p:nvPr/>
        </p:nvSpPr>
        <p:spPr>
          <a:xfrm rot="10800000">
            <a:off x="806400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470"/>
          <p:cNvSpPr/>
          <p:nvPr/>
        </p:nvSpPr>
        <p:spPr>
          <a:xfrm rot="10800000">
            <a:off x="806400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471"/>
          <p:cNvSpPr/>
          <p:nvPr/>
        </p:nvSpPr>
        <p:spPr>
          <a:xfrm rot="10800000">
            <a:off x="806400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472"/>
          <p:cNvSpPr/>
          <p:nvPr/>
        </p:nvSpPr>
        <p:spPr>
          <a:xfrm rot="10800000">
            <a:off x="806400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473"/>
          <p:cNvSpPr/>
          <p:nvPr/>
        </p:nvSpPr>
        <p:spPr>
          <a:xfrm rot="10800000">
            <a:off x="806400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474"/>
          <p:cNvSpPr/>
          <p:nvPr/>
        </p:nvSpPr>
        <p:spPr>
          <a:xfrm rot="10800000">
            <a:off x="806400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475"/>
          <p:cNvSpPr/>
          <p:nvPr/>
        </p:nvSpPr>
        <p:spPr>
          <a:xfrm rot="10800000">
            <a:off x="806400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476"/>
          <p:cNvSpPr/>
          <p:nvPr/>
        </p:nvSpPr>
        <p:spPr>
          <a:xfrm rot="10800000">
            <a:off x="806400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477"/>
          <p:cNvSpPr/>
          <p:nvPr/>
        </p:nvSpPr>
        <p:spPr>
          <a:xfrm rot="10800000">
            <a:off x="806400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478"/>
          <p:cNvSpPr/>
          <p:nvPr/>
        </p:nvSpPr>
        <p:spPr>
          <a:xfrm rot="10800000">
            <a:off x="806400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479"/>
          <p:cNvSpPr/>
          <p:nvPr/>
        </p:nvSpPr>
        <p:spPr>
          <a:xfrm rot="10800000">
            <a:off x="791784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480"/>
          <p:cNvSpPr/>
          <p:nvPr/>
        </p:nvSpPr>
        <p:spPr>
          <a:xfrm rot="10800000">
            <a:off x="791784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481"/>
          <p:cNvSpPr/>
          <p:nvPr/>
        </p:nvSpPr>
        <p:spPr>
          <a:xfrm rot="10800000">
            <a:off x="791784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482"/>
          <p:cNvSpPr/>
          <p:nvPr/>
        </p:nvSpPr>
        <p:spPr>
          <a:xfrm rot="10800000">
            <a:off x="791784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483"/>
          <p:cNvSpPr/>
          <p:nvPr/>
        </p:nvSpPr>
        <p:spPr>
          <a:xfrm rot="10800000">
            <a:off x="791784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484"/>
          <p:cNvSpPr/>
          <p:nvPr/>
        </p:nvSpPr>
        <p:spPr>
          <a:xfrm rot="10800000">
            <a:off x="7917840" y="26020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485"/>
          <p:cNvSpPr/>
          <p:nvPr/>
        </p:nvSpPr>
        <p:spPr>
          <a:xfrm rot="10800000">
            <a:off x="791784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486"/>
          <p:cNvSpPr/>
          <p:nvPr/>
        </p:nvSpPr>
        <p:spPr>
          <a:xfrm rot="10800000">
            <a:off x="791784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487"/>
          <p:cNvSpPr/>
          <p:nvPr/>
        </p:nvSpPr>
        <p:spPr>
          <a:xfrm rot="10800000">
            <a:off x="7917840" y="702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488"/>
          <p:cNvSpPr/>
          <p:nvPr/>
        </p:nvSpPr>
        <p:spPr>
          <a:xfrm rot="10800000">
            <a:off x="777168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489"/>
          <p:cNvSpPr/>
          <p:nvPr/>
        </p:nvSpPr>
        <p:spPr>
          <a:xfrm rot="10800000">
            <a:off x="777168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490"/>
          <p:cNvSpPr/>
          <p:nvPr/>
        </p:nvSpPr>
        <p:spPr>
          <a:xfrm rot="10800000">
            <a:off x="777168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491"/>
          <p:cNvSpPr/>
          <p:nvPr/>
        </p:nvSpPr>
        <p:spPr>
          <a:xfrm rot="10800000">
            <a:off x="777168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492"/>
          <p:cNvSpPr/>
          <p:nvPr/>
        </p:nvSpPr>
        <p:spPr>
          <a:xfrm rot="10800000">
            <a:off x="777168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493"/>
          <p:cNvSpPr/>
          <p:nvPr/>
        </p:nvSpPr>
        <p:spPr>
          <a:xfrm rot="10800000">
            <a:off x="777168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494"/>
          <p:cNvSpPr/>
          <p:nvPr/>
        </p:nvSpPr>
        <p:spPr>
          <a:xfrm rot="10800000">
            <a:off x="777168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495"/>
          <p:cNvSpPr/>
          <p:nvPr/>
        </p:nvSpPr>
        <p:spPr>
          <a:xfrm rot="10800000">
            <a:off x="777168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496"/>
          <p:cNvSpPr/>
          <p:nvPr/>
        </p:nvSpPr>
        <p:spPr>
          <a:xfrm rot="10800000">
            <a:off x="762552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497"/>
          <p:cNvSpPr/>
          <p:nvPr/>
        </p:nvSpPr>
        <p:spPr>
          <a:xfrm rot="10800000">
            <a:off x="762552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498"/>
          <p:cNvSpPr/>
          <p:nvPr/>
        </p:nvSpPr>
        <p:spPr>
          <a:xfrm rot="10800000">
            <a:off x="762552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499"/>
          <p:cNvSpPr/>
          <p:nvPr/>
        </p:nvSpPr>
        <p:spPr>
          <a:xfrm rot="10800000">
            <a:off x="762552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500"/>
          <p:cNvSpPr/>
          <p:nvPr/>
        </p:nvSpPr>
        <p:spPr>
          <a:xfrm rot="10800000">
            <a:off x="762552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501"/>
          <p:cNvSpPr/>
          <p:nvPr/>
        </p:nvSpPr>
        <p:spPr>
          <a:xfrm rot="10800000">
            <a:off x="74793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502"/>
          <p:cNvSpPr/>
          <p:nvPr/>
        </p:nvSpPr>
        <p:spPr>
          <a:xfrm rot="10800000">
            <a:off x="747936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503"/>
          <p:cNvSpPr/>
          <p:nvPr/>
        </p:nvSpPr>
        <p:spPr>
          <a:xfrm rot="10800000">
            <a:off x="747936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504"/>
          <p:cNvSpPr/>
          <p:nvPr/>
        </p:nvSpPr>
        <p:spPr>
          <a:xfrm rot="10800000">
            <a:off x="74793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505"/>
          <p:cNvSpPr/>
          <p:nvPr/>
        </p:nvSpPr>
        <p:spPr>
          <a:xfrm rot="10800000">
            <a:off x="747936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506"/>
          <p:cNvSpPr/>
          <p:nvPr/>
        </p:nvSpPr>
        <p:spPr>
          <a:xfrm rot="10800000">
            <a:off x="733320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507"/>
          <p:cNvSpPr/>
          <p:nvPr/>
        </p:nvSpPr>
        <p:spPr>
          <a:xfrm rot="10800000">
            <a:off x="718704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508"/>
          <p:cNvSpPr/>
          <p:nvPr/>
        </p:nvSpPr>
        <p:spPr>
          <a:xfrm rot="10800000">
            <a:off x="718704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509"/>
          <p:cNvSpPr/>
          <p:nvPr/>
        </p:nvSpPr>
        <p:spPr>
          <a:xfrm rot="10800000">
            <a:off x="704088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510"/>
          <p:cNvSpPr/>
          <p:nvPr/>
        </p:nvSpPr>
        <p:spPr>
          <a:xfrm rot="10800000">
            <a:off x="67485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511"/>
          <p:cNvSpPr/>
          <p:nvPr/>
        </p:nvSpPr>
        <p:spPr>
          <a:xfrm rot="10800000">
            <a:off x="660240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PlaceHolder 5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9" name="PlaceHolder 5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CustomShape 1"/>
          <p:cNvSpPr/>
          <p:nvPr/>
        </p:nvSpPr>
        <p:spPr>
          <a:xfrm rot="10800000">
            <a:off x="9232920" y="5232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2"/>
          <p:cNvSpPr/>
          <p:nvPr/>
        </p:nvSpPr>
        <p:spPr>
          <a:xfrm rot="10800000">
            <a:off x="923292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3"/>
          <p:cNvSpPr/>
          <p:nvPr/>
        </p:nvSpPr>
        <p:spPr>
          <a:xfrm rot="10800000">
            <a:off x="923292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4"/>
          <p:cNvSpPr/>
          <p:nvPr/>
        </p:nvSpPr>
        <p:spPr>
          <a:xfrm rot="10800000">
            <a:off x="9232920" y="4794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5"/>
          <p:cNvSpPr/>
          <p:nvPr/>
        </p:nvSpPr>
        <p:spPr>
          <a:xfrm rot="10800000">
            <a:off x="9232920" y="46479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6"/>
          <p:cNvSpPr/>
          <p:nvPr/>
        </p:nvSpPr>
        <p:spPr>
          <a:xfrm rot="10800000">
            <a:off x="923292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7"/>
          <p:cNvSpPr/>
          <p:nvPr/>
        </p:nvSpPr>
        <p:spPr>
          <a:xfrm rot="10800000">
            <a:off x="9232920" y="43556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8"/>
          <p:cNvSpPr/>
          <p:nvPr/>
        </p:nvSpPr>
        <p:spPr>
          <a:xfrm rot="10800000">
            <a:off x="923292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9"/>
          <p:cNvSpPr/>
          <p:nvPr/>
        </p:nvSpPr>
        <p:spPr>
          <a:xfrm rot="10800000">
            <a:off x="923292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10"/>
          <p:cNvSpPr/>
          <p:nvPr/>
        </p:nvSpPr>
        <p:spPr>
          <a:xfrm rot="10800000">
            <a:off x="923292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11"/>
          <p:cNvSpPr/>
          <p:nvPr/>
        </p:nvSpPr>
        <p:spPr>
          <a:xfrm rot="10800000">
            <a:off x="9232920" y="3771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12"/>
          <p:cNvSpPr/>
          <p:nvPr/>
        </p:nvSpPr>
        <p:spPr>
          <a:xfrm rot="10800000">
            <a:off x="9232920" y="3624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13"/>
          <p:cNvSpPr/>
          <p:nvPr/>
        </p:nvSpPr>
        <p:spPr>
          <a:xfrm rot="10800000">
            <a:off x="923292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14"/>
          <p:cNvSpPr/>
          <p:nvPr/>
        </p:nvSpPr>
        <p:spPr>
          <a:xfrm rot="10800000">
            <a:off x="9232920" y="3332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15"/>
          <p:cNvSpPr/>
          <p:nvPr/>
        </p:nvSpPr>
        <p:spPr>
          <a:xfrm rot="10800000">
            <a:off x="923292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16"/>
          <p:cNvSpPr/>
          <p:nvPr/>
        </p:nvSpPr>
        <p:spPr>
          <a:xfrm rot="10800000">
            <a:off x="9232920" y="30405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17"/>
          <p:cNvSpPr/>
          <p:nvPr/>
        </p:nvSpPr>
        <p:spPr>
          <a:xfrm rot="10800000">
            <a:off x="923292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18"/>
          <p:cNvSpPr/>
          <p:nvPr/>
        </p:nvSpPr>
        <p:spPr>
          <a:xfrm rot="10800000">
            <a:off x="923292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19"/>
          <p:cNvSpPr/>
          <p:nvPr/>
        </p:nvSpPr>
        <p:spPr>
          <a:xfrm rot="10800000">
            <a:off x="9232920" y="26020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20"/>
          <p:cNvSpPr/>
          <p:nvPr/>
        </p:nvSpPr>
        <p:spPr>
          <a:xfrm rot="10800000">
            <a:off x="923292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21"/>
          <p:cNvSpPr/>
          <p:nvPr/>
        </p:nvSpPr>
        <p:spPr>
          <a:xfrm rot="10800000">
            <a:off x="923292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22"/>
          <p:cNvSpPr/>
          <p:nvPr/>
        </p:nvSpPr>
        <p:spPr>
          <a:xfrm rot="10800000">
            <a:off x="9232920" y="21636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23"/>
          <p:cNvSpPr/>
          <p:nvPr/>
        </p:nvSpPr>
        <p:spPr>
          <a:xfrm rot="10800000">
            <a:off x="923292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24"/>
          <p:cNvSpPr/>
          <p:nvPr/>
        </p:nvSpPr>
        <p:spPr>
          <a:xfrm rot="10800000">
            <a:off x="923292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25"/>
          <p:cNvSpPr/>
          <p:nvPr/>
        </p:nvSpPr>
        <p:spPr>
          <a:xfrm rot="10800000">
            <a:off x="923292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26"/>
          <p:cNvSpPr/>
          <p:nvPr/>
        </p:nvSpPr>
        <p:spPr>
          <a:xfrm rot="10800000">
            <a:off x="9232920" y="15789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27"/>
          <p:cNvSpPr/>
          <p:nvPr/>
        </p:nvSpPr>
        <p:spPr>
          <a:xfrm rot="10800000">
            <a:off x="923292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28"/>
          <p:cNvSpPr/>
          <p:nvPr/>
        </p:nvSpPr>
        <p:spPr>
          <a:xfrm rot="10800000">
            <a:off x="923292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29"/>
          <p:cNvSpPr/>
          <p:nvPr/>
        </p:nvSpPr>
        <p:spPr>
          <a:xfrm rot="10800000">
            <a:off x="9232920" y="11408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30"/>
          <p:cNvSpPr/>
          <p:nvPr/>
        </p:nvSpPr>
        <p:spPr>
          <a:xfrm rot="10800000">
            <a:off x="9232920" y="994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31"/>
          <p:cNvSpPr/>
          <p:nvPr/>
        </p:nvSpPr>
        <p:spPr>
          <a:xfrm rot="10800000">
            <a:off x="923292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32"/>
          <p:cNvSpPr/>
          <p:nvPr/>
        </p:nvSpPr>
        <p:spPr>
          <a:xfrm rot="10800000">
            <a:off x="9232920" y="702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33"/>
          <p:cNvSpPr/>
          <p:nvPr/>
        </p:nvSpPr>
        <p:spPr>
          <a:xfrm rot="10800000">
            <a:off x="923292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34"/>
          <p:cNvSpPr/>
          <p:nvPr/>
        </p:nvSpPr>
        <p:spPr>
          <a:xfrm rot="10800000">
            <a:off x="923292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35"/>
          <p:cNvSpPr/>
          <p:nvPr/>
        </p:nvSpPr>
        <p:spPr>
          <a:xfrm rot="10800000">
            <a:off x="9232920" y="2638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36"/>
          <p:cNvSpPr/>
          <p:nvPr/>
        </p:nvSpPr>
        <p:spPr>
          <a:xfrm rot="10800000">
            <a:off x="90867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37"/>
          <p:cNvSpPr/>
          <p:nvPr/>
        </p:nvSpPr>
        <p:spPr>
          <a:xfrm rot="10800000">
            <a:off x="908676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38"/>
          <p:cNvSpPr/>
          <p:nvPr/>
        </p:nvSpPr>
        <p:spPr>
          <a:xfrm rot="10800000">
            <a:off x="908676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39"/>
          <p:cNvSpPr/>
          <p:nvPr/>
        </p:nvSpPr>
        <p:spPr>
          <a:xfrm rot="10800000">
            <a:off x="908676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40"/>
          <p:cNvSpPr/>
          <p:nvPr/>
        </p:nvSpPr>
        <p:spPr>
          <a:xfrm rot="10800000">
            <a:off x="908676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41"/>
          <p:cNvSpPr/>
          <p:nvPr/>
        </p:nvSpPr>
        <p:spPr>
          <a:xfrm rot="10800000">
            <a:off x="908676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42"/>
          <p:cNvSpPr/>
          <p:nvPr/>
        </p:nvSpPr>
        <p:spPr>
          <a:xfrm rot="10800000">
            <a:off x="908676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43"/>
          <p:cNvSpPr/>
          <p:nvPr/>
        </p:nvSpPr>
        <p:spPr>
          <a:xfrm rot="10800000">
            <a:off x="908676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44"/>
          <p:cNvSpPr/>
          <p:nvPr/>
        </p:nvSpPr>
        <p:spPr>
          <a:xfrm rot="10800000">
            <a:off x="90867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45"/>
          <p:cNvSpPr/>
          <p:nvPr/>
        </p:nvSpPr>
        <p:spPr>
          <a:xfrm rot="10800000">
            <a:off x="908676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46"/>
          <p:cNvSpPr/>
          <p:nvPr/>
        </p:nvSpPr>
        <p:spPr>
          <a:xfrm rot="10800000">
            <a:off x="908676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47"/>
          <p:cNvSpPr/>
          <p:nvPr/>
        </p:nvSpPr>
        <p:spPr>
          <a:xfrm rot="10800000">
            <a:off x="90867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48"/>
          <p:cNvSpPr/>
          <p:nvPr/>
        </p:nvSpPr>
        <p:spPr>
          <a:xfrm rot="10800000">
            <a:off x="908676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49"/>
          <p:cNvSpPr/>
          <p:nvPr/>
        </p:nvSpPr>
        <p:spPr>
          <a:xfrm rot="10800000">
            <a:off x="908676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50"/>
          <p:cNvSpPr/>
          <p:nvPr/>
        </p:nvSpPr>
        <p:spPr>
          <a:xfrm rot="10800000">
            <a:off x="908676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51"/>
          <p:cNvSpPr/>
          <p:nvPr/>
        </p:nvSpPr>
        <p:spPr>
          <a:xfrm rot="10800000">
            <a:off x="908676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52"/>
          <p:cNvSpPr/>
          <p:nvPr/>
        </p:nvSpPr>
        <p:spPr>
          <a:xfrm rot="10800000">
            <a:off x="908676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53"/>
          <p:cNvSpPr/>
          <p:nvPr/>
        </p:nvSpPr>
        <p:spPr>
          <a:xfrm rot="10800000">
            <a:off x="908676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54"/>
          <p:cNvSpPr/>
          <p:nvPr/>
        </p:nvSpPr>
        <p:spPr>
          <a:xfrm rot="10800000">
            <a:off x="908676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55"/>
          <p:cNvSpPr/>
          <p:nvPr/>
        </p:nvSpPr>
        <p:spPr>
          <a:xfrm rot="10800000">
            <a:off x="908676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56"/>
          <p:cNvSpPr/>
          <p:nvPr/>
        </p:nvSpPr>
        <p:spPr>
          <a:xfrm rot="10800000">
            <a:off x="90867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57"/>
          <p:cNvSpPr/>
          <p:nvPr/>
        </p:nvSpPr>
        <p:spPr>
          <a:xfrm rot="10800000">
            <a:off x="908676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58"/>
          <p:cNvSpPr/>
          <p:nvPr/>
        </p:nvSpPr>
        <p:spPr>
          <a:xfrm rot="10800000">
            <a:off x="908676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59"/>
          <p:cNvSpPr/>
          <p:nvPr/>
        </p:nvSpPr>
        <p:spPr>
          <a:xfrm rot="10800000">
            <a:off x="908676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60"/>
          <p:cNvSpPr/>
          <p:nvPr/>
        </p:nvSpPr>
        <p:spPr>
          <a:xfrm rot="10800000">
            <a:off x="908676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61"/>
          <p:cNvSpPr/>
          <p:nvPr/>
        </p:nvSpPr>
        <p:spPr>
          <a:xfrm rot="10800000">
            <a:off x="90867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62"/>
          <p:cNvSpPr/>
          <p:nvPr/>
        </p:nvSpPr>
        <p:spPr>
          <a:xfrm rot="10800000">
            <a:off x="908676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63"/>
          <p:cNvSpPr/>
          <p:nvPr/>
        </p:nvSpPr>
        <p:spPr>
          <a:xfrm rot="10800000">
            <a:off x="908676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64"/>
          <p:cNvSpPr/>
          <p:nvPr/>
        </p:nvSpPr>
        <p:spPr>
          <a:xfrm rot="10800000">
            <a:off x="908676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65"/>
          <p:cNvSpPr/>
          <p:nvPr/>
        </p:nvSpPr>
        <p:spPr>
          <a:xfrm rot="10800000">
            <a:off x="908676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66"/>
          <p:cNvSpPr/>
          <p:nvPr/>
        </p:nvSpPr>
        <p:spPr>
          <a:xfrm rot="10800000">
            <a:off x="908676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67"/>
          <p:cNvSpPr/>
          <p:nvPr/>
        </p:nvSpPr>
        <p:spPr>
          <a:xfrm rot="10800000">
            <a:off x="908676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68"/>
          <p:cNvSpPr/>
          <p:nvPr/>
        </p:nvSpPr>
        <p:spPr>
          <a:xfrm rot="10800000">
            <a:off x="908676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69"/>
          <p:cNvSpPr/>
          <p:nvPr/>
        </p:nvSpPr>
        <p:spPr>
          <a:xfrm rot="10800000">
            <a:off x="90867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70"/>
          <p:cNvSpPr/>
          <p:nvPr/>
        </p:nvSpPr>
        <p:spPr>
          <a:xfrm rot="10800000">
            <a:off x="908676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71"/>
          <p:cNvSpPr/>
          <p:nvPr/>
        </p:nvSpPr>
        <p:spPr>
          <a:xfrm rot="10800000">
            <a:off x="894060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72"/>
          <p:cNvSpPr/>
          <p:nvPr/>
        </p:nvSpPr>
        <p:spPr>
          <a:xfrm rot="10800000">
            <a:off x="894060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73"/>
          <p:cNvSpPr/>
          <p:nvPr/>
        </p:nvSpPr>
        <p:spPr>
          <a:xfrm rot="10800000">
            <a:off x="894060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74"/>
          <p:cNvSpPr/>
          <p:nvPr/>
        </p:nvSpPr>
        <p:spPr>
          <a:xfrm rot="10800000">
            <a:off x="894060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75"/>
          <p:cNvSpPr/>
          <p:nvPr/>
        </p:nvSpPr>
        <p:spPr>
          <a:xfrm rot="10800000">
            <a:off x="894060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76"/>
          <p:cNvSpPr/>
          <p:nvPr/>
        </p:nvSpPr>
        <p:spPr>
          <a:xfrm rot="10800000">
            <a:off x="894060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77"/>
          <p:cNvSpPr/>
          <p:nvPr/>
        </p:nvSpPr>
        <p:spPr>
          <a:xfrm rot="10800000">
            <a:off x="894060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78"/>
          <p:cNvSpPr/>
          <p:nvPr/>
        </p:nvSpPr>
        <p:spPr>
          <a:xfrm rot="10800000">
            <a:off x="894060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79"/>
          <p:cNvSpPr/>
          <p:nvPr/>
        </p:nvSpPr>
        <p:spPr>
          <a:xfrm rot="10800000">
            <a:off x="894060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80"/>
          <p:cNvSpPr/>
          <p:nvPr/>
        </p:nvSpPr>
        <p:spPr>
          <a:xfrm rot="10800000">
            <a:off x="894060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81"/>
          <p:cNvSpPr/>
          <p:nvPr/>
        </p:nvSpPr>
        <p:spPr>
          <a:xfrm rot="10800000">
            <a:off x="894060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82"/>
          <p:cNvSpPr/>
          <p:nvPr/>
        </p:nvSpPr>
        <p:spPr>
          <a:xfrm rot="10800000">
            <a:off x="894060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83"/>
          <p:cNvSpPr/>
          <p:nvPr/>
        </p:nvSpPr>
        <p:spPr>
          <a:xfrm rot="10800000">
            <a:off x="894060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84"/>
          <p:cNvSpPr/>
          <p:nvPr/>
        </p:nvSpPr>
        <p:spPr>
          <a:xfrm rot="10800000">
            <a:off x="894060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CustomShape 85"/>
          <p:cNvSpPr/>
          <p:nvPr/>
        </p:nvSpPr>
        <p:spPr>
          <a:xfrm rot="10800000">
            <a:off x="894060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86"/>
          <p:cNvSpPr/>
          <p:nvPr/>
        </p:nvSpPr>
        <p:spPr>
          <a:xfrm rot="10800000">
            <a:off x="894060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87"/>
          <p:cNvSpPr/>
          <p:nvPr/>
        </p:nvSpPr>
        <p:spPr>
          <a:xfrm rot="10800000">
            <a:off x="894060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88"/>
          <p:cNvSpPr/>
          <p:nvPr/>
        </p:nvSpPr>
        <p:spPr>
          <a:xfrm rot="10800000">
            <a:off x="894060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89"/>
          <p:cNvSpPr/>
          <p:nvPr/>
        </p:nvSpPr>
        <p:spPr>
          <a:xfrm rot="10800000">
            <a:off x="894060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90"/>
          <p:cNvSpPr/>
          <p:nvPr/>
        </p:nvSpPr>
        <p:spPr>
          <a:xfrm rot="10800000">
            <a:off x="894060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91"/>
          <p:cNvSpPr/>
          <p:nvPr/>
        </p:nvSpPr>
        <p:spPr>
          <a:xfrm rot="10800000">
            <a:off x="894060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92"/>
          <p:cNvSpPr/>
          <p:nvPr/>
        </p:nvSpPr>
        <p:spPr>
          <a:xfrm rot="10800000">
            <a:off x="894060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93"/>
          <p:cNvSpPr/>
          <p:nvPr/>
        </p:nvSpPr>
        <p:spPr>
          <a:xfrm rot="10800000">
            <a:off x="894060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94"/>
          <p:cNvSpPr/>
          <p:nvPr/>
        </p:nvSpPr>
        <p:spPr>
          <a:xfrm rot="10800000">
            <a:off x="894060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95"/>
          <p:cNvSpPr/>
          <p:nvPr/>
        </p:nvSpPr>
        <p:spPr>
          <a:xfrm rot="10800000">
            <a:off x="894060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96"/>
          <p:cNvSpPr/>
          <p:nvPr/>
        </p:nvSpPr>
        <p:spPr>
          <a:xfrm rot="10800000">
            <a:off x="894060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97"/>
          <p:cNvSpPr/>
          <p:nvPr/>
        </p:nvSpPr>
        <p:spPr>
          <a:xfrm rot="10800000">
            <a:off x="894060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98"/>
          <p:cNvSpPr/>
          <p:nvPr/>
        </p:nvSpPr>
        <p:spPr>
          <a:xfrm rot="10800000">
            <a:off x="894060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99"/>
          <p:cNvSpPr/>
          <p:nvPr/>
        </p:nvSpPr>
        <p:spPr>
          <a:xfrm rot="10800000">
            <a:off x="894060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100"/>
          <p:cNvSpPr/>
          <p:nvPr/>
        </p:nvSpPr>
        <p:spPr>
          <a:xfrm rot="10800000">
            <a:off x="894060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101"/>
          <p:cNvSpPr/>
          <p:nvPr/>
        </p:nvSpPr>
        <p:spPr>
          <a:xfrm rot="10800000">
            <a:off x="894060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102"/>
          <p:cNvSpPr/>
          <p:nvPr/>
        </p:nvSpPr>
        <p:spPr>
          <a:xfrm rot="10800000">
            <a:off x="879444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103"/>
          <p:cNvSpPr/>
          <p:nvPr/>
        </p:nvSpPr>
        <p:spPr>
          <a:xfrm rot="10800000">
            <a:off x="879444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104"/>
          <p:cNvSpPr/>
          <p:nvPr/>
        </p:nvSpPr>
        <p:spPr>
          <a:xfrm rot="10800000">
            <a:off x="879444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CustomShape 105"/>
          <p:cNvSpPr/>
          <p:nvPr/>
        </p:nvSpPr>
        <p:spPr>
          <a:xfrm rot="10800000">
            <a:off x="879444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106"/>
          <p:cNvSpPr/>
          <p:nvPr/>
        </p:nvSpPr>
        <p:spPr>
          <a:xfrm rot="10800000">
            <a:off x="879444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107"/>
          <p:cNvSpPr/>
          <p:nvPr/>
        </p:nvSpPr>
        <p:spPr>
          <a:xfrm rot="10800000">
            <a:off x="879444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108"/>
          <p:cNvSpPr/>
          <p:nvPr/>
        </p:nvSpPr>
        <p:spPr>
          <a:xfrm rot="10800000">
            <a:off x="879444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109"/>
          <p:cNvSpPr/>
          <p:nvPr/>
        </p:nvSpPr>
        <p:spPr>
          <a:xfrm rot="10800000">
            <a:off x="879444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CustomShape 110"/>
          <p:cNvSpPr/>
          <p:nvPr/>
        </p:nvSpPr>
        <p:spPr>
          <a:xfrm rot="10800000">
            <a:off x="879444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CustomShape 111"/>
          <p:cNvSpPr/>
          <p:nvPr/>
        </p:nvSpPr>
        <p:spPr>
          <a:xfrm rot="10800000">
            <a:off x="879444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112"/>
          <p:cNvSpPr/>
          <p:nvPr/>
        </p:nvSpPr>
        <p:spPr>
          <a:xfrm rot="10800000">
            <a:off x="879444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113"/>
          <p:cNvSpPr/>
          <p:nvPr/>
        </p:nvSpPr>
        <p:spPr>
          <a:xfrm rot="10800000">
            <a:off x="864828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114"/>
          <p:cNvSpPr/>
          <p:nvPr/>
        </p:nvSpPr>
        <p:spPr>
          <a:xfrm rot="10800000">
            <a:off x="864828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115"/>
          <p:cNvSpPr/>
          <p:nvPr/>
        </p:nvSpPr>
        <p:spPr>
          <a:xfrm rot="10800000">
            <a:off x="864828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116"/>
          <p:cNvSpPr/>
          <p:nvPr/>
        </p:nvSpPr>
        <p:spPr>
          <a:xfrm rot="10800000">
            <a:off x="850212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117"/>
          <p:cNvSpPr/>
          <p:nvPr/>
        </p:nvSpPr>
        <p:spPr>
          <a:xfrm rot="10800000">
            <a:off x="835596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118"/>
          <p:cNvSpPr/>
          <p:nvPr/>
        </p:nvSpPr>
        <p:spPr>
          <a:xfrm rot="10800000">
            <a:off x="835596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119"/>
          <p:cNvSpPr/>
          <p:nvPr/>
        </p:nvSpPr>
        <p:spPr>
          <a:xfrm rot="10800000">
            <a:off x="806364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120"/>
          <p:cNvSpPr/>
          <p:nvPr/>
        </p:nvSpPr>
        <p:spPr>
          <a:xfrm rot="10800000">
            <a:off x="879444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121"/>
          <p:cNvSpPr/>
          <p:nvPr/>
        </p:nvSpPr>
        <p:spPr>
          <a:xfrm rot="10800000">
            <a:off x="879444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122"/>
          <p:cNvSpPr/>
          <p:nvPr/>
        </p:nvSpPr>
        <p:spPr>
          <a:xfrm rot="10800000">
            <a:off x="879444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123"/>
          <p:cNvSpPr/>
          <p:nvPr/>
        </p:nvSpPr>
        <p:spPr>
          <a:xfrm rot="10800000">
            <a:off x="879444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124"/>
          <p:cNvSpPr/>
          <p:nvPr/>
        </p:nvSpPr>
        <p:spPr>
          <a:xfrm rot="10800000">
            <a:off x="879444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125"/>
          <p:cNvSpPr/>
          <p:nvPr/>
        </p:nvSpPr>
        <p:spPr>
          <a:xfrm rot="10800000">
            <a:off x="879444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126"/>
          <p:cNvSpPr/>
          <p:nvPr/>
        </p:nvSpPr>
        <p:spPr>
          <a:xfrm rot="10800000">
            <a:off x="879444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127"/>
          <p:cNvSpPr/>
          <p:nvPr/>
        </p:nvSpPr>
        <p:spPr>
          <a:xfrm rot="10800000">
            <a:off x="864828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128"/>
          <p:cNvSpPr/>
          <p:nvPr/>
        </p:nvSpPr>
        <p:spPr>
          <a:xfrm rot="10800000">
            <a:off x="864828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129"/>
          <p:cNvSpPr/>
          <p:nvPr/>
        </p:nvSpPr>
        <p:spPr>
          <a:xfrm rot="10800000">
            <a:off x="864828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130"/>
          <p:cNvSpPr/>
          <p:nvPr/>
        </p:nvSpPr>
        <p:spPr>
          <a:xfrm rot="10800000">
            <a:off x="864828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131"/>
          <p:cNvSpPr/>
          <p:nvPr/>
        </p:nvSpPr>
        <p:spPr>
          <a:xfrm rot="10800000">
            <a:off x="864828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132"/>
          <p:cNvSpPr/>
          <p:nvPr/>
        </p:nvSpPr>
        <p:spPr>
          <a:xfrm rot="10800000">
            <a:off x="864828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133"/>
          <p:cNvSpPr/>
          <p:nvPr/>
        </p:nvSpPr>
        <p:spPr>
          <a:xfrm rot="10800000">
            <a:off x="864828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134"/>
          <p:cNvSpPr/>
          <p:nvPr/>
        </p:nvSpPr>
        <p:spPr>
          <a:xfrm rot="10800000">
            <a:off x="864828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135"/>
          <p:cNvSpPr/>
          <p:nvPr/>
        </p:nvSpPr>
        <p:spPr>
          <a:xfrm rot="10800000">
            <a:off x="864828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136"/>
          <p:cNvSpPr/>
          <p:nvPr/>
        </p:nvSpPr>
        <p:spPr>
          <a:xfrm rot="10800000">
            <a:off x="864828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137"/>
          <p:cNvSpPr/>
          <p:nvPr/>
        </p:nvSpPr>
        <p:spPr>
          <a:xfrm rot="10800000">
            <a:off x="864828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138"/>
          <p:cNvSpPr/>
          <p:nvPr/>
        </p:nvSpPr>
        <p:spPr>
          <a:xfrm rot="10800000">
            <a:off x="864828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139"/>
          <p:cNvSpPr/>
          <p:nvPr/>
        </p:nvSpPr>
        <p:spPr>
          <a:xfrm rot="10800000">
            <a:off x="864828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140"/>
          <p:cNvSpPr/>
          <p:nvPr/>
        </p:nvSpPr>
        <p:spPr>
          <a:xfrm rot="10800000">
            <a:off x="864828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141"/>
          <p:cNvSpPr/>
          <p:nvPr/>
        </p:nvSpPr>
        <p:spPr>
          <a:xfrm rot="10800000">
            <a:off x="864828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142"/>
          <p:cNvSpPr/>
          <p:nvPr/>
        </p:nvSpPr>
        <p:spPr>
          <a:xfrm rot="10800000">
            <a:off x="864828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143"/>
          <p:cNvSpPr/>
          <p:nvPr/>
        </p:nvSpPr>
        <p:spPr>
          <a:xfrm rot="10800000">
            <a:off x="864828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144"/>
          <p:cNvSpPr/>
          <p:nvPr/>
        </p:nvSpPr>
        <p:spPr>
          <a:xfrm rot="10800000">
            <a:off x="864828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145"/>
          <p:cNvSpPr/>
          <p:nvPr/>
        </p:nvSpPr>
        <p:spPr>
          <a:xfrm rot="10800000">
            <a:off x="864828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146"/>
          <p:cNvSpPr/>
          <p:nvPr/>
        </p:nvSpPr>
        <p:spPr>
          <a:xfrm rot="10800000">
            <a:off x="850212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147"/>
          <p:cNvSpPr/>
          <p:nvPr/>
        </p:nvSpPr>
        <p:spPr>
          <a:xfrm rot="10800000">
            <a:off x="850212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148"/>
          <p:cNvSpPr/>
          <p:nvPr/>
        </p:nvSpPr>
        <p:spPr>
          <a:xfrm rot="10800000">
            <a:off x="850212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149"/>
          <p:cNvSpPr/>
          <p:nvPr/>
        </p:nvSpPr>
        <p:spPr>
          <a:xfrm rot="10800000">
            <a:off x="850212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150"/>
          <p:cNvSpPr/>
          <p:nvPr/>
        </p:nvSpPr>
        <p:spPr>
          <a:xfrm rot="10800000">
            <a:off x="8502120" y="40633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151"/>
          <p:cNvSpPr/>
          <p:nvPr/>
        </p:nvSpPr>
        <p:spPr>
          <a:xfrm rot="10800000">
            <a:off x="850212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152"/>
          <p:cNvSpPr/>
          <p:nvPr/>
        </p:nvSpPr>
        <p:spPr>
          <a:xfrm rot="10800000">
            <a:off x="850212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153"/>
          <p:cNvSpPr/>
          <p:nvPr/>
        </p:nvSpPr>
        <p:spPr>
          <a:xfrm rot="10800000">
            <a:off x="850212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154"/>
          <p:cNvSpPr/>
          <p:nvPr/>
        </p:nvSpPr>
        <p:spPr>
          <a:xfrm rot="10800000">
            <a:off x="850212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155"/>
          <p:cNvSpPr/>
          <p:nvPr/>
        </p:nvSpPr>
        <p:spPr>
          <a:xfrm rot="10800000">
            <a:off x="850212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156"/>
          <p:cNvSpPr/>
          <p:nvPr/>
        </p:nvSpPr>
        <p:spPr>
          <a:xfrm rot="10800000">
            <a:off x="850212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157"/>
          <p:cNvSpPr/>
          <p:nvPr/>
        </p:nvSpPr>
        <p:spPr>
          <a:xfrm rot="10800000">
            <a:off x="850212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158"/>
          <p:cNvSpPr/>
          <p:nvPr/>
        </p:nvSpPr>
        <p:spPr>
          <a:xfrm rot="10800000">
            <a:off x="850212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159"/>
          <p:cNvSpPr/>
          <p:nvPr/>
        </p:nvSpPr>
        <p:spPr>
          <a:xfrm rot="10800000">
            <a:off x="850212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160"/>
          <p:cNvSpPr/>
          <p:nvPr/>
        </p:nvSpPr>
        <p:spPr>
          <a:xfrm rot="10800000">
            <a:off x="850212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161"/>
          <p:cNvSpPr/>
          <p:nvPr/>
        </p:nvSpPr>
        <p:spPr>
          <a:xfrm rot="10800000">
            <a:off x="850212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162"/>
          <p:cNvSpPr/>
          <p:nvPr/>
        </p:nvSpPr>
        <p:spPr>
          <a:xfrm rot="10800000">
            <a:off x="850212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163"/>
          <p:cNvSpPr/>
          <p:nvPr/>
        </p:nvSpPr>
        <p:spPr>
          <a:xfrm rot="10800000">
            <a:off x="850212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164"/>
          <p:cNvSpPr/>
          <p:nvPr/>
        </p:nvSpPr>
        <p:spPr>
          <a:xfrm rot="10800000">
            <a:off x="850212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165"/>
          <p:cNvSpPr/>
          <p:nvPr/>
        </p:nvSpPr>
        <p:spPr>
          <a:xfrm rot="10800000">
            <a:off x="850212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166"/>
          <p:cNvSpPr/>
          <p:nvPr/>
        </p:nvSpPr>
        <p:spPr>
          <a:xfrm rot="10800000">
            <a:off x="850212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167"/>
          <p:cNvSpPr/>
          <p:nvPr/>
        </p:nvSpPr>
        <p:spPr>
          <a:xfrm rot="10800000">
            <a:off x="850212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168"/>
          <p:cNvSpPr/>
          <p:nvPr/>
        </p:nvSpPr>
        <p:spPr>
          <a:xfrm rot="10800000">
            <a:off x="850212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169"/>
          <p:cNvSpPr/>
          <p:nvPr/>
        </p:nvSpPr>
        <p:spPr>
          <a:xfrm rot="10800000">
            <a:off x="850212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170"/>
          <p:cNvSpPr/>
          <p:nvPr/>
        </p:nvSpPr>
        <p:spPr>
          <a:xfrm rot="10800000">
            <a:off x="850212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171"/>
          <p:cNvSpPr/>
          <p:nvPr/>
        </p:nvSpPr>
        <p:spPr>
          <a:xfrm rot="10800000">
            <a:off x="850212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CustomShape 172"/>
          <p:cNvSpPr/>
          <p:nvPr/>
        </p:nvSpPr>
        <p:spPr>
          <a:xfrm rot="10800000">
            <a:off x="835596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CustomShape 173"/>
          <p:cNvSpPr/>
          <p:nvPr/>
        </p:nvSpPr>
        <p:spPr>
          <a:xfrm rot="10800000">
            <a:off x="835596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174"/>
          <p:cNvSpPr/>
          <p:nvPr/>
        </p:nvSpPr>
        <p:spPr>
          <a:xfrm rot="10800000">
            <a:off x="835596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175"/>
          <p:cNvSpPr/>
          <p:nvPr/>
        </p:nvSpPr>
        <p:spPr>
          <a:xfrm rot="10800000">
            <a:off x="835596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176"/>
          <p:cNvSpPr/>
          <p:nvPr/>
        </p:nvSpPr>
        <p:spPr>
          <a:xfrm rot="10800000">
            <a:off x="835596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177"/>
          <p:cNvSpPr/>
          <p:nvPr/>
        </p:nvSpPr>
        <p:spPr>
          <a:xfrm rot="10800000">
            <a:off x="835596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178"/>
          <p:cNvSpPr/>
          <p:nvPr/>
        </p:nvSpPr>
        <p:spPr>
          <a:xfrm rot="10800000">
            <a:off x="835596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179"/>
          <p:cNvSpPr/>
          <p:nvPr/>
        </p:nvSpPr>
        <p:spPr>
          <a:xfrm rot="10800000">
            <a:off x="835596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180"/>
          <p:cNvSpPr/>
          <p:nvPr/>
        </p:nvSpPr>
        <p:spPr>
          <a:xfrm rot="10800000">
            <a:off x="835596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181"/>
          <p:cNvSpPr/>
          <p:nvPr/>
        </p:nvSpPr>
        <p:spPr>
          <a:xfrm rot="10800000">
            <a:off x="835596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182"/>
          <p:cNvSpPr/>
          <p:nvPr/>
        </p:nvSpPr>
        <p:spPr>
          <a:xfrm rot="10800000">
            <a:off x="835596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183"/>
          <p:cNvSpPr/>
          <p:nvPr/>
        </p:nvSpPr>
        <p:spPr>
          <a:xfrm rot="10800000">
            <a:off x="835596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184"/>
          <p:cNvSpPr/>
          <p:nvPr/>
        </p:nvSpPr>
        <p:spPr>
          <a:xfrm rot="10800000">
            <a:off x="8355960" y="20174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185"/>
          <p:cNvSpPr/>
          <p:nvPr/>
        </p:nvSpPr>
        <p:spPr>
          <a:xfrm rot="10800000">
            <a:off x="835596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186"/>
          <p:cNvSpPr/>
          <p:nvPr/>
        </p:nvSpPr>
        <p:spPr>
          <a:xfrm rot="10800000">
            <a:off x="835596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CustomShape 187"/>
          <p:cNvSpPr/>
          <p:nvPr/>
        </p:nvSpPr>
        <p:spPr>
          <a:xfrm rot="10800000">
            <a:off x="8355960" y="1287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188"/>
          <p:cNvSpPr/>
          <p:nvPr/>
        </p:nvSpPr>
        <p:spPr>
          <a:xfrm rot="10800000">
            <a:off x="835596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189"/>
          <p:cNvSpPr/>
          <p:nvPr/>
        </p:nvSpPr>
        <p:spPr>
          <a:xfrm rot="10800000">
            <a:off x="835596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190"/>
          <p:cNvSpPr/>
          <p:nvPr/>
        </p:nvSpPr>
        <p:spPr>
          <a:xfrm rot="10800000">
            <a:off x="835596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191"/>
          <p:cNvSpPr/>
          <p:nvPr/>
        </p:nvSpPr>
        <p:spPr>
          <a:xfrm rot="10800000">
            <a:off x="835596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192"/>
          <p:cNvSpPr/>
          <p:nvPr/>
        </p:nvSpPr>
        <p:spPr>
          <a:xfrm rot="10800000">
            <a:off x="8209800" y="50860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193"/>
          <p:cNvSpPr/>
          <p:nvPr/>
        </p:nvSpPr>
        <p:spPr>
          <a:xfrm rot="10800000">
            <a:off x="8209800" y="494028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194"/>
          <p:cNvSpPr/>
          <p:nvPr/>
        </p:nvSpPr>
        <p:spPr>
          <a:xfrm rot="10800000">
            <a:off x="8209800" y="4501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195"/>
          <p:cNvSpPr/>
          <p:nvPr/>
        </p:nvSpPr>
        <p:spPr>
          <a:xfrm rot="10800000">
            <a:off x="8209800" y="42094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196"/>
          <p:cNvSpPr/>
          <p:nvPr/>
        </p:nvSpPr>
        <p:spPr>
          <a:xfrm rot="10800000">
            <a:off x="8209800" y="391716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197"/>
          <p:cNvSpPr/>
          <p:nvPr/>
        </p:nvSpPr>
        <p:spPr>
          <a:xfrm rot="10800000">
            <a:off x="8209800" y="34786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198"/>
          <p:cNvSpPr/>
          <p:nvPr/>
        </p:nvSpPr>
        <p:spPr>
          <a:xfrm rot="10800000">
            <a:off x="8209800" y="31863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199"/>
          <p:cNvSpPr/>
          <p:nvPr/>
        </p:nvSpPr>
        <p:spPr>
          <a:xfrm rot="10800000">
            <a:off x="8209800" y="27482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200"/>
          <p:cNvSpPr/>
          <p:nvPr/>
        </p:nvSpPr>
        <p:spPr>
          <a:xfrm rot="10800000">
            <a:off x="8209800" y="24559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201"/>
          <p:cNvSpPr/>
          <p:nvPr/>
        </p:nvSpPr>
        <p:spPr>
          <a:xfrm rot="10800000">
            <a:off x="8209800" y="230976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202"/>
          <p:cNvSpPr/>
          <p:nvPr/>
        </p:nvSpPr>
        <p:spPr>
          <a:xfrm rot="10800000">
            <a:off x="8209800" y="20174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203"/>
          <p:cNvSpPr/>
          <p:nvPr/>
        </p:nvSpPr>
        <p:spPr>
          <a:xfrm rot="10800000">
            <a:off x="8209800" y="187128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204"/>
          <p:cNvSpPr/>
          <p:nvPr/>
        </p:nvSpPr>
        <p:spPr>
          <a:xfrm rot="10800000">
            <a:off x="8209800" y="17251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CustomShape 205"/>
          <p:cNvSpPr/>
          <p:nvPr/>
        </p:nvSpPr>
        <p:spPr>
          <a:xfrm rot="10800000">
            <a:off x="8209800" y="14328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CustomShape 206"/>
          <p:cNvSpPr/>
          <p:nvPr/>
        </p:nvSpPr>
        <p:spPr>
          <a:xfrm rot="10800000">
            <a:off x="8209800" y="128700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207"/>
          <p:cNvSpPr/>
          <p:nvPr/>
        </p:nvSpPr>
        <p:spPr>
          <a:xfrm rot="10800000">
            <a:off x="8209800" y="8485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208"/>
          <p:cNvSpPr/>
          <p:nvPr/>
        </p:nvSpPr>
        <p:spPr>
          <a:xfrm rot="10800000">
            <a:off x="8209800" y="5562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209"/>
          <p:cNvSpPr/>
          <p:nvPr/>
        </p:nvSpPr>
        <p:spPr>
          <a:xfrm rot="10800000">
            <a:off x="8209800" y="41004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210"/>
          <p:cNvSpPr/>
          <p:nvPr/>
        </p:nvSpPr>
        <p:spPr>
          <a:xfrm rot="10800000">
            <a:off x="806364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211"/>
          <p:cNvSpPr/>
          <p:nvPr/>
        </p:nvSpPr>
        <p:spPr>
          <a:xfrm rot="10800000">
            <a:off x="8063640" y="42094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212"/>
          <p:cNvSpPr/>
          <p:nvPr/>
        </p:nvSpPr>
        <p:spPr>
          <a:xfrm rot="10800000">
            <a:off x="806364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213"/>
          <p:cNvSpPr/>
          <p:nvPr/>
        </p:nvSpPr>
        <p:spPr>
          <a:xfrm rot="10800000">
            <a:off x="806364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214"/>
          <p:cNvSpPr/>
          <p:nvPr/>
        </p:nvSpPr>
        <p:spPr>
          <a:xfrm rot="10800000">
            <a:off x="806364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215"/>
          <p:cNvSpPr/>
          <p:nvPr/>
        </p:nvSpPr>
        <p:spPr>
          <a:xfrm rot="10800000">
            <a:off x="806364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216"/>
          <p:cNvSpPr/>
          <p:nvPr/>
        </p:nvSpPr>
        <p:spPr>
          <a:xfrm rot="10800000">
            <a:off x="806364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217"/>
          <p:cNvSpPr/>
          <p:nvPr/>
        </p:nvSpPr>
        <p:spPr>
          <a:xfrm rot="10800000">
            <a:off x="8063640" y="4100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218"/>
          <p:cNvSpPr/>
          <p:nvPr/>
        </p:nvSpPr>
        <p:spPr>
          <a:xfrm rot="10800000">
            <a:off x="791784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219"/>
          <p:cNvSpPr/>
          <p:nvPr/>
        </p:nvSpPr>
        <p:spPr>
          <a:xfrm rot="10800000">
            <a:off x="791784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220"/>
          <p:cNvSpPr/>
          <p:nvPr/>
        </p:nvSpPr>
        <p:spPr>
          <a:xfrm rot="10800000">
            <a:off x="7917840" y="28944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221"/>
          <p:cNvSpPr/>
          <p:nvPr/>
        </p:nvSpPr>
        <p:spPr>
          <a:xfrm rot="10800000">
            <a:off x="894060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222"/>
          <p:cNvSpPr/>
          <p:nvPr/>
        </p:nvSpPr>
        <p:spPr>
          <a:xfrm rot="10800000">
            <a:off x="894060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223"/>
          <p:cNvSpPr/>
          <p:nvPr/>
        </p:nvSpPr>
        <p:spPr>
          <a:xfrm rot="10800000">
            <a:off x="8940600" y="2748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224"/>
          <p:cNvSpPr/>
          <p:nvPr/>
        </p:nvSpPr>
        <p:spPr>
          <a:xfrm rot="10800000">
            <a:off x="894060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225"/>
          <p:cNvSpPr/>
          <p:nvPr/>
        </p:nvSpPr>
        <p:spPr>
          <a:xfrm rot="10800000">
            <a:off x="879444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226"/>
          <p:cNvSpPr/>
          <p:nvPr/>
        </p:nvSpPr>
        <p:spPr>
          <a:xfrm rot="10800000">
            <a:off x="879444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227"/>
          <p:cNvSpPr/>
          <p:nvPr/>
        </p:nvSpPr>
        <p:spPr>
          <a:xfrm rot="10800000">
            <a:off x="879444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CustomShape 228"/>
          <p:cNvSpPr/>
          <p:nvPr/>
        </p:nvSpPr>
        <p:spPr>
          <a:xfrm rot="10800000">
            <a:off x="879444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CustomShape 229"/>
          <p:cNvSpPr/>
          <p:nvPr/>
        </p:nvSpPr>
        <p:spPr>
          <a:xfrm rot="10800000">
            <a:off x="8794440" y="37710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230"/>
          <p:cNvSpPr/>
          <p:nvPr/>
        </p:nvSpPr>
        <p:spPr>
          <a:xfrm rot="10800000">
            <a:off x="879444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231"/>
          <p:cNvSpPr/>
          <p:nvPr/>
        </p:nvSpPr>
        <p:spPr>
          <a:xfrm rot="10800000">
            <a:off x="879444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232"/>
          <p:cNvSpPr/>
          <p:nvPr/>
        </p:nvSpPr>
        <p:spPr>
          <a:xfrm rot="10800000">
            <a:off x="879444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233"/>
          <p:cNvSpPr/>
          <p:nvPr/>
        </p:nvSpPr>
        <p:spPr>
          <a:xfrm rot="10800000">
            <a:off x="8794440" y="26020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234"/>
          <p:cNvSpPr/>
          <p:nvPr/>
        </p:nvSpPr>
        <p:spPr>
          <a:xfrm rot="10800000">
            <a:off x="8794440" y="24559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235"/>
          <p:cNvSpPr/>
          <p:nvPr/>
        </p:nvSpPr>
        <p:spPr>
          <a:xfrm rot="10800000">
            <a:off x="879444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236"/>
          <p:cNvSpPr/>
          <p:nvPr/>
        </p:nvSpPr>
        <p:spPr>
          <a:xfrm rot="10800000">
            <a:off x="8794440" y="1725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237"/>
          <p:cNvSpPr/>
          <p:nvPr/>
        </p:nvSpPr>
        <p:spPr>
          <a:xfrm rot="10800000">
            <a:off x="879444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238"/>
          <p:cNvSpPr/>
          <p:nvPr/>
        </p:nvSpPr>
        <p:spPr>
          <a:xfrm rot="10800000">
            <a:off x="8794440" y="1140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239"/>
          <p:cNvSpPr/>
          <p:nvPr/>
        </p:nvSpPr>
        <p:spPr>
          <a:xfrm rot="10800000">
            <a:off x="879444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240"/>
          <p:cNvSpPr/>
          <p:nvPr/>
        </p:nvSpPr>
        <p:spPr>
          <a:xfrm rot="10800000">
            <a:off x="879444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241"/>
          <p:cNvSpPr/>
          <p:nvPr/>
        </p:nvSpPr>
        <p:spPr>
          <a:xfrm rot="10800000">
            <a:off x="8794440" y="55620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242"/>
          <p:cNvSpPr/>
          <p:nvPr/>
        </p:nvSpPr>
        <p:spPr>
          <a:xfrm rot="10800000">
            <a:off x="864828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243"/>
          <p:cNvSpPr/>
          <p:nvPr/>
        </p:nvSpPr>
        <p:spPr>
          <a:xfrm rot="10800000">
            <a:off x="8648280" y="494028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CustomShape 244"/>
          <p:cNvSpPr/>
          <p:nvPr/>
        </p:nvSpPr>
        <p:spPr>
          <a:xfrm rot="10800000">
            <a:off x="864828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245"/>
          <p:cNvSpPr/>
          <p:nvPr/>
        </p:nvSpPr>
        <p:spPr>
          <a:xfrm rot="10800000">
            <a:off x="8648280" y="4501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246"/>
          <p:cNvSpPr/>
          <p:nvPr/>
        </p:nvSpPr>
        <p:spPr>
          <a:xfrm rot="10800000">
            <a:off x="8648280" y="39171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247"/>
          <p:cNvSpPr/>
          <p:nvPr/>
        </p:nvSpPr>
        <p:spPr>
          <a:xfrm rot="10800000">
            <a:off x="8648280" y="3332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248"/>
          <p:cNvSpPr/>
          <p:nvPr/>
        </p:nvSpPr>
        <p:spPr>
          <a:xfrm rot="10800000">
            <a:off x="864828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249"/>
          <p:cNvSpPr/>
          <p:nvPr/>
        </p:nvSpPr>
        <p:spPr>
          <a:xfrm rot="10800000">
            <a:off x="8648280" y="30405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250"/>
          <p:cNvSpPr/>
          <p:nvPr/>
        </p:nvSpPr>
        <p:spPr>
          <a:xfrm rot="10800000">
            <a:off x="8648280" y="21636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251"/>
          <p:cNvSpPr/>
          <p:nvPr/>
        </p:nvSpPr>
        <p:spPr>
          <a:xfrm rot="10800000">
            <a:off x="8648280" y="143280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252"/>
          <p:cNvSpPr/>
          <p:nvPr/>
        </p:nvSpPr>
        <p:spPr>
          <a:xfrm rot="10800000">
            <a:off x="8648280" y="994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253"/>
          <p:cNvSpPr/>
          <p:nvPr/>
        </p:nvSpPr>
        <p:spPr>
          <a:xfrm rot="10800000">
            <a:off x="8648280" y="8485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254"/>
          <p:cNvSpPr/>
          <p:nvPr/>
        </p:nvSpPr>
        <p:spPr>
          <a:xfrm rot="10800000">
            <a:off x="8648280" y="2638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255"/>
          <p:cNvSpPr/>
          <p:nvPr/>
        </p:nvSpPr>
        <p:spPr>
          <a:xfrm rot="10800000">
            <a:off x="850212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256"/>
          <p:cNvSpPr/>
          <p:nvPr/>
        </p:nvSpPr>
        <p:spPr>
          <a:xfrm rot="10800000">
            <a:off x="8502120" y="50860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257"/>
          <p:cNvSpPr/>
          <p:nvPr/>
        </p:nvSpPr>
        <p:spPr>
          <a:xfrm rot="10800000">
            <a:off x="8502120" y="46479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258"/>
          <p:cNvSpPr/>
          <p:nvPr/>
        </p:nvSpPr>
        <p:spPr>
          <a:xfrm rot="10800000">
            <a:off x="8502120" y="43556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259"/>
          <p:cNvSpPr/>
          <p:nvPr/>
        </p:nvSpPr>
        <p:spPr>
          <a:xfrm rot="10800000">
            <a:off x="8502120" y="36248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260"/>
          <p:cNvSpPr/>
          <p:nvPr/>
        </p:nvSpPr>
        <p:spPr>
          <a:xfrm rot="10800000">
            <a:off x="8502120" y="34786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261"/>
          <p:cNvSpPr/>
          <p:nvPr/>
        </p:nvSpPr>
        <p:spPr>
          <a:xfrm rot="10800000">
            <a:off x="850212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262"/>
          <p:cNvSpPr/>
          <p:nvPr/>
        </p:nvSpPr>
        <p:spPr>
          <a:xfrm rot="10800000">
            <a:off x="8502120" y="1578960"/>
            <a:ext cx="117000" cy="1170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263"/>
          <p:cNvSpPr/>
          <p:nvPr/>
        </p:nvSpPr>
        <p:spPr>
          <a:xfrm rot="10800000">
            <a:off x="8355960" y="523224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264"/>
          <p:cNvSpPr/>
          <p:nvPr/>
        </p:nvSpPr>
        <p:spPr>
          <a:xfrm rot="10800000">
            <a:off x="8355960" y="479412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265"/>
          <p:cNvSpPr/>
          <p:nvPr/>
        </p:nvSpPr>
        <p:spPr>
          <a:xfrm rot="10800000">
            <a:off x="8355960" y="3186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266"/>
          <p:cNvSpPr/>
          <p:nvPr/>
        </p:nvSpPr>
        <p:spPr>
          <a:xfrm rot="10800000">
            <a:off x="8355960" y="23097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267"/>
          <p:cNvSpPr/>
          <p:nvPr/>
        </p:nvSpPr>
        <p:spPr>
          <a:xfrm rot="10800000">
            <a:off x="8355960" y="187128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268"/>
          <p:cNvSpPr/>
          <p:nvPr/>
        </p:nvSpPr>
        <p:spPr>
          <a:xfrm rot="10800000">
            <a:off x="8209800" y="4063320"/>
            <a:ext cx="117000" cy="1170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269"/>
          <p:cNvSpPr/>
          <p:nvPr/>
        </p:nvSpPr>
        <p:spPr>
          <a:xfrm rot="10800000">
            <a:off x="8209800" y="2894400"/>
            <a:ext cx="117000" cy="1170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270"/>
          <p:cNvSpPr/>
          <p:nvPr/>
        </p:nvSpPr>
        <p:spPr>
          <a:xfrm rot="10800000">
            <a:off x="7917840" y="702360"/>
            <a:ext cx="117000" cy="1170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PlaceHolder 271"/>
          <p:cNvSpPr>
            <a:spLocks noGrp="1"/>
          </p:cNvSpPr>
          <p:nvPr>
            <p:ph type="title"/>
          </p:nvPr>
        </p:nvSpPr>
        <p:spPr>
          <a:xfrm>
            <a:off x="685800" y="2878920"/>
            <a:ext cx="5268240" cy="115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5" name="PlaceHolder 2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pp.ganttpro.com/#!/app/home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CustomShape 1"/>
          <p:cNvSpPr/>
          <p:nvPr/>
        </p:nvSpPr>
        <p:spPr>
          <a:xfrm>
            <a:off x="762120" y="696600"/>
            <a:ext cx="5396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60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Motores gráficos para entornos VR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CustomShape 1"/>
          <p:cNvSpPr/>
          <p:nvPr/>
        </p:nvSpPr>
        <p:spPr>
          <a:xfrm>
            <a:off x="216000" y="432000"/>
            <a:ext cx="892764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2"/>
          <p:cNvSpPr/>
          <p:nvPr/>
        </p:nvSpPr>
        <p:spPr>
          <a:xfrm>
            <a:off x="440640" y="1520280"/>
            <a:ext cx="7693200" cy="29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2" name="" descr=""/>
          <p:cNvPicPr/>
          <p:nvPr/>
        </p:nvPicPr>
        <p:blipFill>
          <a:blip r:embed="rId1"/>
          <a:stretch/>
        </p:blipFill>
        <p:spPr>
          <a:xfrm>
            <a:off x="497160" y="237600"/>
            <a:ext cx="7638480" cy="4514040"/>
          </a:xfrm>
          <a:prstGeom prst="rect">
            <a:avLst/>
          </a:prstGeom>
          <a:ln>
            <a:noFill/>
          </a:ln>
        </p:spPr>
      </p:pic>
      <p:sp>
        <p:nvSpPr>
          <p:cNvPr id="1433" name="CustomShape 3"/>
          <p:cNvSpPr/>
          <p:nvPr/>
        </p:nvSpPr>
        <p:spPr>
          <a:xfrm>
            <a:off x="3168000" y="432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" name="" descr=""/>
          <p:cNvPicPr/>
          <p:nvPr/>
        </p:nvPicPr>
        <p:blipFill>
          <a:blip r:embed="rId1"/>
          <a:stretch/>
        </p:blipFill>
        <p:spPr>
          <a:xfrm>
            <a:off x="943200" y="573840"/>
            <a:ext cx="7552440" cy="39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CustomShape 1"/>
          <p:cNvSpPr/>
          <p:nvPr/>
        </p:nvSpPr>
        <p:spPr>
          <a:xfrm>
            <a:off x="360000" y="72000"/>
            <a:ext cx="641052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3.Criterios de comparación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6" name="Shape 3914" descr=""/>
          <p:cNvPicPr/>
          <p:nvPr/>
        </p:nvPicPr>
        <p:blipFill>
          <a:blip r:embed="rId1"/>
          <a:stretch/>
        </p:blipFill>
        <p:spPr>
          <a:xfrm>
            <a:off x="3136320" y="3566160"/>
            <a:ext cx="1478520" cy="1250640"/>
          </a:xfrm>
          <a:prstGeom prst="rect">
            <a:avLst/>
          </a:prstGeom>
          <a:ln>
            <a:noFill/>
          </a:ln>
        </p:spPr>
      </p:pic>
      <p:pic>
        <p:nvPicPr>
          <p:cNvPr id="1437" name="" descr=""/>
          <p:cNvPicPr/>
          <p:nvPr/>
        </p:nvPicPr>
        <p:blipFill>
          <a:blip r:embed="rId2"/>
          <a:stretch/>
        </p:blipFill>
        <p:spPr>
          <a:xfrm>
            <a:off x="1728000" y="720000"/>
            <a:ext cx="5831640" cy="427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1" name="Shape 3845" descr=""/>
          <p:cNvPicPr/>
          <p:nvPr/>
        </p:nvPicPr>
        <p:blipFill>
          <a:blip r:embed="rId1"/>
          <a:stretch/>
        </p:blipFill>
        <p:spPr>
          <a:xfrm>
            <a:off x="1759320" y="2199600"/>
            <a:ext cx="742680" cy="820800"/>
          </a:xfrm>
          <a:prstGeom prst="rect">
            <a:avLst/>
          </a:prstGeom>
          <a:ln>
            <a:noFill/>
          </a:ln>
        </p:spPr>
      </p:pic>
      <p:pic>
        <p:nvPicPr>
          <p:cNvPr id="1402" name="Shape 3846" descr=""/>
          <p:cNvPicPr/>
          <p:nvPr/>
        </p:nvPicPr>
        <p:blipFill>
          <a:blip r:embed="rId2"/>
          <a:stretch/>
        </p:blipFill>
        <p:spPr>
          <a:xfrm>
            <a:off x="1759320" y="3114000"/>
            <a:ext cx="742680" cy="820800"/>
          </a:xfrm>
          <a:prstGeom prst="rect">
            <a:avLst/>
          </a:prstGeom>
          <a:ln>
            <a:noFill/>
          </a:ln>
        </p:spPr>
      </p:pic>
      <p:pic>
        <p:nvPicPr>
          <p:cNvPr id="1403" name="Shape 3847" descr=""/>
          <p:cNvPicPr/>
          <p:nvPr/>
        </p:nvPicPr>
        <p:blipFill>
          <a:blip r:embed="rId3"/>
          <a:stretch/>
        </p:blipFill>
        <p:spPr>
          <a:xfrm>
            <a:off x="1759320" y="4028400"/>
            <a:ext cx="742680" cy="820800"/>
          </a:xfrm>
          <a:prstGeom prst="rect">
            <a:avLst/>
          </a:prstGeom>
          <a:ln>
            <a:noFill/>
          </a:ln>
        </p:spPr>
      </p:pic>
      <p:pic>
        <p:nvPicPr>
          <p:cNvPr id="1404" name="Shape 3848" descr=""/>
          <p:cNvPicPr/>
          <p:nvPr/>
        </p:nvPicPr>
        <p:blipFill>
          <a:blip r:embed="rId4"/>
          <a:stretch/>
        </p:blipFill>
        <p:spPr>
          <a:xfrm>
            <a:off x="1759320" y="1208880"/>
            <a:ext cx="742680" cy="820800"/>
          </a:xfrm>
          <a:prstGeom prst="rect">
            <a:avLst/>
          </a:prstGeom>
          <a:ln>
            <a:noFill/>
          </a:ln>
        </p:spPr>
      </p:pic>
      <p:pic>
        <p:nvPicPr>
          <p:cNvPr id="1405" name="Shape 3849" descr=""/>
          <p:cNvPicPr/>
          <p:nvPr/>
        </p:nvPicPr>
        <p:blipFill>
          <a:blip r:embed="rId5"/>
          <a:stretch/>
        </p:blipFill>
        <p:spPr>
          <a:xfrm>
            <a:off x="1717920" y="267840"/>
            <a:ext cx="820800" cy="820800"/>
          </a:xfrm>
          <a:prstGeom prst="rect">
            <a:avLst/>
          </a:prstGeom>
          <a:ln>
            <a:noFill/>
          </a:ln>
        </p:spPr>
      </p:pic>
      <p:sp>
        <p:nvSpPr>
          <p:cNvPr id="1406" name="CustomShape 1"/>
          <p:cNvSpPr/>
          <p:nvPr/>
        </p:nvSpPr>
        <p:spPr>
          <a:xfrm>
            <a:off x="2694960" y="1490760"/>
            <a:ext cx="22222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Tomás Rubio del Saz.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7" name="CustomShape 2"/>
          <p:cNvSpPr/>
          <p:nvPr/>
        </p:nvSpPr>
        <p:spPr>
          <a:xfrm>
            <a:off x="2694960" y="2481480"/>
            <a:ext cx="324000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Alejandro San Roque Emery.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8" name="CustomShape 3"/>
          <p:cNvSpPr/>
          <p:nvPr/>
        </p:nvSpPr>
        <p:spPr>
          <a:xfrm>
            <a:off x="2694960" y="3395880"/>
            <a:ext cx="29098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Diego Gerardo Estalrich Cuéllar.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9" name="CustomShape 4"/>
          <p:cNvSpPr/>
          <p:nvPr/>
        </p:nvSpPr>
        <p:spPr>
          <a:xfrm>
            <a:off x="2694960" y="4310280"/>
            <a:ext cx="342684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Francisco José Martínez Bartolomé.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0" name="CustomShape 5"/>
          <p:cNvSpPr/>
          <p:nvPr/>
        </p:nvSpPr>
        <p:spPr>
          <a:xfrm>
            <a:off x="2771280" y="500040"/>
            <a:ext cx="303876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Víctor Parrilla López (Coordinador).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1" name="CustomShape 6"/>
          <p:cNvSpPr/>
          <p:nvPr/>
        </p:nvSpPr>
        <p:spPr>
          <a:xfrm rot="16200000">
            <a:off x="-919440" y="1865160"/>
            <a:ext cx="331380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55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AUTORES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CustomShape 1"/>
          <p:cNvSpPr/>
          <p:nvPr/>
        </p:nvSpPr>
        <p:spPr>
          <a:xfrm>
            <a:off x="393120" y="268920"/>
            <a:ext cx="7130520" cy="9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Descripción/objetivo del trabajo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3" name="CustomShape 2"/>
          <p:cNvSpPr/>
          <p:nvPr/>
        </p:nvSpPr>
        <p:spPr>
          <a:xfrm>
            <a:off x="495000" y="1428480"/>
            <a:ext cx="5268240" cy="32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"/>
                <a:ea typeface="Titillium Web"/>
              </a:rPr>
              <a:t>Especificación de: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80bfb7"/>
              </a:buClr>
              <a:buFont typeface="Titillium Web Light"/>
              <a:buChar char="-"/>
            </a:pPr>
            <a:r>
              <a:rPr b="1" lang="es-ES" sz="2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"/>
                <a:ea typeface="Titillium Web"/>
              </a:rPr>
              <a:t>Requisitos del prototipos.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80bfb7"/>
              </a:buClr>
              <a:buFont typeface="Titillium Web Light"/>
              <a:buChar char="-"/>
            </a:pPr>
            <a:r>
              <a:rPr b="1" lang="es-ES" sz="2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"/>
                <a:ea typeface="Titillium Web"/>
              </a:rPr>
              <a:t> </a:t>
            </a:r>
            <a:r>
              <a:rPr b="1" lang="es-ES" sz="2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"/>
                <a:ea typeface="Titillium Web"/>
              </a:rPr>
              <a:t>criterios a comparar.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"/>
                <a:ea typeface="Titillium Web"/>
              </a:rPr>
              <a:t>Con la finalidad: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80bfb7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"/>
                <a:ea typeface="Titillium Web"/>
              </a:rPr>
              <a:t>implementar y comparar las dos tecnologías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CustomShape 1"/>
          <p:cNvSpPr/>
          <p:nvPr/>
        </p:nvSpPr>
        <p:spPr>
          <a:xfrm>
            <a:off x="144000" y="438120"/>
            <a:ext cx="79916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Herramientas/enlaces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5" name="CustomShape 2"/>
          <p:cNvSpPr/>
          <p:nvPr/>
        </p:nvSpPr>
        <p:spPr>
          <a:xfrm>
            <a:off x="114480" y="1697040"/>
            <a:ext cx="80838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GanttPRO → </a:t>
            </a:r>
            <a:r>
              <a:rPr b="0" lang="es-E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  <a:hlinkClick r:id="rId1"/>
              </a:rPr>
              <a:t>https://app.ganttpro.com/#!/app/home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GitHub  →  </a:t>
            </a:r>
            <a:r>
              <a:rPr b="0" lang="es-ES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https://github.com/victorParrilla/TG3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CustomShape 1"/>
          <p:cNvSpPr/>
          <p:nvPr/>
        </p:nvSpPr>
        <p:spPr>
          <a:xfrm>
            <a:off x="406800" y="410040"/>
            <a:ext cx="583056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1. Planificación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7" name="Imagen 4" descr=""/>
          <p:cNvPicPr/>
          <p:nvPr/>
        </p:nvPicPr>
        <p:blipFill>
          <a:blip r:embed="rId1"/>
          <a:stretch/>
        </p:blipFill>
        <p:spPr>
          <a:xfrm>
            <a:off x="689400" y="1158480"/>
            <a:ext cx="6581160" cy="31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406800" y="410040"/>
            <a:ext cx="583056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1. Planificación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9" name="Imagen 1" descr=""/>
          <p:cNvPicPr/>
          <p:nvPr/>
        </p:nvPicPr>
        <p:blipFill>
          <a:blip r:embed="rId1"/>
          <a:stretch/>
        </p:blipFill>
        <p:spPr>
          <a:xfrm>
            <a:off x="267840" y="1495080"/>
            <a:ext cx="7657560" cy="32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CustomShape 1"/>
          <p:cNvSpPr/>
          <p:nvPr/>
        </p:nvSpPr>
        <p:spPr>
          <a:xfrm>
            <a:off x="398160" y="2111760"/>
            <a:ext cx="583056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2.Descripción de la Tecnolog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CustomShape 1"/>
          <p:cNvSpPr/>
          <p:nvPr/>
        </p:nvSpPr>
        <p:spPr>
          <a:xfrm>
            <a:off x="731160" y="370080"/>
            <a:ext cx="6760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Realidad virtual VR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2" name="Shape 3892" descr=""/>
          <p:cNvPicPr/>
          <p:nvPr/>
        </p:nvPicPr>
        <p:blipFill>
          <a:blip r:embed="rId1"/>
          <a:stretch/>
        </p:blipFill>
        <p:spPr>
          <a:xfrm>
            <a:off x="3883320" y="3368520"/>
            <a:ext cx="3279960" cy="1191960"/>
          </a:xfrm>
          <a:prstGeom prst="rect">
            <a:avLst/>
          </a:prstGeom>
          <a:ln>
            <a:noFill/>
          </a:ln>
        </p:spPr>
      </p:pic>
      <p:pic>
        <p:nvPicPr>
          <p:cNvPr id="1423" name="Shape 3893" descr=""/>
          <p:cNvPicPr/>
          <p:nvPr/>
        </p:nvPicPr>
        <p:blipFill>
          <a:blip r:embed="rId2"/>
          <a:stretch/>
        </p:blipFill>
        <p:spPr>
          <a:xfrm>
            <a:off x="632160" y="1227600"/>
            <a:ext cx="3447720" cy="2089800"/>
          </a:xfrm>
          <a:prstGeom prst="rect">
            <a:avLst/>
          </a:prstGeom>
          <a:ln>
            <a:noFill/>
          </a:ln>
        </p:spPr>
      </p:pic>
      <p:sp>
        <p:nvSpPr>
          <p:cNvPr id="1424" name="CustomShape 2"/>
          <p:cNvSpPr/>
          <p:nvPr/>
        </p:nvSpPr>
        <p:spPr>
          <a:xfrm flipH="1" rot="10800000">
            <a:off x="6415560" y="4506480"/>
            <a:ext cx="24840" cy="11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3"/>
          <p:cNvSpPr/>
          <p:nvPr/>
        </p:nvSpPr>
        <p:spPr>
          <a:xfrm>
            <a:off x="5709960" y="1693440"/>
            <a:ext cx="13359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Tecnología 1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6" name="CustomShape 4"/>
          <p:cNvSpPr/>
          <p:nvPr/>
        </p:nvSpPr>
        <p:spPr>
          <a:xfrm flipH="1">
            <a:off x="1756440" y="2890080"/>
            <a:ext cx="53388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5"/>
          <p:cNvSpPr/>
          <p:nvPr/>
        </p:nvSpPr>
        <p:spPr>
          <a:xfrm>
            <a:off x="712800" y="3984840"/>
            <a:ext cx="22017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Tecnología 2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CustomShape 1"/>
          <p:cNvSpPr/>
          <p:nvPr/>
        </p:nvSpPr>
        <p:spPr>
          <a:xfrm>
            <a:off x="-1512000" y="370440"/>
            <a:ext cx="788256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2.Requisitos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9" name="CustomShape 2"/>
          <p:cNvSpPr/>
          <p:nvPr/>
        </p:nvSpPr>
        <p:spPr>
          <a:xfrm>
            <a:off x="288000" y="1837800"/>
            <a:ext cx="6335640" cy="18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 Light"/>
              </a:rPr>
              <a:t>- FUNCIONALES (11) → Definen una función del sistema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18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- NO FUNCIONALES (8) → Se centran en el comportamiento.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LibreOffice/5.1.6.2$Linux_X86_64 LibreOffice_project/10m0$Build-2</Application>
  <Words>395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victor</dc:creator>
  <dc:description/>
  <dc:language>es-ES</dc:language>
  <cp:lastModifiedBy/>
  <dcterms:modified xsi:type="dcterms:W3CDTF">2018-05-04T17:31:31Z</dcterms:modified>
  <cp:revision>7</cp:revision>
  <dc:subject/>
  <dc:title>Motores gráficos para entornos VR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