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Dosis Light"/>
      <p:regular r:id="rId14"/>
      <p:bold r:id="rId15"/>
    </p:embeddedFont>
    <p:embeddedFont>
      <p:font typeface="Dosis"/>
      <p:regular r:id="rId16"/>
      <p:bold r:id="rId17"/>
    </p:embeddedFont>
    <p:embeddedFont>
      <p:font typeface="Titillium Web"/>
      <p:regular r:id="rId18"/>
      <p:bold r:id="rId19"/>
      <p:italic r:id="rId20"/>
      <p:boldItalic r:id="rId21"/>
    </p:embeddedFont>
    <p:embeddedFont>
      <p:font typeface="Titillium Web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italic.fntdata"/><Relationship Id="rId22" Type="http://schemas.openxmlformats.org/officeDocument/2006/relationships/font" Target="fonts/TitilliumWebLight-regular.fntdata"/><Relationship Id="rId21" Type="http://schemas.openxmlformats.org/officeDocument/2006/relationships/font" Target="fonts/TitilliumWeb-boldItalic.fntdata"/><Relationship Id="rId24" Type="http://schemas.openxmlformats.org/officeDocument/2006/relationships/font" Target="fonts/TitilliumWebLight-italic.fntdata"/><Relationship Id="rId23" Type="http://schemas.openxmlformats.org/officeDocument/2006/relationships/font" Target="fonts/TitilliumWeb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TitilliumWeb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DosisLight-bold.fntdata"/><Relationship Id="rId14" Type="http://schemas.openxmlformats.org/officeDocument/2006/relationships/font" Target="fonts/DosisLight-regular.fntdata"/><Relationship Id="rId17" Type="http://schemas.openxmlformats.org/officeDocument/2006/relationships/font" Target="fonts/Dosis-bold.fntdata"/><Relationship Id="rId16" Type="http://schemas.openxmlformats.org/officeDocument/2006/relationships/font" Target="fonts/Dosis-regular.fntdata"/><Relationship Id="rId19" Type="http://schemas.openxmlformats.org/officeDocument/2006/relationships/font" Target="fonts/TitilliumWeb-bold.fntdata"/><Relationship Id="rId18" Type="http://schemas.openxmlformats.org/officeDocument/2006/relationships/font" Target="fonts/TitilliumWe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1" name="Shape 3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2" name="Shape 38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3" name="Shape 38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7" name="Shape 3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8" name="Shape 38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9" name="Shape 38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8" name="Shape 3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" name="Shape 38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0" name="Shape 39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7" name="Shape 3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8" name="Shape 39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9" name="Shape 39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2" name="Shape 3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3" name="Shape 39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4" name="Shape 39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9" name="Shape 3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0" name="Shape 39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1" name="Shape 39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6" name="Shape 3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7" name="Shape 39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8" name="Shape 39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3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Shape 39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Shape 39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3B55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Font typeface="Dosis Light"/>
              <a:buNone/>
              <a:defRPr b="0" i="0" sz="60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grpSp>
        <p:nvGrpSpPr>
          <p:cNvPr id="56" name="Shape 56"/>
          <p:cNvGrpSpPr/>
          <p:nvPr/>
        </p:nvGrpSpPr>
        <p:grpSpPr>
          <a:xfrm rot="10800000">
            <a:off x="8705366" y="28698"/>
            <a:ext cx="410132" cy="5086302"/>
            <a:chOff x="836200" y="238125"/>
            <a:chExt cx="422425" cy="5238750"/>
          </a:xfrm>
        </p:grpSpPr>
        <p:sp>
          <p:nvSpPr>
            <p:cNvPr id="57" name="Shape 57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Shape 137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38" name="Shape 138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" name="Shape 257"/>
          <p:cNvGrpSpPr/>
          <p:nvPr/>
        </p:nvGrpSpPr>
        <p:grpSpPr>
          <a:xfrm rot="10800000">
            <a:off x="6367293" y="28698"/>
            <a:ext cx="2017554" cy="5086302"/>
            <a:chOff x="1588750" y="238125"/>
            <a:chExt cx="2078025" cy="5238750"/>
          </a:xfrm>
        </p:grpSpPr>
        <p:sp>
          <p:nvSpPr>
            <p:cNvPr id="258" name="Shape 258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7" name="Shape 467"/>
          <p:cNvGrpSpPr/>
          <p:nvPr/>
        </p:nvGrpSpPr>
        <p:grpSpPr>
          <a:xfrm rot="10800000">
            <a:off x="6367295" y="28698"/>
            <a:ext cx="2309820" cy="5086302"/>
            <a:chOff x="1287725" y="238125"/>
            <a:chExt cx="2379050" cy="5238750"/>
          </a:xfrm>
        </p:grpSpPr>
        <p:sp>
          <p:nvSpPr>
            <p:cNvPr id="468" name="Shape 468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Shape 548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Shape 549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Shape 552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Shape 558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Shape 559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Shape 560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Shape 561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Shape 562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573" name="Shape 573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▪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●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○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■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574" name="Shape 574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▪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▫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●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○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Char char="■"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575" name="Shape 57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576" name="Shape 576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Shape 610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Shape 611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Shape 612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Shape 613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Shape 614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Shape 617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Shape 626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Shape 627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Shape 631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Shape 632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3" name="Shape 633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634" name="Shape 634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Shape 681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Shape 682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6" name="Shape 696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697" name="Shape 697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Shape 714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Shape 715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Shape 716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Shape 717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Shape 718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Shape 726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Shape 727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Shape 728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Shape 729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Shape 730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Shape 731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Shape 732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Shape 750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Shape 780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Shape 787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Shape 788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Shape 793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Shape 794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8" name="Shape 798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799" name="Shape 799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Shape 801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Shape 802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Shape 803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Shape 804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Shape 805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Shape 806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Shape 807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Shape 808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Shape 809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Shape 810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Shape 811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Shape 812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Shape 813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Shape 814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Shape 815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Shape 816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Shape 817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Shape 818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Shape 819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Shape 820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Shape 821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Shape 822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Shape 823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Shape 824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Shape 826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Shape 827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Shape 828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Shape 829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Shape 830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Shape 831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Shape 832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Shape 833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Shape 834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Shape 835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Shape 836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Shape 838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Shape 839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Shape 840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Shape 841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Shape 842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Shape 843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Shape 844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Shape 845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Shape 846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Shape 847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Shape 848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9" name="Shape 84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1" name="Shape 85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852" name="Shape 852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Shape 853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Shape 854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Shape 855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Shape 856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Shape 857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Shape 858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Shape 859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Shape 860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Shape 861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Shape 862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Shape 863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Shape 864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Shape 865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Shape 866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Shape 867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Shape 868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Shape 869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Shape 870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Shape 871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Shape 872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Shape 873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Shape 874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Shape 875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Shape 876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Shape 877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Shape 878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Shape 879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Shape 880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Shape 881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Shape 882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Shape 883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Shape 884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Shape 885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Shape 886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Shape 887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Shape 888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Shape 889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Shape 890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Shape 891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Shape 892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Shape 893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Shape 894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Shape 895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Shape 896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Shape 897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Shape 898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Shape 899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Shape 900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Shape 901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Shape 902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Shape 903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Shape 904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Shape 905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Shape 906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Shape 907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Shape 908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9" name="Shape 909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910" name="Shape 910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Shape 911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Shape 912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Shape 913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Shape 914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Shape 915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Shape 916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Shape 917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Shape 918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Shape 919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Shape 920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Shape 921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Shape 922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Shape 923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Shape 924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Shape 925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Shape 926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Shape 927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Shape 928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Shape 929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Shape 930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Shape 931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Shape 932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Shape 933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Shape 934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Shape 935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Shape 936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Shape 937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Shape 938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Shape 939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Shape 940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Shape 941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Shape 942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Shape 943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Shape 944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Shape 945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Shape 946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Shape 947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Shape 948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Shape 949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Shape 950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Shape 951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Shape 952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Shape 953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Shape 954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Shape 955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Shape 956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Shape 957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Shape 958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Shape 959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Shape 960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Shape 961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Shape 962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Shape 963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Shape 964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Shape 965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Shape 966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Shape 967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Shape 968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Shape 969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Shape 970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Shape 971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2" name="Shape 972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973" name="Shape 973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Shape 974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Shape 975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Shape 976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Shape 977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Shape 978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Shape 979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Shape 980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Shape 981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Shape 982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Shape 983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Shape 984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Shape 985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Shape 986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Shape 987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Shape 988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Shape 989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Shape 990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Shape 991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Shape 992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Shape 993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Shape 994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Shape 995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Shape 996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Shape 997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Shape 998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Shape 999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Shape 1000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Shape 1001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Shape 1002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Shape 1003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Shape 1004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Shape 1005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Shape 1006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Shape 1007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Shape 1008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Shape 1009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Shape 1011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Shape 1012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Shape 1013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Shape 1014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Shape 1015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Shape 1016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Shape 1017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Shape 1018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Shape 1019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Shape 1020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Shape 1021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Shape 1022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Shape 1023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Shape 1024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Shape 1025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Shape 1026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Shape 1027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Shape 1028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Shape 1029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Shape 1030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Shape 1031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Shape 1032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Shape 1033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Shape 1034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Shape 1035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Shape 1036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Shape 1037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Shape 1038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Shape 1039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Shape 1040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Shape 1041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Shape 1042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Shape 1043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Shape 1044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Shape 1045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Shape 1046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Shape 1047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Shape 1048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Shape 1049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Shape 1050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Shape 1051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Shape 1052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Shape 1053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Shape 1054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Shape 1055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Shape 1056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Shape 1057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Shape 1058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Shape 1059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Shape 1060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Shape 1061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Shape 1062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Shape 1063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Shape 1064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Shape 1065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Shape 1066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Shape 1067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Shape 1068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Shape 1069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Shape 1070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Shape 1071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Shape 1072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Shape 1073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4" name="Shape 1074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1075" name="Shape 1075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Shape 1076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Shape 1077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Shape 1078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Shape 1079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Shape 1080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Shape 1081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Shape 1082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Shape 1083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Shape 1084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Shape 1085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Shape 1086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Shape 1087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Shape 1088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Shape 1089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Shape 1090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Shape 1091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Shape 1092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Shape 1093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Shape 1094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Shape 1095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Shape 1096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Shape 1097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Shape 1098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Shape 1099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Shape 1100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Shape 1101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Shape 1102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Shape 1103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Shape 1104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Shape 1105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Shape 1106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Shape 1107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Shape 1108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Shape 1109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Shape 1110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Shape 1111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Shape 1112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Shape 1113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Shape 1114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Shape 1115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Shape 1116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Shape 1117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Shape 1118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Shape 1119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Shape 1120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Shape 1121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Shape 1122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Shape 1123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Shape 1124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Shape 112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Shape 1127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4800"/>
              <a:buFont typeface="Dosis Light"/>
              <a:buNone/>
              <a:defRPr b="0" i="0" sz="48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1128" name="Shape 1128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Font typeface="Titillium Web Light"/>
              <a:buNone/>
              <a:defRPr b="0" i="0" sz="24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Font typeface="Titillium Web Light"/>
              <a:buNone/>
              <a:defRPr b="0" i="0" sz="3000" u="none" cap="none" strike="noStrike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1129" name="Shape 1129"/>
          <p:cNvGrpSpPr/>
          <p:nvPr/>
        </p:nvGrpSpPr>
        <p:grpSpPr>
          <a:xfrm rot="10800000">
            <a:off x="8705366" y="28698"/>
            <a:ext cx="410132" cy="5086302"/>
            <a:chOff x="836200" y="238125"/>
            <a:chExt cx="422425" cy="5238750"/>
          </a:xfrm>
        </p:grpSpPr>
        <p:sp>
          <p:nvSpPr>
            <p:cNvPr id="1130" name="Shape 1130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Shape 1131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Shape 1132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Shape 1133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Shape 1134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Shape 1135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Shape 1136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Shape 1137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Shape 1145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Shape 1146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Shape 1147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Shape 1148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Shape 1149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Shape 1150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Shape 1151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Shape 1152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Shape 1153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Shape 1154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Shape 1155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Shape 1156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Shape 1157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Shape 1158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Shape 1159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Shape 1160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Shape 1161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Shape 1162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Shape 1163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Shape 1164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Shape 1165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Shape 1166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Shape 1167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Shape 1169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Shape 1171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Shape 1172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Shape 1173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Shape 1174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Shape 1175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Shape 1176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Shape 1177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Shape 1178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Shape 1179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Shape 1180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Shape 1181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Shape 1182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Shape 1183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Shape 1184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Shape 1185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Shape 1186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Shape 1187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Shape 1207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0" name="Shape 1210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211" name="Shape 1211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Shape 1212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Shape 1213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Shape 1214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Shape 1215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Shape 1222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Shape 1240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Shape 1241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Shape 1242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Shape 1243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Shape 1244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Shape 1245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Shape 1246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Shape 1247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Shape 1248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Shape 1249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Shape 1274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Shape 1275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Shape 1276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Shape 1278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Shape 1279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Shape 1280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Shape 1281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Shape 1282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Shape 1283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Shape 1284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Shape 1285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Shape 1286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Shape 1287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Shape 1288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Shape 1289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Shape 1290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Shape 1291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Shape 1292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Shape 1293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Shape 1294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Shape 1295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Shape 1296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Shape 1297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Shape 1298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Shape 1299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Shape 1300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Shape 1301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Shape 1302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Shape 1303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Shape 1304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Shape 1305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Shape 1306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Shape 1307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Shape 1308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Shape 1309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Shape 1310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Shape 1311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Shape 1312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Shape 1313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Shape 1314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Shape 1315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Shape 1316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Shape 1317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Shape 1318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Shape 1319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Shape 1320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Shape 1321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Shape 1322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Shape 1323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Shape 1329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0" name="Shape 1330"/>
          <p:cNvGrpSpPr/>
          <p:nvPr/>
        </p:nvGrpSpPr>
        <p:grpSpPr>
          <a:xfrm rot="10800000">
            <a:off x="6367293" y="28698"/>
            <a:ext cx="2017554" cy="5086302"/>
            <a:chOff x="1588750" y="238125"/>
            <a:chExt cx="2078025" cy="5238750"/>
          </a:xfrm>
        </p:grpSpPr>
        <p:sp>
          <p:nvSpPr>
            <p:cNvPr id="1331" name="Shape 1331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Shape 1332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Shape 1334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Shape 1336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Shape 1339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Shape 1340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Shape 1341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Shape 1342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Shape 1343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Shape 1344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Shape 1345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Shape 1346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Shape 1347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Shape 1348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Shape 1349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Shape 1350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Shape 1351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Shape 1352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Shape 1353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Shape 1354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Shape 1355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Shape 1356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Shape 1357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Shape 1358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Shape 1359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Shape 1360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Shape 1361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Shape 1362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Shape 1378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Shape 1379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Shape 1401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Shape 1404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Shape 1405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Shape 1406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Shape 1407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Shape 1413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Shape 1416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Shape 1421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Shape 1422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Shape 1423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Shape 1424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Shape 1425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Shape 1426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Shape 1427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Shape 1428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Shape 1429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Shape 1430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Shape 1431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Shape 1432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Shape 1433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Shape 1434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Shape 1435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Shape 1436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Shape 1437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Shape 1438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Shape 1439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Shape 1440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Shape 1441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Shape 1442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Shape 1443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Shape 1444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Shape 1445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Shape 1446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Shape 1447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Shape 1448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Shape 1449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Shape 1450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Shape 1451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Shape 1452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Shape 1453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Shape 1454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Shape 1455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Shape 1456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Shape 1457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Shape 1458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Shape 1459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Shape 1460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Shape 1461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Shape 1462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Shape 1463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Shape 1464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Shape 1465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Shape 1466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Shape 1467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Shape 1468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Shape 1469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Shape 1470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Shape 1471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Shape 1472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Shape 1473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Shape 1474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Shape 1475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Shape 1476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Shape 1477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Shape 1478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Shape 1479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Shape 1480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Shape 1481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Shape 1482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Shape 1483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Shape 1484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Shape 1485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Shape 1486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Shape 1487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Shape 1488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Shape 1489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Shape 1490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Shape 1491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Shape 1492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Shape 1493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Shape 1494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Shape 1495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Shape 1496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Shape 1497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Shape 1498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Shape 1499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Shape 1500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Shape 1501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Shape 1502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Shape 1503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Shape 1504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Shape 1505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Shape 1506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Shape 1507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Shape 1508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Shape 1509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Shape 1510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Shape 1511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Shape 1512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Shape 1513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Shape 1514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Shape 1515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Shape 1516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Shape 1517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Shape 1518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Shape 1519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Shape 1520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Shape 1521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Shape 1522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Shape 1523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Shape 1524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Shape 1525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Shape 1526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Shape 1527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Shape 1528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Shape 1529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Shape 1530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Shape 1531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Shape 1532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Shape 1533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Shape 1534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Shape 1535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Shape 1536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Shape 1537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Shape 1538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Shape 1539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0" name="Shape 1540"/>
          <p:cNvGrpSpPr/>
          <p:nvPr/>
        </p:nvGrpSpPr>
        <p:grpSpPr>
          <a:xfrm rot="10800000">
            <a:off x="6367295" y="28698"/>
            <a:ext cx="2309820" cy="5086302"/>
            <a:chOff x="1287725" y="238125"/>
            <a:chExt cx="2379050" cy="5238750"/>
          </a:xfrm>
        </p:grpSpPr>
        <p:sp>
          <p:nvSpPr>
            <p:cNvPr id="1541" name="Shape 1541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Shape 1542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Shape 1543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Shape 1544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Shape 1545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Shape 1546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Shape 1547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Shape 1548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Shape 1549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Shape 1550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Shape 1551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Shape 1552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Shape 1553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Shape 1554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Shape 1555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Shape 1556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Shape 1557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Shape 1558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Shape 1559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Shape 1560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Shape 1561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Shape 1562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Shape 1563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Shape 1564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Shape 1565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Shape 1566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Shape 1567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Shape 1568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Shape 1569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Shape 1570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Shape 1571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Shape 1572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Shape 1573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Shape 1574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Shape 1575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Shape 1576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Shape 1577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Shape 1578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Shape 1579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Shape 1580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Shape 1581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Shape 1582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Shape 1583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Shape 1584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Shape 1585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Shape 1586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Shape 1587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Shape 1588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Shape 1589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Shape 1590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Shape 1591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Shape 1592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Shape 1593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Shape 1594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Shape 1595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Shape 1596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Shape 1597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Shape 1598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Shape 1599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Shape 1600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Shape 1601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Shape 1602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Shape 1603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Shape 1604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Shape 1605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Shape 1606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Shape 1607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Shape 1608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Shape 1609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Shape 1610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Shape 1611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Shape 1612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Shape 1613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Shape 1614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Shape 1615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Shape 1616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Shape 1617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Shape 1618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Shape 1619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Shape 1620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Shape 1621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Shape 1622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Shape 1623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Shape 1624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Shape 1625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Shape 1626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Shape 1627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Shape 1628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Shape 1629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Shape 1630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Shape 1631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Shape 1632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Shape 1633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Shape 1634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Shape 1635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Shape 1636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Shape 1637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Shape 1638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Shape 1639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Shape 1640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Shape 1641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Shape 1642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Shape 1643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0B87A1"/>
        </a:solidFill>
      </p:bgPr>
    </p:bg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Shape 1645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▪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419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4191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4191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▫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●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○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Light"/>
              <a:buChar char="■"/>
              <a:defRPr b="0" i="1" sz="3000" u="none" cap="none" strike="noStrike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1646" name="Shape 1646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s" sz="12000" u="none" cap="none" strike="noStrike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b="0" i="0" sz="12000" u="none" cap="none" strike="noStrike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647" name="Shape 1647"/>
          <p:cNvGrpSpPr/>
          <p:nvPr/>
        </p:nvGrpSpPr>
        <p:grpSpPr>
          <a:xfrm rot="10800000">
            <a:off x="8705366" y="28698"/>
            <a:ext cx="410132" cy="5086302"/>
            <a:chOff x="836200" y="238125"/>
            <a:chExt cx="422425" cy="5238750"/>
          </a:xfrm>
        </p:grpSpPr>
        <p:sp>
          <p:nvSpPr>
            <p:cNvPr id="1648" name="Shape 1648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Shape 1649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Shape 1650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Shape 1651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Shape 1652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Shape 1653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Shape 1654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Shape 1655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Shape 1656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Shape 1657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Shape 1658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Shape 1659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Shape 1660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Shape 1661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Shape 1662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Shape 1663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Shape 1664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Shape 1665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Shape 1666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Shape 1667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Shape 1668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Shape 1669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Shape 1670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Shape 1671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Shape 1672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Shape 1673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Shape 1674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Shape 1675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Shape 1676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Shape 1677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Shape 1678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Shape 1679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Shape 1680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Shape 1681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Shape 1682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Shape 1683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Shape 1684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Shape 1685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Shape 1686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Shape 1687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Shape 1688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Shape 1689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Shape 1690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Shape 1691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Shape 1692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Shape 1693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Shape 1694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Shape 1695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Shape 1696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Shape 1697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Shape 1698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Shape 1699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Shape 1700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Shape 1701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Shape 1702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Shape 1703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Shape 1704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Shape 1705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Shape 1706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Shape 1707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Shape 1708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Shape 1709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Shape 1710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Shape 1711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Shape 1712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Shape 1713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Shape 1714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Shape 1715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Shape 1716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Shape 1717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Shape 1718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Shape 1719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Shape 1720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Shape 1721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Shape 1722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Shape 1723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Shape 1724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Shape 1725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Shape 1726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Shape 1727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8" name="Shape 1728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729" name="Shape 1729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Shape 1730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Shape 1731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Shape 1732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Shape 1733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Shape 1734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Shape 1735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Shape 1736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Shape 1737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Shape 1738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Shape 1739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Shape 1740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Shape 1741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Shape 1742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Shape 1743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Shape 1744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Shape 1745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Shape 1746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Shape 1747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Shape 1748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Shape 1749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Shape 1750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Shape 1751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Shape 1752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Shape 1753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Shape 1754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Shape 1755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Shape 1756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Shape 1757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Shape 1758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Shape 1759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Shape 1760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Shape 1761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Shape 1762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Shape 1763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Shape 1764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Shape 1765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Shape 1766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Shape 1767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Shape 1768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Shape 1769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Shape 1770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Shape 1771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Shape 1772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Shape 1773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Shape 1774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Shape 1775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Shape 1776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Shape 1777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Shape 1778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Shape 1779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Shape 1780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Shape 1781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Shape 1782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Shape 1783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Shape 1784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Shape 1785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Shape 1786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Shape 1787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Shape 1788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Shape 1789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Shape 1790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Shape 1791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Shape 1792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Shape 1793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Shape 1794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Shape 1795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Shape 1796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Shape 1797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Shape 1798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Shape 1799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Shape 1800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Shape 1801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Shape 1802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Shape 1803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Shape 1804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Shape 1805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Shape 1806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Shape 1807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Shape 1808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Shape 1809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Shape 1810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Shape 1811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Shape 1812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Shape 1813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Shape 1814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Shape 1815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Shape 1816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Shape 1817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Shape 1818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Shape 1819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Shape 1820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Shape 1821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Shape 1822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Shape 1823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Shape 1824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Shape 1825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Shape 1826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Shape 1827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Shape 1828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Shape 1829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Shape 1830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Shape 1831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Shape 1832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Shape 1833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Shape 1834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Shape 1835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Shape 1836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Shape 1837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Shape 1838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Shape 1839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Shape 1840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Shape 1841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Shape 1842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Shape 1843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Shape 1844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Shape 1845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Shape 1846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Shape 1847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8" name="Shape 1848"/>
          <p:cNvGrpSpPr/>
          <p:nvPr/>
        </p:nvGrpSpPr>
        <p:grpSpPr>
          <a:xfrm rot="10800000">
            <a:off x="6367293" y="28698"/>
            <a:ext cx="2017554" cy="5086302"/>
            <a:chOff x="1588750" y="238125"/>
            <a:chExt cx="2078025" cy="5238750"/>
          </a:xfrm>
        </p:grpSpPr>
        <p:sp>
          <p:nvSpPr>
            <p:cNvPr id="1849" name="Shape 1849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Shape 1850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Shape 1851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Shape 1852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Shape 1853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Shape 1854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Shape 1855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Shape 1856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Shape 1857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Shape 1858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Shape 1859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Shape 1860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Shape 1861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Shape 1862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Shape 1863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Shape 1864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Shape 1865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Shape 1866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Shape 1867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Shape 1868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Shape 1869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Shape 1870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Shape 1871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Shape 1872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Shape 1873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Shape 1874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Shape 1875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Shape 1876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Shape 1877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Shape 1878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Shape 1879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Shape 1880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Shape 1881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Shape 1882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Shape 1883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Shape 1884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Shape 1885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Shape 1886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Shape 1887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Shape 1888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Shape 1889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Shape 1890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Shape 1891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Shape 1892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Shape 1893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Shape 1894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Shape 1895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Shape 1896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Shape 1897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Shape 1898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Shape 1899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Shape 1900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Shape 1901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Shape 1902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Shape 1903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Shape 1904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Shape 1905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Shape 1906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Shape 1907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Shape 1908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Shape 1909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Shape 1910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Shape 1911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Shape 1912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Shape 1913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Shape 1914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Shape 1915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Shape 1916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Shape 1917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Shape 1918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Shape 1919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Shape 1920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Shape 1921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Shape 1922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Shape 1923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Shape 1924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Shape 1925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Shape 1926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Shape 1927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Shape 1928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Shape 1929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Shape 1930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Shape 1931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Shape 1932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Shape 1933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Shape 1934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Shape 1935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Shape 1936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Shape 1937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Shape 1938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Shape 1939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Shape 1940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Shape 1941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Shape 1942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Shape 1943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Shape 1944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Shape 1945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Shape 1946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Shape 1947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Shape 1948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Shape 1949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Shape 1950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Shape 1951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Shape 1952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Shape 1953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Shape 1954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Shape 1955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Shape 1956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Shape 1957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Shape 1958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Shape 1959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Shape 1960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Shape 1961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Shape 1962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Shape 1963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Shape 1964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Shape 1965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Shape 1966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Shape 1969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Shape 1970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Shape 1971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Shape 1972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Shape 1973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Shape 1974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Shape 1975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Shape 1976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Shape 1977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Shape 1978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Shape 1979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Shape 1980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Shape 1981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Shape 1982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Shape 1983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Shape 1984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Shape 1985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Shape 1986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Shape 1987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Shape 1988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Shape 1989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Shape 1990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Shape 1991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Shape 1992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Shape 1993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Shape 1994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Shape 1995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Shape 1996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Shape 1997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Shape 1998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Shape 1999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Shape 2000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Shape 2001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Shape 2002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Shape 2003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Shape 2004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Shape 2005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Shape 2006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Shape 2007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Shape 2008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Shape 2009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Shape 2010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Shape 2011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Shape 2012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Shape 2013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Shape 2014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Shape 2015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Shape 2016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Shape 2017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Shape 2018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Shape 2019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Shape 2020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Shape 2021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Shape 2022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Shape 2023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Shape 2024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Shape 2025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Shape 2026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Shape 2027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Shape 2028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Shape 2029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Shape 2030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Shape 2031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Shape 2032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Shape 2033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Shape 2034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Shape 2035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Shape 2036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Shape 2037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Shape 2038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Shape 2039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Shape 2040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Shape 2041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Shape 2042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Shape 2043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Shape 2044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Shape 2045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Shape 2046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Shape 2047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Shape 2048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Shape 2049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Shape 2050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Shape 2051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Shape 2052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Shape 2053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Shape 2054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Shape 2055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Shape 2056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Shape 2057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8" name="Shape 2058"/>
          <p:cNvGrpSpPr/>
          <p:nvPr/>
        </p:nvGrpSpPr>
        <p:grpSpPr>
          <a:xfrm rot="10800000">
            <a:off x="6367295" y="28698"/>
            <a:ext cx="2309820" cy="5086302"/>
            <a:chOff x="1287725" y="238125"/>
            <a:chExt cx="2379050" cy="5238750"/>
          </a:xfrm>
        </p:grpSpPr>
        <p:sp>
          <p:nvSpPr>
            <p:cNvPr id="2059" name="Shape 2059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Shape 2060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Shape 2061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Shape 2062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Shape 2063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Shape 2064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Shape 2065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Shape 2066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Shape 2067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Shape 2068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Shape 2069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Shape 2070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Shape 2071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Shape 2072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Shape 2073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Shape 2074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Shape 2075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Shape 2076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Shape 2077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Shape 2078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Shape 2079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Shape 2080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Shape 2081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Shape 2082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Shape 2083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Shape 2084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Shape 2085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Shape 2086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Shape 2087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Shape 2088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Shape 2089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Shape 2090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Shape 2091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Shape 2092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Shape 2093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Shape 2094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Shape 2095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Shape 2096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Shape 2097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Shape 2098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Shape 2099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Shape 2100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Shape 2101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Shape 2102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Shape 2103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Shape 2104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Shape 2105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Shape 2106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Shape 2107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Shape 2108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Shape 2109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Shape 2110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Shape 2111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Shape 2112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Shape 2113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Shape 2114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Shape 2115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Shape 2116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Shape 2117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Shape 2118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Shape 2119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Shape 2120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Shape 2121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Shape 2122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Shape 2123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Shape 2124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Shape 2125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Shape 2126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Shape 2127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Shape 2128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Shape 2129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Shape 2130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Shape 2131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Shape 2132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Shape 2133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Shape 2134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Shape 2135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Shape 2136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Shape 2137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Shape 2138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Shape 2139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Shape 2140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Shape 2141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Shape 2142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Shape 2143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Shape 2144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Shape 2145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Shape 2146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Shape 2147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Shape 2148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Shape 2149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Shape 2150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Shape 2151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Shape 2152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Shape 2153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Shape 2154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Shape 2155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Shape 2156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Shape 2157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Shape 2158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Shape 2159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Shape 2160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Shape 2161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2" name="Shape 216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163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Shape 216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2165" name="Shape 216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2166" name="Shape 216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67" name="Shape 2167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Shape 2168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Shape 2169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Shape 2170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Shape 2171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Shape 2172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Shape 2173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Shape 2174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Shape 2175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Shape 2176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Shape 2177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Shape 2178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Shape 2179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Shape 2180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Shape 2181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Shape 2182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Shape 2183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Shape 2184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Shape 2185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Shape 2186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Shape 2187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Shape 2188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Shape 2189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Shape 2190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Shape 2191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Shape 2192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Shape 2193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Shape 2194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Shape 2195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Shape 2196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Shape 2197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Shape 2198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Shape 2199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Shape 2200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Shape 2201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Shape 2202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Shape 2203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Shape 2204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Shape 2205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Shape 2206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Shape 2207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Shape 2208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Shape 2209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Shape 2210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Shape 2211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Shape 2212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Shape 2213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Shape 2214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Shape 2215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Shape 2216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Shape 2217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Shape 2218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Shape 2219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Shape 2220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Shape 2221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Shape 2222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Shape 2223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4" name="Shape 2224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2225" name="Shape 2225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Shape 2226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Shape 2227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Shape 2228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Shape 2229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Shape 2230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Shape 2231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Shape 2232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Shape 2233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Shape 2234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Shape 2235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Shape 2236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Shape 2237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Shape 2238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Shape 2239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Shape 2240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Shape 2241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Shape 2242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Shape 2243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Shape 2244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Shape 2245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Shape 2246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Shape 2247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Shape 2248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Shape 2249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Shape 2250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Shape 2251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Shape 2252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Shape 2253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Shape 2254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Shape 2255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Shape 2256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Shape 2257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Shape 2258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Shape 2259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Shape 2260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Shape 2261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Shape 2262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Shape 2263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Shape 2264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Shape 2265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Shape 2266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Shape 2267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Shape 2268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Shape 2269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Shape 2270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Shape 2271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Shape 2272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Shape 2273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Shape 2274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Shape 2275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Shape 2276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Shape 2277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Shape 2278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Shape 2279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Shape 2280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Shape 2281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Shape 2282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Shape 2283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Shape 2284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Shape 2285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Shape 2286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7" name="Shape 2287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2288" name="Shape 2288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Shape 2289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Shape 2290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Shape 2291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Shape 2292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Shape 2293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Shape 2294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Shape 2295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Shape 2296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Shape 2297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Shape 2298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Shape 2299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Shape 2300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Shape 2301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Shape 2302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Shape 2303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Shape 2304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Shape 2305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Shape 2306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Shape 2307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Shape 2308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Shape 2309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Shape 2310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Shape 2311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Shape 2312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Shape 2313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Shape 2314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Shape 2315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Shape 2316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Shape 2317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Shape 2318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Shape 2319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Shape 2320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Shape 2321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Shape 2322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Shape 2323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Shape 2324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Shape 2325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Shape 2326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Shape 2327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Shape 2328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Shape 2329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Shape 2330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Shape 2331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Shape 2332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Shape 2333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Shape 2334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Shape 2335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Shape 2336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Shape 2337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Shape 2338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Shape 2339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Shape 2340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Shape 2341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Shape 2342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Shape 2343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Shape 2344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Shape 2345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Shape 2346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Shape 2347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Shape 2348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Shape 2349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Shape 2350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Shape 2351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Shape 2352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Shape 2353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Shape 2354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Shape 2355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Shape 2356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Shape 2357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Shape 2358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Shape 2359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Shape 2360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Shape 2361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Shape 2362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Shape 2363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Shape 2364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Shape 2365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Shape 2366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Shape 2367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Shape 2368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Shape 2369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Shape 2370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Shape 2371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Shape 2372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Shape 2373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Shape 2374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Shape 2375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Shape 2376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Shape 2377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Shape 2378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Shape 2379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Shape 2380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Shape 2381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Shape 2382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Shape 2383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Shape 2384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Shape 2385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Shape 2386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Shape 2387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Shape 2388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9" name="Shape 2389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2390" name="Shape 2390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Shape 2391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Shape 2392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Shape 2393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Shape 2394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Shape 2395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Shape 2396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Shape 2397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Shape 2398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Shape 2399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Shape 2400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Shape 2401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Shape 2402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Shape 2403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Shape 2404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Shape 2424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Shape 2425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Shape 2426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Shape 2427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Shape 2428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Shape 2429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Shape 2430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Shape 2431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Shape 2432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Shape 2433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Shape 2434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Shape 2435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Shape 2436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Shape 2437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Shape 2438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Shape 2439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0" name="Shape 244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rgbClr val="003B55"/>
        </a:solidFill>
      </p:bgPr>
    </p:bg>
    <p:spTree>
      <p:nvGrpSpPr>
        <p:cNvPr id="244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2" name="Shape 2442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43" name="Shape 2443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Shape 2451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Shape 2452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Shape 2455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Shape 2456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Shape 2460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Shape 2461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Shape 2462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0" name="Shape 2500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2501" name="Shape 2501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Shape 2510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Shape 2513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Shape 2514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Shape 2515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Shape 2516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Shape 2517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Shape 2518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Shape 2519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Shape 2520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Shape 2521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Shape 2522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Shape 2523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Shape 2524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Shape 2525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Shape 2541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Shape 2542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Shape 2543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Shape 2544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Shape 2545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Shape 2546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Shape 2547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Shape 2548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Shape 2549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Shape 2550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Shape 2551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Shape 2552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Shape 2553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Shape 2554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Shape 2555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Shape 2556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Shape 2557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Shape 2558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3" name="Shape 2563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2564" name="Shape 2564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Shape 2565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Shape 2566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Shape 2567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Shape 2568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Shape 2569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Shape 2570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Shape 2571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Shape 2572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Shape 2573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Shape 2574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Shape 2575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Shape 2576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Shape 2577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Shape 2578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Shape 2579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Shape 2580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Shape 2581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Shape 2582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Shape 2583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Shape 2584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Shape 2585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Shape 2586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7" name="Shape 2587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8" name="Shape 2588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Shape 2589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Shape 2616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Shape 2617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Shape 2618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Shape 2619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Shape 2620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1" name="Shape 2621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Shape 2622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Shape 2623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Shape 2624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Shape 2625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Shape 2626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Shape 2627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Shape 2628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Shape 2629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Shape 2630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Shape 2631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Shape 2632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Shape 2633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Shape 2634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Shape 2635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Shape 2636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Shape 2637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Shape 2638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Shape 2639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Shape 2640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Shape 2641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Shape 2642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Shape 2643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Shape 2644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Shape 2645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Shape 2646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Shape 2647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Shape 2648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Shape 2649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Shape 2650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Shape 2651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Shape 2652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Shape 2653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Shape 2654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Shape 2655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Shape 2656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Shape 2657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Shape 2658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Shape 2659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Shape 2660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5" name="Shape 2665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2666" name="Shape 2666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Shape 2667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Shape 2668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Shape 2669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Shape 2670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Shape 2671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Shape 2672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Shape 2673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Shape 2674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Shape 2675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Shape 2676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Shape 2677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Shape 2678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Shape 2679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Shape 2680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Shape 2681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Shape 2682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Shape 2683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Shape 2684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Shape 2685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Shape 2686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Shape 2687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Shape 2688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Shape 2689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Shape 2690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Shape 2691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Shape 2692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Shape 2693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Shape 2694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Shape 2695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Shape 2696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Shape 2697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Shape 2698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Shape 2699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Shape 2700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Shape 2701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Shape 2702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Shape 2703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Shape 2704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Shape 2705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Shape 2706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Shape 2707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Shape 2708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Shape 2709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Shape 2710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Shape 2711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Shape 2712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Shape 2713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Shape 2714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Shape 2715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6" name="Shape 271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0BFB7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717" name="Shape 2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" name="Shape 271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2719" name="Shape 2719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▪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●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○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■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2720" name="Shape 2720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▪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●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○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■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2721" name="Shape 2721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▪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▫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●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○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600"/>
              <a:buFont typeface="Titillium Web Light"/>
              <a:buChar char="■"/>
              <a:defRPr b="0" i="0" sz="16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2722" name="Shape 2722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723" name="Shape 2723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Shape 2724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Shape 2725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Shape 2726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Shape 2727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Shape 2728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Shape 2729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Shape 2730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Shape 2731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Shape 2732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Shape 2733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Shape 2734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Shape 2735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Shape 2736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Shape 2737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Shape 2738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Shape 2739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Shape 2740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Shape 2741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Shape 2742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Shape 2743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Shape 2744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Shape 2745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Shape 2746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Shape 2747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Shape 2748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Shape 2749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Shape 2750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Shape 2751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Shape 2752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Shape 2753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Shape 2755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Shape 2756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Shape 2757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Shape 2759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Shape 2760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Shape 2761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Shape 2762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Shape 2763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Shape 2764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Shape 2765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Shape 2766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Shape 2767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Shape 2768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Shape 2769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Shape 2770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Shape 2771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Shape 2772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Shape 2773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Shape 2774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Shape 2775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Shape 2776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Shape 2777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Shape 2778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Shape 2779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80" name="Shape 2780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2781" name="Shape 2781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Shape 2782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Shape 2783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Shape 2784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Shape 2785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Shape 2786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Shape 2787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Shape 2788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Shape 2789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Shape 2790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Shape 2791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Shape 2792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Shape 2793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Shape 2794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Shape 2795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Shape 2796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Shape 2797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Shape 2798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Shape 2799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Shape 2800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Shape 2801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Shape 2802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Shape 2804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Shape 2805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Shape 2806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Shape 2807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Shape 2808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Shape 2809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Shape 2810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Shape 2811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Shape 2812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Shape 2813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Shape 2814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Shape 2815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Shape 2816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Shape 2817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Shape 2818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Shape 2819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Shape 2820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Shape 2821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Shape 2822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Shape 2823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Shape 2824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Shape 2825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Shape 2826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Shape 2827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Shape 2828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Shape 2829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Shape 2830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Shape 2831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Shape 2832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Shape 2833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Shape 2834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Shape 2835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Shape 2836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Shape 2837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Shape 2838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Shape 2839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Shape 2840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Shape 2841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Shape 2842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43" name="Shape 2843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2844" name="Shape 2844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Shape 2845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Shape 2846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Shape 2847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Shape 2848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Shape 2849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Shape 2850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Shape 2851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Shape 2852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Shape 2853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Shape 2854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Shape 2855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Shape 2856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Shape 2857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Shape 2858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Shape 2859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Shape 2860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Shape 2861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Shape 2862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Shape 2863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Shape 2864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Shape 2865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Shape 2866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Shape 2867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Shape 2868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Shape 2869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Shape 2870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Shape 2871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Shape 2872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Shape 2873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Shape 2874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Shape 2875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Shape 2876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Shape 2877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Shape 2878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Shape 2879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Shape 2880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Shape 2881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Shape 2882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Shape 2883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Shape 2884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Shape 2885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Shape 2886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Shape 2887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Shape 2888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Shape 2889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Shape 2890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Shape 2891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Shape 2892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Shape 2893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Shape 2894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Shape 2895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Shape 2896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Shape 2897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Shape 2898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Shape 2899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Shape 2900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1" name="Shape 2901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Shape 2902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Shape 2903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Shape 2904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Shape 2905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Shape 2906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Shape 2907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Shape 2908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Shape 2909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Shape 2910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Shape 2911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Shape 2912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Shape 2913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Shape 2914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Shape 2915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Shape 2916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Shape 2917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Shape 2918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Shape 2919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Shape 2920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Shape 2921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Shape 2922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Shape 2923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Shape 2924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Shape 2925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Shape 2926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Shape 2927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Shape 2928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Shape 2929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Shape 2930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Shape 2931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Shape 2932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Shape 2933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Shape 2934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Shape 2935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Shape 2936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Shape 2937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Shape 2938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Shape 2939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Shape 2940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Shape 2941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Shape 2942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Shape 2943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Shape 2944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5" name="Shape 2945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2946" name="Shape 2946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Shape 2947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Shape 2948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Shape 2949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Shape 2950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Shape 2951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Shape 2952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Shape 2953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Shape 2954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Shape 2955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Shape 2956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Shape 2957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Shape 2958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Shape 2959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Shape 2960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Shape 2961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Shape 2962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Shape 2963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Shape 2964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Shape 2965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Shape 2966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Shape 2967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Shape 2968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Shape 2969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Shape 2970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Shape 2971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Shape 2972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Shape 2973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Shape 2974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Shape 2975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Shape 2976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Shape 2977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Shape 2978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Shape 2980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Shape 2981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Shape 2982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Shape 2983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Shape 2984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Shape 2985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Shape 2986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Shape 2987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Shape 2988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Shape 2989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Shape 2990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Shape 2991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Shape 2992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Shape 2993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Shape 2994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Shape 2995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96" name="Shape 299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bg>
      <p:bgPr>
        <a:solidFill>
          <a:srgbClr val="1D1D1B"/>
        </a:solidFill>
      </p:bgPr>
    </p:bg>
    <p:spTree>
      <p:nvGrpSpPr>
        <p:cNvPr id="2997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8" name="Shape 2998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2999" name="Shape 2999"/>
            <p:cNvSpPr/>
            <p:nvPr/>
          </p:nvSpPr>
          <p:spPr>
            <a:xfrm rot="10800000">
              <a:off x="7536330" y="61320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Shape 3000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Shape 3001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Shape 3002"/>
            <p:cNvSpPr/>
            <p:nvPr/>
          </p:nvSpPr>
          <p:spPr>
            <a:xfrm rot="10800000">
              <a:off x="6659536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Shape 3003"/>
            <p:cNvSpPr/>
            <p:nvPr/>
          </p:nvSpPr>
          <p:spPr>
            <a:xfrm rot="10800000">
              <a:off x="7536330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Shape 3004"/>
            <p:cNvSpPr/>
            <p:nvPr/>
          </p:nvSpPr>
          <p:spPr>
            <a:xfrm rot="10800000">
              <a:off x="7536330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Shape 3005"/>
            <p:cNvSpPr/>
            <p:nvPr/>
          </p:nvSpPr>
          <p:spPr>
            <a:xfrm rot="10800000">
              <a:off x="7536330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Shape 3006"/>
            <p:cNvSpPr/>
            <p:nvPr/>
          </p:nvSpPr>
          <p:spPr>
            <a:xfrm rot="10800000">
              <a:off x="7536330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Shape 3007"/>
            <p:cNvSpPr/>
            <p:nvPr/>
          </p:nvSpPr>
          <p:spPr>
            <a:xfrm rot="10800000">
              <a:off x="7536330" y="382809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Shape 3008"/>
            <p:cNvSpPr/>
            <p:nvPr/>
          </p:nvSpPr>
          <p:spPr>
            <a:xfrm rot="10800000">
              <a:off x="7536330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Shape 3009"/>
            <p:cNvSpPr/>
            <p:nvPr/>
          </p:nvSpPr>
          <p:spPr>
            <a:xfrm rot="10800000">
              <a:off x="7536330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Shape 3010"/>
            <p:cNvSpPr/>
            <p:nvPr/>
          </p:nvSpPr>
          <p:spPr>
            <a:xfrm rot="10800000">
              <a:off x="7536330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Shape 3011"/>
            <p:cNvSpPr/>
            <p:nvPr/>
          </p:nvSpPr>
          <p:spPr>
            <a:xfrm rot="10800000">
              <a:off x="7536330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Shape 3012"/>
            <p:cNvSpPr/>
            <p:nvPr/>
          </p:nvSpPr>
          <p:spPr>
            <a:xfrm rot="10800000">
              <a:off x="7536330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Shape 3013"/>
            <p:cNvSpPr/>
            <p:nvPr/>
          </p:nvSpPr>
          <p:spPr>
            <a:xfrm rot="10800000">
              <a:off x="7536330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Shape 3014"/>
            <p:cNvSpPr/>
            <p:nvPr/>
          </p:nvSpPr>
          <p:spPr>
            <a:xfrm rot="10800000">
              <a:off x="7536330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Shape 3015"/>
            <p:cNvSpPr/>
            <p:nvPr/>
          </p:nvSpPr>
          <p:spPr>
            <a:xfrm rot="10800000">
              <a:off x="7536330" y="2366770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Shape 3016"/>
            <p:cNvSpPr/>
            <p:nvPr/>
          </p:nvSpPr>
          <p:spPr>
            <a:xfrm rot="10800000">
              <a:off x="7536330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Shape 3017"/>
            <p:cNvSpPr/>
            <p:nvPr/>
          </p:nvSpPr>
          <p:spPr>
            <a:xfrm rot="10800000">
              <a:off x="7536330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Shape 3018"/>
            <p:cNvSpPr/>
            <p:nvPr/>
          </p:nvSpPr>
          <p:spPr>
            <a:xfrm rot="10800000">
              <a:off x="7536330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Shape 3019"/>
            <p:cNvSpPr/>
            <p:nvPr/>
          </p:nvSpPr>
          <p:spPr>
            <a:xfrm rot="10800000">
              <a:off x="7536330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Shape 3020"/>
            <p:cNvSpPr/>
            <p:nvPr/>
          </p:nvSpPr>
          <p:spPr>
            <a:xfrm rot="10800000">
              <a:off x="7536330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Shape 3021"/>
            <p:cNvSpPr/>
            <p:nvPr/>
          </p:nvSpPr>
          <p:spPr>
            <a:xfrm rot="10800000">
              <a:off x="7536330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Shape 3022"/>
            <p:cNvSpPr/>
            <p:nvPr/>
          </p:nvSpPr>
          <p:spPr>
            <a:xfrm rot="10800000">
              <a:off x="7536330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Shape 3023"/>
            <p:cNvSpPr/>
            <p:nvPr/>
          </p:nvSpPr>
          <p:spPr>
            <a:xfrm rot="10800000">
              <a:off x="7536330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Shape 3024"/>
            <p:cNvSpPr/>
            <p:nvPr/>
          </p:nvSpPr>
          <p:spPr>
            <a:xfrm rot="10800000">
              <a:off x="7536330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Shape 3025"/>
            <p:cNvSpPr/>
            <p:nvPr/>
          </p:nvSpPr>
          <p:spPr>
            <a:xfrm rot="10800000">
              <a:off x="7536330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Shape 3026"/>
            <p:cNvSpPr/>
            <p:nvPr/>
          </p:nvSpPr>
          <p:spPr>
            <a:xfrm rot="10800000">
              <a:off x="7536330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Shape 3027"/>
            <p:cNvSpPr/>
            <p:nvPr/>
          </p:nvSpPr>
          <p:spPr>
            <a:xfrm rot="10800000">
              <a:off x="7536330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Shape 3028"/>
            <p:cNvSpPr/>
            <p:nvPr/>
          </p:nvSpPr>
          <p:spPr>
            <a:xfrm rot="10800000">
              <a:off x="7536330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Shape 3029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Shape 3030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Shape 3031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Shape 303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Shape 3033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Shape 3034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Shape 3035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Shape 3036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Shape 3037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Shape 3038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Shape 3039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Shape 3040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Shape 3041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Shape 304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Shape 3043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Shape 3044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Shape 3045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Shape 3046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Shape 3047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Shape 3048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Shape 3049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Shape 3050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Shape 3051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Shape 305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Shape 3053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Shape 3054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Shape 3055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Shape 3056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Shape 3057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Shape 3058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Shape 3059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Shape 3060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Shape 3061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Shape 306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Shape 3063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Shape 3064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Shape 3065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Shape 3066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Shape 3067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Shape 3068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Shape 3069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Shape 3070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Shape 3071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Shape 307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Shape 3073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Shape 3074"/>
            <p:cNvSpPr/>
            <p:nvPr/>
          </p:nvSpPr>
          <p:spPr>
            <a:xfrm rot="10800000">
              <a:off x="7097944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Shape 3075"/>
            <p:cNvSpPr/>
            <p:nvPr/>
          </p:nvSpPr>
          <p:spPr>
            <a:xfrm rot="10800000">
              <a:off x="7097944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Shape 3076"/>
            <p:cNvSpPr/>
            <p:nvPr/>
          </p:nvSpPr>
          <p:spPr>
            <a:xfrm rot="10800000">
              <a:off x="7097944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Shape 3077"/>
            <p:cNvSpPr/>
            <p:nvPr/>
          </p:nvSpPr>
          <p:spPr>
            <a:xfrm rot="10800000">
              <a:off x="7097944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Shape 3078"/>
            <p:cNvSpPr/>
            <p:nvPr/>
          </p:nvSpPr>
          <p:spPr>
            <a:xfrm rot="10800000">
              <a:off x="7097944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Shape 3079"/>
            <p:cNvSpPr/>
            <p:nvPr/>
          </p:nvSpPr>
          <p:spPr>
            <a:xfrm rot="10800000">
              <a:off x="7097944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Shape 3080"/>
            <p:cNvSpPr/>
            <p:nvPr/>
          </p:nvSpPr>
          <p:spPr>
            <a:xfrm rot="10800000">
              <a:off x="7097944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Shape 3081"/>
            <p:cNvSpPr/>
            <p:nvPr/>
          </p:nvSpPr>
          <p:spPr>
            <a:xfrm rot="10800000">
              <a:off x="7097944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Shape 3082"/>
            <p:cNvSpPr/>
            <p:nvPr/>
          </p:nvSpPr>
          <p:spPr>
            <a:xfrm rot="10800000">
              <a:off x="7097944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Shape 3083"/>
            <p:cNvSpPr/>
            <p:nvPr/>
          </p:nvSpPr>
          <p:spPr>
            <a:xfrm rot="10800000">
              <a:off x="7097944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Shape 3084"/>
            <p:cNvSpPr/>
            <p:nvPr/>
          </p:nvSpPr>
          <p:spPr>
            <a:xfrm rot="10800000">
              <a:off x="7097944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Shape 3085"/>
            <p:cNvSpPr/>
            <p:nvPr/>
          </p:nvSpPr>
          <p:spPr>
            <a:xfrm rot="10800000">
              <a:off x="7097944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Shape 3086"/>
            <p:cNvSpPr/>
            <p:nvPr/>
          </p:nvSpPr>
          <p:spPr>
            <a:xfrm rot="10800000">
              <a:off x="7097944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Shape 3087"/>
            <p:cNvSpPr/>
            <p:nvPr/>
          </p:nvSpPr>
          <p:spPr>
            <a:xfrm rot="10800000">
              <a:off x="7097944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Shape 3088"/>
            <p:cNvSpPr/>
            <p:nvPr/>
          </p:nvSpPr>
          <p:spPr>
            <a:xfrm rot="10800000">
              <a:off x="7097944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Shape 3089"/>
            <p:cNvSpPr/>
            <p:nvPr/>
          </p:nvSpPr>
          <p:spPr>
            <a:xfrm rot="10800000">
              <a:off x="7097944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Shape 3090"/>
            <p:cNvSpPr/>
            <p:nvPr/>
          </p:nvSpPr>
          <p:spPr>
            <a:xfrm rot="10800000">
              <a:off x="7097944" y="174818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Shape 3091"/>
            <p:cNvSpPr/>
            <p:nvPr/>
          </p:nvSpPr>
          <p:spPr>
            <a:xfrm rot="10800000">
              <a:off x="7097944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Shape 3092"/>
            <p:cNvSpPr/>
            <p:nvPr/>
          </p:nvSpPr>
          <p:spPr>
            <a:xfrm rot="10800000">
              <a:off x="6951801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Shape 3093"/>
            <p:cNvSpPr/>
            <p:nvPr/>
          </p:nvSpPr>
          <p:spPr>
            <a:xfrm rot="10800000">
              <a:off x="6951801" y="4704867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Shape 3094"/>
            <p:cNvSpPr/>
            <p:nvPr/>
          </p:nvSpPr>
          <p:spPr>
            <a:xfrm rot="10800000">
              <a:off x="6951801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Shape 3095"/>
            <p:cNvSpPr/>
            <p:nvPr/>
          </p:nvSpPr>
          <p:spPr>
            <a:xfrm rot="10800000">
              <a:off x="6951801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Shape 3096"/>
            <p:cNvSpPr/>
            <p:nvPr/>
          </p:nvSpPr>
          <p:spPr>
            <a:xfrm rot="10800000">
              <a:off x="6951801" y="3681951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Shape 3097"/>
            <p:cNvSpPr/>
            <p:nvPr/>
          </p:nvSpPr>
          <p:spPr>
            <a:xfrm rot="10800000">
              <a:off x="6951801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Shape 3098"/>
            <p:cNvSpPr/>
            <p:nvPr/>
          </p:nvSpPr>
          <p:spPr>
            <a:xfrm rot="10800000">
              <a:off x="6951801" y="2951301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Shape 3099"/>
            <p:cNvSpPr/>
            <p:nvPr/>
          </p:nvSpPr>
          <p:spPr>
            <a:xfrm rot="10800000">
              <a:off x="6951801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Shape 3100"/>
            <p:cNvSpPr/>
            <p:nvPr/>
          </p:nvSpPr>
          <p:spPr>
            <a:xfrm rot="10800000">
              <a:off x="6951801" y="222065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Shape 3101"/>
            <p:cNvSpPr/>
            <p:nvPr/>
          </p:nvSpPr>
          <p:spPr>
            <a:xfrm rot="10800000">
              <a:off x="6951801" y="2074529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Shape 3102"/>
            <p:cNvSpPr/>
            <p:nvPr/>
          </p:nvSpPr>
          <p:spPr>
            <a:xfrm rot="10800000">
              <a:off x="6951801" y="1782264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Shape 3103"/>
            <p:cNvSpPr/>
            <p:nvPr/>
          </p:nvSpPr>
          <p:spPr>
            <a:xfrm rot="10800000">
              <a:off x="6951801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Shape 3104"/>
            <p:cNvSpPr/>
            <p:nvPr/>
          </p:nvSpPr>
          <p:spPr>
            <a:xfrm rot="10800000">
              <a:off x="6951801" y="148999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Shape 3105"/>
            <p:cNvSpPr/>
            <p:nvPr/>
          </p:nvSpPr>
          <p:spPr>
            <a:xfrm rot="10800000">
              <a:off x="6951801" y="119773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Shape 3106"/>
            <p:cNvSpPr/>
            <p:nvPr/>
          </p:nvSpPr>
          <p:spPr>
            <a:xfrm rot="10800000">
              <a:off x="6951801" y="1051613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Shape 3107"/>
            <p:cNvSpPr/>
            <p:nvPr/>
          </p:nvSpPr>
          <p:spPr>
            <a:xfrm rot="10800000">
              <a:off x="6951801" y="61320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Shape 3108"/>
            <p:cNvSpPr/>
            <p:nvPr/>
          </p:nvSpPr>
          <p:spPr>
            <a:xfrm rot="10800000">
              <a:off x="6951801" y="320938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Shape 3109"/>
            <p:cNvSpPr/>
            <p:nvPr/>
          </p:nvSpPr>
          <p:spPr>
            <a:xfrm rot="10800000">
              <a:off x="6951801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Shape 3110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Shape 3111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Shape 31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Shape 3113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Shape 3114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5" name="Shape 3115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6" name="Shape 3116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Shape 3117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Shape 3118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Shape 3119"/>
            <p:cNvSpPr/>
            <p:nvPr/>
          </p:nvSpPr>
          <p:spPr>
            <a:xfrm rot="10800000">
              <a:off x="6659536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Shape 3120"/>
            <p:cNvSpPr/>
            <p:nvPr/>
          </p:nvSpPr>
          <p:spPr>
            <a:xfrm rot="10800000">
              <a:off x="6659536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Shape 3121"/>
            <p:cNvSpPr/>
            <p:nvPr/>
          </p:nvSpPr>
          <p:spPr>
            <a:xfrm rot="10800000">
              <a:off x="6659536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Shape 3122"/>
            <p:cNvSpPr/>
            <p:nvPr/>
          </p:nvSpPr>
          <p:spPr>
            <a:xfrm rot="10800000">
              <a:off x="6659536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Shape 3123"/>
            <p:cNvSpPr/>
            <p:nvPr/>
          </p:nvSpPr>
          <p:spPr>
            <a:xfrm rot="10800000">
              <a:off x="6659536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Shape 3124"/>
            <p:cNvSpPr/>
            <p:nvPr/>
          </p:nvSpPr>
          <p:spPr>
            <a:xfrm rot="10800000">
              <a:off x="6659536" y="90546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Shape 3125"/>
            <p:cNvSpPr/>
            <p:nvPr/>
          </p:nvSpPr>
          <p:spPr>
            <a:xfrm rot="10800000">
              <a:off x="6659536" y="759348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Shape 3126"/>
            <p:cNvSpPr/>
            <p:nvPr/>
          </p:nvSpPr>
          <p:spPr>
            <a:xfrm rot="10800000">
              <a:off x="6659536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Shape 3127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Shape 3128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Shape 3129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Shape 3130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Shape 3131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Shape 313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Shape 3133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Shape 3134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Shape 3135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Shape 3136"/>
            <p:cNvSpPr/>
            <p:nvPr/>
          </p:nvSpPr>
          <p:spPr>
            <a:xfrm rot="10800000">
              <a:off x="7536330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Shape 3137"/>
            <p:cNvSpPr/>
            <p:nvPr/>
          </p:nvSpPr>
          <p:spPr>
            <a:xfrm rot="10800000">
              <a:off x="7536330" y="485101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Shape 3138"/>
            <p:cNvSpPr/>
            <p:nvPr/>
          </p:nvSpPr>
          <p:spPr>
            <a:xfrm rot="10800000">
              <a:off x="7536330" y="4412627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Shape 3139"/>
            <p:cNvSpPr/>
            <p:nvPr/>
          </p:nvSpPr>
          <p:spPr>
            <a:xfrm rot="10800000">
              <a:off x="7536330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Shape 3140"/>
            <p:cNvSpPr/>
            <p:nvPr/>
          </p:nvSpPr>
          <p:spPr>
            <a:xfrm rot="10800000">
              <a:off x="7536330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Shape 3141"/>
            <p:cNvSpPr/>
            <p:nvPr/>
          </p:nvSpPr>
          <p:spPr>
            <a:xfrm rot="10800000">
              <a:off x="7536330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Shape 3142"/>
            <p:cNvSpPr/>
            <p:nvPr/>
          </p:nvSpPr>
          <p:spPr>
            <a:xfrm rot="10800000">
              <a:off x="7536330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Shape 3143"/>
            <p:cNvSpPr/>
            <p:nvPr/>
          </p:nvSpPr>
          <p:spPr>
            <a:xfrm rot="10800000">
              <a:off x="7536330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Shape 3144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Shape 3145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Shape 3146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Shape 3147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Shape 3148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Shape 3149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Shape 3150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Shape 3151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Shape 315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Shape 3153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Shape 3154"/>
            <p:cNvSpPr/>
            <p:nvPr/>
          </p:nvSpPr>
          <p:spPr>
            <a:xfrm rot="10800000">
              <a:off x="7097944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Shape 3155"/>
            <p:cNvSpPr/>
            <p:nvPr/>
          </p:nvSpPr>
          <p:spPr>
            <a:xfrm rot="10800000">
              <a:off x="6951801" y="382809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Shape 3156"/>
            <p:cNvSpPr/>
            <p:nvPr/>
          </p:nvSpPr>
          <p:spPr>
            <a:xfrm rot="10800000">
              <a:off x="6951801" y="2659036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Shape 3157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Shape 3158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Shape 3159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0" name="Shape 3160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161" name="Shape 3161"/>
            <p:cNvSpPr/>
            <p:nvPr/>
          </p:nvSpPr>
          <p:spPr>
            <a:xfrm rot="10800000">
              <a:off x="7536330" y="61320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Shape 316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Shape 3163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Shape 3164"/>
            <p:cNvSpPr/>
            <p:nvPr/>
          </p:nvSpPr>
          <p:spPr>
            <a:xfrm rot="10800000">
              <a:off x="6659536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Shape 3165"/>
            <p:cNvSpPr/>
            <p:nvPr/>
          </p:nvSpPr>
          <p:spPr>
            <a:xfrm rot="10800000">
              <a:off x="7536330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Shape 3166"/>
            <p:cNvSpPr/>
            <p:nvPr/>
          </p:nvSpPr>
          <p:spPr>
            <a:xfrm rot="10800000">
              <a:off x="7536330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Shape 3167"/>
            <p:cNvSpPr/>
            <p:nvPr/>
          </p:nvSpPr>
          <p:spPr>
            <a:xfrm rot="10800000">
              <a:off x="7536330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Shape 3168"/>
            <p:cNvSpPr/>
            <p:nvPr/>
          </p:nvSpPr>
          <p:spPr>
            <a:xfrm rot="10800000">
              <a:off x="7536330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Shape 3169"/>
            <p:cNvSpPr/>
            <p:nvPr/>
          </p:nvSpPr>
          <p:spPr>
            <a:xfrm rot="10800000">
              <a:off x="7536330" y="382809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Shape 3170"/>
            <p:cNvSpPr/>
            <p:nvPr/>
          </p:nvSpPr>
          <p:spPr>
            <a:xfrm rot="10800000">
              <a:off x="7536330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Shape 3171"/>
            <p:cNvSpPr/>
            <p:nvPr/>
          </p:nvSpPr>
          <p:spPr>
            <a:xfrm rot="10800000">
              <a:off x="7536330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Shape 3172"/>
            <p:cNvSpPr/>
            <p:nvPr/>
          </p:nvSpPr>
          <p:spPr>
            <a:xfrm rot="10800000">
              <a:off x="7536330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Shape 3173"/>
            <p:cNvSpPr/>
            <p:nvPr/>
          </p:nvSpPr>
          <p:spPr>
            <a:xfrm rot="10800000">
              <a:off x="7536330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Shape 3174"/>
            <p:cNvSpPr/>
            <p:nvPr/>
          </p:nvSpPr>
          <p:spPr>
            <a:xfrm rot="10800000">
              <a:off x="7536330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Shape 3175"/>
            <p:cNvSpPr/>
            <p:nvPr/>
          </p:nvSpPr>
          <p:spPr>
            <a:xfrm rot="10800000">
              <a:off x="7536330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Shape 3176"/>
            <p:cNvSpPr/>
            <p:nvPr/>
          </p:nvSpPr>
          <p:spPr>
            <a:xfrm rot="10800000">
              <a:off x="7536330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Shape 3177"/>
            <p:cNvSpPr/>
            <p:nvPr/>
          </p:nvSpPr>
          <p:spPr>
            <a:xfrm rot="10800000">
              <a:off x="7536330" y="2366770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Shape 3178"/>
            <p:cNvSpPr/>
            <p:nvPr/>
          </p:nvSpPr>
          <p:spPr>
            <a:xfrm rot="10800000">
              <a:off x="7536330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Shape 3179"/>
            <p:cNvSpPr/>
            <p:nvPr/>
          </p:nvSpPr>
          <p:spPr>
            <a:xfrm rot="10800000">
              <a:off x="7536330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Shape 3180"/>
            <p:cNvSpPr/>
            <p:nvPr/>
          </p:nvSpPr>
          <p:spPr>
            <a:xfrm rot="10800000">
              <a:off x="7536330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Shape 3181"/>
            <p:cNvSpPr/>
            <p:nvPr/>
          </p:nvSpPr>
          <p:spPr>
            <a:xfrm rot="10800000">
              <a:off x="7536330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Shape 3182"/>
            <p:cNvSpPr/>
            <p:nvPr/>
          </p:nvSpPr>
          <p:spPr>
            <a:xfrm rot="10800000">
              <a:off x="7536330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Shape 3183"/>
            <p:cNvSpPr/>
            <p:nvPr/>
          </p:nvSpPr>
          <p:spPr>
            <a:xfrm rot="10800000">
              <a:off x="7536330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Shape 3184"/>
            <p:cNvSpPr/>
            <p:nvPr/>
          </p:nvSpPr>
          <p:spPr>
            <a:xfrm rot="10800000">
              <a:off x="7536330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Shape 3185"/>
            <p:cNvSpPr/>
            <p:nvPr/>
          </p:nvSpPr>
          <p:spPr>
            <a:xfrm rot="10800000">
              <a:off x="7536330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Shape 3186"/>
            <p:cNvSpPr/>
            <p:nvPr/>
          </p:nvSpPr>
          <p:spPr>
            <a:xfrm rot="10800000">
              <a:off x="7536330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Shape 3187"/>
            <p:cNvSpPr/>
            <p:nvPr/>
          </p:nvSpPr>
          <p:spPr>
            <a:xfrm rot="10800000">
              <a:off x="7536330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Shape 3188"/>
            <p:cNvSpPr/>
            <p:nvPr/>
          </p:nvSpPr>
          <p:spPr>
            <a:xfrm rot="10800000">
              <a:off x="7536330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Shape 3189"/>
            <p:cNvSpPr/>
            <p:nvPr/>
          </p:nvSpPr>
          <p:spPr>
            <a:xfrm rot="10800000">
              <a:off x="7536330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Shape 3190"/>
            <p:cNvSpPr/>
            <p:nvPr/>
          </p:nvSpPr>
          <p:spPr>
            <a:xfrm rot="10800000">
              <a:off x="7536330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Shape 3191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Shape 319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Shape 3193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Shape 3194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Shape 3195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Shape 3196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Shape 3197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Shape 3198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Shape 3199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Shape 3200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Shape 3201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Shape 320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Shape 3203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Shape 3204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Shape 3205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Shape 3206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Shape 3207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Shape 3208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Shape 3209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Shape 3210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Shape 3211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Shape 32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Shape 3213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Shape 3214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Shape 3215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Shape 3216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Shape 3217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Shape 3218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Shape 3219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Shape 3220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Shape 3221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Shape 322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Shape 3223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Shape 3224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Shape 3225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Shape 3226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Shape 3227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Shape 3228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9" name="Shape 3229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Shape 3230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Shape 3231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Shape 323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Shape 3233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Shape 3234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Shape 3235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Shape 3236"/>
            <p:cNvSpPr/>
            <p:nvPr/>
          </p:nvSpPr>
          <p:spPr>
            <a:xfrm rot="10800000">
              <a:off x="7097944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Shape 3237"/>
            <p:cNvSpPr/>
            <p:nvPr/>
          </p:nvSpPr>
          <p:spPr>
            <a:xfrm rot="10800000">
              <a:off x="7097944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Shape 3238"/>
            <p:cNvSpPr/>
            <p:nvPr/>
          </p:nvSpPr>
          <p:spPr>
            <a:xfrm rot="10800000">
              <a:off x="7097944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Shape 3239"/>
            <p:cNvSpPr/>
            <p:nvPr/>
          </p:nvSpPr>
          <p:spPr>
            <a:xfrm rot="10800000">
              <a:off x="7097944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Shape 3240"/>
            <p:cNvSpPr/>
            <p:nvPr/>
          </p:nvSpPr>
          <p:spPr>
            <a:xfrm rot="10800000">
              <a:off x="7097944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Shape 3241"/>
            <p:cNvSpPr/>
            <p:nvPr/>
          </p:nvSpPr>
          <p:spPr>
            <a:xfrm rot="10800000">
              <a:off x="7097944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Shape 3242"/>
            <p:cNvSpPr/>
            <p:nvPr/>
          </p:nvSpPr>
          <p:spPr>
            <a:xfrm rot="10800000">
              <a:off x="7097944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Shape 3243"/>
            <p:cNvSpPr/>
            <p:nvPr/>
          </p:nvSpPr>
          <p:spPr>
            <a:xfrm rot="10800000">
              <a:off x="7097944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Shape 3244"/>
            <p:cNvSpPr/>
            <p:nvPr/>
          </p:nvSpPr>
          <p:spPr>
            <a:xfrm rot="10800000">
              <a:off x="7097944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Shape 3245"/>
            <p:cNvSpPr/>
            <p:nvPr/>
          </p:nvSpPr>
          <p:spPr>
            <a:xfrm rot="10800000">
              <a:off x="7097944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6" name="Shape 3246"/>
            <p:cNvSpPr/>
            <p:nvPr/>
          </p:nvSpPr>
          <p:spPr>
            <a:xfrm rot="10800000">
              <a:off x="7097944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Shape 3247"/>
            <p:cNvSpPr/>
            <p:nvPr/>
          </p:nvSpPr>
          <p:spPr>
            <a:xfrm rot="10800000">
              <a:off x="7097944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Shape 3248"/>
            <p:cNvSpPr/>
            <p:nvPr/>
          </p:nvSpPr>
          <p:spPr>
            <a:xfrm rot="10800000">
              <a:off x="7097944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Shape 3249"/>
            <p:cNvSpPr/>
            <p:nvPr/>
          </p:nvSpPr>
          <p:spPr>
            <a:xfrm rot="10800000">
              <a:off x="7097944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Shape 3250"/>
            <p:cNvSpPr/>
            <p:nvPr/>
          </p:nvSpPr>
          <p:spPr>
            <a:xfrm rot="10800000">
              <a:off x="7097944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Shape 3251"/>
            <p:cNvSpPr/>
            <p:nvPr/>
          </p:nvSpPr>
          <p:spPr>
            <a:xfrm rot="10800000">
              <a:off x="7097944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Shape 3252"/>
            <p:cNvSpPr/>
            <p:nvPr/>
          </p:nvSpPr>
          <p:spPr>
            <a:xfrm rot="10800000">
              <a:off x="7097944" y="174818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Shape 3253"/>
            <p:cNvSpPr/>
            <p:nvPr/>
          </p:nvSpPr>
          <p:spPr>
            <a:xfrm rot="10800000">
              <a:off x="7097944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Shape 3254"/>
            <p:cNvSpPr/>
            <p:nvPr/>
          </p:nvSpPr>
          <p:spPr>
            <a:xfrm rot="10800000">
              <a:off x="6951801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Shape 3255"/>
            <p:cNvSpPr/>
            <p:nvPr/>
          </p:nvSpPr>
          <p:spPr>
            <a:xfrm rot="10800000">
              <a:off x="6951801" y="4704867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Shape 3256"/>
            <p:cNvSpPr/>
            <p:nvPr/>
          </p:nvSpPr>
          <p:spPr>
            <a:xfrm rot="10800000">
              <a:off x="6951801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Shape 3257"/>
            <p:cNvSpPr/>
            <p:nvPr/>
          </p:nvSpPr>
          <p:spPr>
            <a:xfrm rot="10800000">
              <a:off x="6951801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Shape 3258"/>
            <p:cNvSpPr/>
            <p:nvPr/>
          </p:nvSpPr>
          <p:spPr>
            <a:xfrm rot="10800000">
              <a:off x="6951801" y="3681951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Shape 3259"/>
            <p:cNvSpPr/>
            <p:nvPr/>
          </p:nvSpPr>
          <p:spPr>
            <a:xfrm rot="10800000">
              <a:off x="6951801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Shape 3260"/>
            <p:cNvSpPr/>
            <p:nvPr/>
          </p:nvSpPr>
          <p:spPr>
            <a:xfrm rot="10800000">
              <a:off x="6951801" y="2951301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Shape 3261"/>
            <p:cNvSpPr/>
            <p:nvPr/>
          </p:nvSpPr>
          <p:spPr>
            <a:xfrm rot="10800000">
              <a:off x="6951801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Shape 3262"/>
            <p:cNvSpPr/>
            <p:nvPr/>
          </p:nvSpPr>
          <p:spPr>
            <a:xfrm rot="10800000">
              <a:off x="6951801" y="222065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Shape 3263"/>
            <p:cNvSpPr/>
            <p:nvPr/>
          </p:nvSpPr>
          <p:spPr>
            <a:xfrm rot="10800000">
              <a:off x="6951801" y="2074529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Shape 3264"/>
            <p:cNvSpPr/>
            <p:nvPr/>
          </p:nvSpPr>
          <p:spPr>
            <a:xfrm rot="10800000">
              <a:off x="6951801" y="1782264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Shape 3265"/>
            <p:cNvSpPr/>
            <p:nvPr/>
          </p:nvSpPr>
          <p:spPr>
            <a:xfrm rot="10800000">
              <a:off x="6951801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Shape 3266"/>
            <p:cNvSpPr/>
            <p:nvPr/>
          </p:nvSpPr>
          <p:spPr>
            <a:xfrm rot="10800000">
              <a:off x="6951801" y="148999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Shape 3267"/>
            <p:cNvSpPr/>
            <p:nvPr/>
          </p:nvSpPr>
          <p:spPr>
            <a:xfrm rot="10800000">
              <a:off x="6951801" y="119773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Shape 3268"/>
            <p:cNvSpPr/>
            <p:nvPr/>
          </p:nvSpPr>
          <p:spPr>
            <a:xfrm rot="10800000">
              <a:off x="6951801" y="1051613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Shape 3269"/>
            <p:cNvSpPr/>
            <p:nvPr/>
          </p:nvSpPr>
          <p:spPr>
            <a:xfrm rot="10800000">
              <a:off x="6951801" y="61320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Shape 3270"/>
            <p:cNvSpPr/>
            <p:nvPr/>
          </p:nvSpPr>
          <p:spPr>
            <a:xfrm rot="10800000">
              <a:off x="6951801" y="320938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Shape 3271"/>
            <p:cNvSpPr/>
            <p:nvPr/>
          </p:nvSpPr>
          <p:spPr>
            <a:xfrm rot="10800000">
              <a:off x="6951801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Shape 327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Shape 3273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Shape 3274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Shape 3275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Shape 3276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7" name="Shape 3277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8" name="Shape 3278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9" name="Shape 3279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0" name="Shape 3280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1" name="Shape 3281"/>
            <p:cNvSpPr/>
            <p:nvPr/>
          </p:nvSpPr>
          <p:spPr>
            <a:xfrm rot="10800000">
              <a:off x="6659536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Shape 3282"/>
            <p:cNvSpPr/>
            <p:nvPr/>
          </p:nvSpPr>
          <p:spPr>
            <a:xfrm rot="10800000">
              <a:off x="6659536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Shape 3283"/>
            <p:cNvSpPr/>
            <p:nvPr/>
          </p:nvSpPr>
          <p:spPr>
            <a:xfrm rot="10800000">
              <a:off x="6659536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Shape 3284"/>
            <p:cNvSpPr/>
            <p:nvPr/>
          </p:nvSpPr>
          <p:spPr>
            <a:xfrm rot="10800000">
              <a:off x="6659536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Shape 3285"/>
            <p:cNvSpPr/>
            <p:nvPr/>
          </p:nvSpPr>
          <p:spPr>
            <a:xfrm rot="10800000">
              <a:off x="6659536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Shape 3286"/>
            <p:cNvSpPr/>
            <p:nvPr/>
          </p:nvSpPr>
          <p:spPr>
            <a:xfrm rot="10800000">
              <a:off x="6659536" y="90546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Shape 3287"/>
            <p:cNvSpPr/>
            <p:nvPr/>
          </p:nvSpPr>
          <p:spPr>
            <a:xfrm rot="10800000">
              <a:off x="6659536" y="759348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Shape 3288"/>
            <p:cNvSpPr/>
            <p:nvPr/>
          </p:nvSpPr>
          <p:spPr>
            <a:xfrm rot="10800000">
              <a:off x="6659536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Shape 3289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Shape 3290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Shape 3291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Shape 329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Shape 3293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Shape 3294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Shape 3295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Shape 3296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Shape 3297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Shape 3298"/>
            <p:cNvSpPr/>
            <p:nvPr/>
          </p:nvSpPr>
          <p:spPr>
            <a:xfrm rot="10800000">
              <a:off x="7536330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Shape 3299"/>
            <p:cNvSpPr/>
            <p:nvPr/>
          </p:nvSpPr>
          <p:spPr>
            <a:xfrm rot="10800000">
              <a:off x="7536330" y="485101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Shape 3300"/>
            <p:cNvSpPr/>
            <p:nvPr/>
          </p:nvSpPr>
          <p:spPr>
            <a:xfrm rot="10800000">
              <a:off x="7536330" y="4412627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Shape 3301"/>
            <p:cNvSpPr/>
            <p:nvPr/>
          </p:nvSpPr>
          <p:spPr>
            <a:xfrm rot="10800000">
              <a:off x="7536330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Shape 3302"/>
            <p:cNvSpPr/>
            <p:nvPr/>
          </p:nvSpPr>
          <p:spPr>
            <a:xfrm rot="10800000">
              <a:off x="7536330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Shape 3303"/>
            <p:cNvSpPr/>
            <p:nvPr/>
          </p:nvSpPr>
          <p:spPr>
            <a:xfrm rot="10800000">
              <a:off x="7536330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Shape 3304"/>
            <p:cNvSpPr/>
            <p:nvPr/>
          </p:nvSpPr>
          <p:spPr>
            <a:xfrm rot="10800000">
              <a:off x="7536330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Shape 3305"/>
            <p:cNvSpPr/>
            <p:nvPr/>
          </p:nvSpPr>
          <p:spPr>
            <a:xfrm rot="10800000">
              <a:off x="7536330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Shape 3306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Shape 3307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Shape 3308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Shape 3309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Shape 3310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Shape 3311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Shape 33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Shape 3313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Shape 3314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Shape 3315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Shape 3316"/>
            <p:cNvSpPr/>
            <p:nvPr/>
          </p:nvSpPr>
          <p:spPr>
            <a:xfrm rot="10800000">
              <a:off x="7097944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Shape 3317"/>
            <p:cNvSpPr/>
            <p:nvPr/>
          </p:nvSpPr>
          <p:spPr>
            <a:xfrm rot="10800000">
              <a:off x="6951801" y="382809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Shape 3318"/>
            <p:cNvSpPr/>
            <p:nvPr/>
          </p:nvSpPr>
          <p:spPr>
            <a:xfrm rot="10800000">
              <a:off x="6951801" y="2659036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Shape 3319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Shape 3320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Shape 3321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22" name="Shape 332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23" name="Shape 3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4" name="Shape 332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grpSp>
        <p:nvGrpSpPr>
          <p:cNvPr id="3325" name="Shape 332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326" name="Shape 3326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8" name="Shape 3338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9" name="Shape 3339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Shape 3348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Shape 3349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Shape 3350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Shape 3351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Shape 3352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Shape 3353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Shape 3379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Shape 3380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Shape 3381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Shape 3382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3" name="Shape 3383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3384" name="Shape 3384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Shape 3385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Shape 3386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Shape 3387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Shape 3388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Shape 3389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Shape 3390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Shape 3391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Shape 3392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Shape 3393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Shape 3394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Shape 3395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Shape 3396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Shape 3397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Shape 3398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Shape 3399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Shape 3400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1" name="Shape 3401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2" name="Shape 3402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Shape 3403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Shape 3404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Shape 3405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Shape 3406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Shape 3407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Shape 3408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Shape 3409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Shape 3410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Shape 3411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Shape 3412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Shape 3413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Shape 3414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Shape 3415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Shape 3416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Shape 3417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Shape 3418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Shape 3419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Shape 3420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Shape 3421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Shape 3422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Shape 3423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Shape 3424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Shape 3425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Shape 3426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Shape 3427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Shape 3428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Shape 3429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Shape 3430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Shape 3431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Shape 3432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Shape 3433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Shape 3434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Shape 3435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Shape 3436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Shape 3437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Shape 3438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Shape 3439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Shape 3440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Shape 3441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46" name="Shape 3446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3447" name="Shape 3447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Shape 3448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Shape 3449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Shape 3450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Shape 3451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Shape 3452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Shape 3453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Shape 3454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Shape 3455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Shape 3456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Shape 3457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Shape 3458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Shape 3459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Shape 3460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Shape 3461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2" name="Shape 3462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Shape 3463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Shape 3464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Shape 3465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Shape 3466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Shape 3467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Shape 3468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Shape 3469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Shape 3470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Shape 3471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Shape 3472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Shape 3473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Shape 3474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Shape 3475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Shape 3476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Shape 3477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Shape 3478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Shape 3479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Shape 3480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Shape 3481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Shape 3482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Shape 3483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Shape 3484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Shape 3485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Shape 3486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Shape 3487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Shape 3488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3" name="Shape 3503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4" name="Shape 3504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5" name="Shape 3505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Shape 3506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Shape 3507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8" name="Shape 3508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9" name="Shape 3509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0" name="Shape 3510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Shape 3511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Shape 3512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Shape 3513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4" name="Shape 3514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Shape 3515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Shape 3516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Shape 3517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Shape 3518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Shape 3519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Shape 3520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Shape 3521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Shape 3522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Shape 3523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Shape 3524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Shape 3525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Shape 3526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Shape 3527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Shape 3528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Shape 3529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Shape 3530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Shape 3531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Shape 3532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Shape 3533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Shape 3534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Shape 3535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Shape 3536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Shape 3537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Shape 3538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Shape 3539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Shape 3540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Shape 3541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Shape 3542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Shape 3543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Shape 3544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Shape 3545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Shape 3546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Shape 3547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48" name="Shape 3548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3549" name="Shape 3549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Shape 3550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Shape 3551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Shape 3552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3" name="Shape 3553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4" name="Shape 3554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5" name="Shape 3555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6" name="Shape 3556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7" name="Shape 3557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8" name="Shape 3558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9" name="Shape 3559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Shape 3560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Shape 3561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Shape 3562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Shape 3563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Shape 3564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Shape 3565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Shape 3566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Shape 3567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Shape 3568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Shape 3569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Shape 3570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Shape 3571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Shape 3572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Shape 3573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Shape 3574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Shape 3575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Shape 3576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Shape 3577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Shape 3578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Shape 3579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Shape 3580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Shape 3581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2" name="Shape 3582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3" name="Shape 3583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4" name="Shape 3584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5" name="Shape 3585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6" name="Shape 3586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7" name="Shape 3587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Shape 3588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Shape 3589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0" name="Shape 3590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Shape 3591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2" name="Shape 3592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3" name="Shape 3593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Shape 3594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5" name="Shape 3595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6" name="Shape 3596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7" name="Shape 3597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8" name="Shape 3598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99" name="Shape 359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600" name="Shape 3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1" name="Shape 3601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3EBD5"/>
              </a:buClr>
              <a:buSzPts val="1800"/>
              <a:buFont typeface="Titillium Web Light"/>
              <a:buNone/>
              <a:defRPr b="0" i="0" sz="18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grpSp>
        <p:nvGrpSpPr>
          <p:cNvPr id="3602" name="Shape 3602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603" name="Shape 3603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4" name="Shape 3604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Shape 3605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Shape 3606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7" name="Shape 3607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Shape 3608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Shape 3609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0" name="Shape 3610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1" name="Shape 3611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2" name="Shape 3612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Shape 3613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4" name="Shape 3614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5" name="Shape 3615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6" name="Shape 3616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7" name="Shape 3617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Shape 3618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Shape 3619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0" name="Shape 3620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1" name="Shape 3621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Shape 3622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3" name="Shape 3623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4" name="Shape 3624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Shape 3625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6" name="Shape 3626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Shape 3627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Shape 3628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9" name="Shape 3629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0" name="Shape 3630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Shape 3631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2" name="Shape 3632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3" name="Shape 3633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4" name="Shape 3634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5" name="Shape 3635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6" name="Shape 3636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7" name="Shape 3637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8" name="Shape 3638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9" name="Shape 3639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0" name="Shape 3640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1" name="Shape 3641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2" name="Shape 3642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3" name="Shape 3643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4" name="Shape 3644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5" name="Shape 3645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6" name="Shape 3646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7" name="Shape 3647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8" name="Shape 3648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9" name="Shape 3649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0" name="Shape 3650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1" name="Shape 3651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2" name="Shape 3652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3" name="Shape 3653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4" name="Shape 3654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5" name="Shape 3655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6" name="Shape 3656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7" name="Shape 3657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8" name="Shape 3658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9" name="Shape 3659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60" name="Shape 3660"/>
          <p:cNvGrpSpPr/>
          <p:nvPr/>
        </p:nvGrpSpPr>
        <p:grpSpPr>
          <a:xfrm rot="10800000">
            <a:off x="7828570" y="28707"/>
            <a:ext cx="1140783" cy="5086302"/>
            <a:chOff x="5458325" y="238125"/>
            <a:chExt cx="1174975" cy="5238750"/>
          </a:xfrm>
        </p:grpSpPr>
        <p:sp>
          <p:nvSpPr>
            <p:cNvPr id="3661" name="Shape 3661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Shape 3662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Shape 3663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Shape 3664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Shape 3665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Shape 3666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Shape 3667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Shape 3668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9" name="Shape 3669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0" name="Shape 3670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Shape 3671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Shape 3672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Shape 3673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Shape 3674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Shape 3675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Shape 3676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Shape 3677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8" name="Shape 3678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9" name="Shape 3679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0" name="Shape 3680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Shape 3681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Shape 3682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Shape 3683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Shape 3684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Shape 3685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Shape 3686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Shape 3687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Shape 3688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Shape 3689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Shape 3690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Shape 3691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Shape 3692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Shape 3693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Shape 3694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Shape 3695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Shape 3696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7" name="Shape 3697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8" name="Shape 3698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9" name="Shape 3699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0" name="Shape 3700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1" name="Shape 3701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Shape 3702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3" name="Shape 3703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4" name="Shape 3704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Shape 3705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6" name="Shape 3706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Shape 3707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Shape 3708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Shape 3709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0" name="Shape 3710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Shape 3711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Shape 3712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Shape 3713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4" name="Shape 3714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5" name="Shape 3715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Shape 3716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7" name="Shape 3717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8" name="Shape 3718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9" name="Shape 3719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0" name="Shape 3720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1" name="Shape 3721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2" name="Shape 3722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23" name="Shape 3723"/>
          <p:cNvGrpSpPr/>
          <p:nvPr/>
        </p:nvGrpSpPr>
        <p:grpSpPr>
          <a:xfrm rot="10800000">
            <a:off x="7682454" y="28707"/>
            <a:ext cx="994639" cy="4940182"/>
            <a:chOff x="5759350" y="388625"/>
            <a:chExt cx="1024450" cy="5088250"/>
          </a:xfrm>
        </p:grpSpPr>
        <p:sp>
          <p:nvSpPr>
            <p:cNvPr id="3724" name="Shape 3724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5" name="Shape 3725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6" name="Shape 3726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7" name="Shape 3727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8" name="Shape 3728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9" name="Shape 3729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0" name="Shape 3730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1" name="Shape 3731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2" name="Shape 3732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3" name="Shape 3733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4" name="Shape 3734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5" name="Shape 3735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6" name="Shape 3736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7" name="Shape 3737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8" name="Shape 3738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9" name="Shape 3739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0" name="Shape 3740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1" name="Shape 3741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2" name="Shape 3742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3" name="Shape 3743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4" name="Shape 3744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5" name="Shape 3745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6" name="Shape 3746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7" name="Shape 3747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8" name="Shape 3748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9" name="Shape 3749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0" name="Shape 3750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1" name="Shape 3751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2" name="Shape 3752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3" name="Shape 3753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4" name="Shape 3754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Shape 3755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6" name="Shape 3756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7" name="Shape 3757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8" name="Shape 3758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9" name="Shape 3759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0" name="Shape 3760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1" name="Shape 3761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2" name="Shape 3762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3" name="Shape 3763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4" name="Shape 3764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5" name="Shape 3765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6" name="Shape 3766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7" name="Shape 3767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8" name="Shape 3768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9" name="Shape 3769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0" name="Shape 3770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1" name="Shape 3771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2" name="Shape 3772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3" name="Shape 3773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4" name="Shape 3774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5" name="Shape 3775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6" name="Shape 3776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7" name="Shape 3777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8" name="Shape 3778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9" name="Shape 3779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0" name="Shape 3780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1" name="Shape 3781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2" name="Shape 3782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Shape 3783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4" name="Shape 3784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5" name="Shape 3785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6" name="Shape 3786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7" name="Shape 3787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8" name="Shape 3788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9" name="Shape 3789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0" name="Shape 3790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1" name="Shape 3791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2" name="Shape 3792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3" name="Shape 3793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Shape 3794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Shape 3795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Shape 3796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Shape 3797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Shape 3798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Shape 3799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Shape 3800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Shape 3801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Shape 3802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Shape 3803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Shape 3804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Shape 3805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Shape 3806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Shape 3807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Shape 3808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Shape 3809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Shape 3810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Shape 3811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Shape 3812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3" name="Shape 3813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Shape 3814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Shape 3815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6" name="Shape 3816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Shape 3817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Shape 3818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Shape 3819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Shape 3820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Shape 3821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Shape 3822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Shape 3823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Shape 3824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25" name="Shape 3825"/>
          <p:cNvGrpSpPr/>
          <p:nvPr/>
        </p:nvGrpSpPr>
        <p:grpSpPr>
          <a:xfrm rot="10800000">
            <a:off x="7682449" y="28707"/>
            <a:ext cx="1140783" cy="5086302"/>
            <a:chOff x="5608825" y="238125"/>
            <a:chExt cx="1174975" cy="5238750"/>
          </a:xfrm>
        </p:grpSpPr>
        <p:sp>
          <p:nvSpPr>
            <p:cNvPr id="3826" name="Shape 3826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Shape 3827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Shape 3828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Shape 3829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Shape 3830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1" name="Shape 3831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2" name="Shape 3832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3" name="Shape 3833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4" name="Shape 3834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5" name="Shape 3835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6" name="Shape 3836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7" name="Shape 3837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8" name="Shape 3838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9" name="Shape 3839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0" name="Shape 3840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1" name="Shape 3841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2" name="Shape 3842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3" name="Shape 3843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4" name="Shape 3844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5" name="Shape 3845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6" name="Shape 3846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7" name="Shape 3847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8" name="Shape 3848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9" name="Shape 3849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0" name="Shape 3850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1" name="Shape 3851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2" name="Shape 3852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3" name="Shape 3853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4" name="Shape 3854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5" name="Shape 3855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6" name="Shape 3856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7" name="Shape 3857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8" name="Shape 3858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9" name="Shape 3859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0" name="Shape 3860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1" name="Shape 3861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2" name="Shape 3862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3" name="Shape 3863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4" name="Shape 3864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5" name="Shape 3865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6" name="Shape 3866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7" name="Shape 3867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8" name="Shape 3868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9" name="Shape 3869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0" name="Shape 3870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1" name="Shape 3871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2" name="Shape 3872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3" name="Shape 3873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4" name="Shape 3874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5" name="Shape 3875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76" name="Shape 387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3877" name="Shape 3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8" name="Shape 387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79" name="Shape 387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80" name="Shape 38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b="0" i="0" sz="36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b="0" i="0" sz="2400" u="none" cap="none" strike="noStrik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4" name="Shape 3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5" name="Shape 3885"/>
          <p:cNvSpPr txBox="1"/>
          <p:nvPr>
            <p:ph type="ctrTitle"/>
          </p:nvPr>
        </p:nvSpPr>
        <p:spPr>
          <a:xfrm>
            <a:off x="268000" y="192525"/>
            <a:ext cx="6328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3.Criterios de comparación</a:t>
            </a:r>
            <a:endParaRPr/>
          </a:p>
        </p:txBody>
      </p:sp>
      <p:sp>
        <p:nvSpPr>
          <p:cNvPr id="3886" name="Shape 3886"/>
          <p:cNvSpPr txBox="1"/>
          <p:nvPr/>
        </p:nvSpPr>
        <p:spPr>
          <a:xfrm>
            <a:off x="440500" y="1520325"/>
            <a:ext cx="7693800" cy="2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2400"/>
              <a:buFont typeface="Dosis Light"/>
              <a:buAutoNum type="arabicPeriod"/>
            </a:pPr>
            <a:r>
              <a:rPr lang="es" sz="24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Criterios Generales.</a:t>
            </a:r>
            <a:endParaRPr sz="24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2400"/>
              <a:buFont typeface="Dosis Light"/>
              <a:buAutoNum type="arabicPeriod"/>
            </a:pPr>
            <a:r>
              <a:rPr lang="es" sz="24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Carácteristicas Técnicas.</a:t>
            </a:r>
            <a:endParaRPr sz="24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2400"/>
              <a:buFont typeface="Dosis Light"/>
              <a:buAutoNum type="arabicPeriod"/>
            </a:pPr>
            <a:r>
              <a:rPr lang="es" sz="24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Utilidades Técnicas.</a:t>
            </a:r>
            <a:endParaRPr sz="24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2400"/>
              <a:buFont typeface="Dosis Light"/>
              <a:buAutoNum type="arabicPeriod"/>
            </a:pPr>
            <a:r>
              <a:rPr lang="es" sz="24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Aplicaciones reales de la tecnología.</a:t>
            </a:r>
            <a:endParaRPr sz="24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0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Shape 3891"/>
          <p:cNvSpPr txBox="1"/>
          <p:nvPr>
            <p:ph type="ctrTitle"/>
          </p:nvPr>
        </p:nvSpPr>
        <p:spPr>
          <a:xfrm>
            <a:off x="351900" y="206025"/>
            <a:ext cx="6411300" cy="69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3.Criterios de comparación</a:t>
            </a:r>
            <a:endParaRPr sz="3600"/>
          </a:p>
        </p:txBody>
      </p:sp>
      <p:sp>
        <p:nvSpPr>
          <p:cNvPr id="3892" name="Shape 3892"/>
          <p:cNvSpPr txBox="1"/>
          <p:nvPr>
            <p:ph idx="1" type="subTitle"/>
          </p:nvPr>
        </p:nvSpPr>
        <p:spPr>
          <a:xfrm>
            <a:off x="508200" y="970836"/>
            <a:ext cx="2809500" cy="29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EA9999"/>
                </a:solidFill>
              </a:rPr>
              <a:t>Generales</a:t>
            </a:r>
            <a:endParaRPr u="sng">
              <a:solidFill>
                <a:srgbClr val="EA999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"/>
              <a:buChar char="●"/>
            </a:pPr>
            <a:r>
              <a:rPr b="1" lang="es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Plataforma.</a:t>
            </a:r>
            <a:endParaRPr b="1"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"/>
              <a:buChar char="●"/>
            </a:pPr>
            <a:r>
              <a:rPr b="1" lang="es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Idioma.</a:t>
            </a:r>
            <a:endParaRPr b="1"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"/>
              <a:buChar char="●"/>
            </a:pPr>
            <a:r>
              <a:rPr b="1" lang="es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Documentación.</a:t>
            </a:r>
            <a:endParaRPr b="1"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"/>
              <a:buChar char="●"/>
            </a:pPr>
            <a:r>
              <a:rPr b="1" lang="es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Precio.</a:t>
            </a:r>
            <a:endParaRPr b="1"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"/>
              <a:buChar char="●"/>
            </a:pPr>
            <a:r>
              <a:rPr b="1" lang="es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Aprendizaje.</a:t>
            </a:r>
            <a:endParaRPr b="1"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"/>
              <a:buChar char="●"/>
            </a:pPr>
            <a:r>
              <a:rPr b="1" lang="es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Comunidad.</a:t>
            </a:r>
            <a:endParaRPr b="1"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93" name="Shape 3893"/>
          <p:cNvSpPr txBox="1"/>
          <p:nvPr/>
        </p:nvSpPr>
        <p:spPr>
          <a:xfrm>
            <a:off x="3843425" y="970825"/>
            <a:ext cx="4092000" cy="22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u="sng">
                <a:solidFill>
                  <a:srgbClr val="EA9999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Características Técnicas</a:t>
            </a:r>
            <a:endParaRPr sz="2400" u="sng">
              <a:solidFill>
                <a:srgbClr val="EA9999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</a:pPr>
            <a:r>
              <a:rPr b="1" lang="es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Blueprints.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</a:pPr>
            <a:r>
              <a:rPr b="1" lang="es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Lenguaje de programación.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</a:pPr>
            <a:r>
              <a:rPr b="1" lang="es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Optimización.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</a:pPr>
            <a:r>
              <a:rPr b="1" lang="es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Soporte VR.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</a:pPr>
            <a:r>
              <a:rPr b="1" lang="es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Iluminación.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</a:pPr>
            <a:r>
              <a:rPr b="1" lang="es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Soporte móvil.</a:t>
            </a:r>
            <a:endParaRPr/>
          </a:p>
        </p:txBody>
      </p:sp>
      <p:pic>
        <p:nvPicPr>
          <p:cNvPr id="3894" name="Shape 38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0225" y="2081550"/>
            <a:ext cx="2492126" cy="121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5" name="Shape 38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4500" y="2038925"/>
            <a:ext cx="883206" cy="65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6" name="Shape 38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750" y="3424275"/>
            <a:ext cx="1554276" cy="9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7" name="Shape 38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8674" y="2924500"/>
            <a:ext cx="1479237" cy="1251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Shape 3902"/>
          <p:cNvSpPr txBox="1"/>
          <p:nvPr>
            <p:ph type="ctrTitle"/>
          </p:nvPr>
        </p:nvSpPr>
        <p:spPr>
          <a:xfrm>
            <a:off x="351900" y="206025"/>
            <a:ext cx="6411300" cy="69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3.Criterios de comparación</a:t>
            </a:r>
            <a:endParaRPr sz="3600"/>
          </a:p>
        </p:txBody>
      </p:sp>
      <p:sp>
        <p:nvSpPr>
          <p:cNvPr id="3903" name="Shape 3903"/>
          <p:cNvSpPr txBox="1"/>
          <p:nvPr>
            <p:ph idx="1" type="subTitle"/>
          </p:nvPr>
        </p:nvSpPr>
        <p:spPr>
          <a:xfrm>
            <a:off x="508200" y="970836"/>
            <a:ext cx="2809500" cy="29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EA9999"/>
                </a:solidFill>
              </a:rPr>
              <a:t>Utilidades técnicas</a:t>
            </a:r>
            <a:endParaRPr u="sng">
              <a:solidFill>
                <a:srgbClr val="EA999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"/>
              <a:buChar char="●"/>
            </a:pPr>
            <a:r>
              <a:rPr b="1" lang="es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Realidad virtual.</a:t>
            </a:r>
            <a:endParaRPr b="1"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"/>
              <a:buChar char="●"/>
            </a:pPr>
            <a:r>
              <a:rPr b="1" lang="es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Modelling.</a:t>
            </a:r>
            <a:endParaRPr b="1"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"/>
              <a:buChar char="●"/>
            </a:pPr>
            <a:r>
              <a:rPr b="1" lang="es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Programación.</a:t>
            </a:r>
            <a:endParaRPr b="1"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"/>
              <a:buChar char="●"/>
            </a:pPr>
            <a:r>
              <a:rPr b="1" lang="es" sz="1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Interfaz de usuario.</a:t>
            </a:r>
            <a:endParaRPr b="1"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04" name="Shape 3904"/>
          <p:cNvSpPr txBox="1"/>
          <p:nvPr/>
        </p:nvSpPr>
        <p:spPr>
          <a:xfrm>
            <a:off x="3843425" y="970825"/>
            <a:ext cx="4092000" cy="22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u="sng">
                <a:solidFill>
                  <a:srgbClr val="EA9999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Aplicaciones reales</a:t>
            </a:r>
            <a:endParaRPr sz="2400" u="sng">
              <a:solidFill>
                <a:srgbClr val="EA9999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</a:pPr>
            <a:r>
              <a:rPr b="1" lang="es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Diseño Arquitectónico.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</a:pPr>
            <a:r>
              <a:rPr b="1" lang="es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Videojuegos.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</a:pPr>
            <a:r>
              <a:rPr b="1" lang="es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Cinemática.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</a:pPr>
            <a:r>
              <a:rPr b="1" lang="es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Entrenamientos simulados.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</a:pPr>
            <a:r>
              <a:rPr b="1" lang="es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Turismo y museografía.</a:t>
            </a:r>
            <a:endParaRPr/>
          </a:p>
        </p:txBody>
      </p:sp>
      <p:pic>
        <p:nvPicPr>
          <p:cNvPr id="3905" name="Shape 39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325" y="2948275"/>
            <a:ext cx="2195375" cy="146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6" name="Shape 39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1700" y="3530850"/>
            <a:ext cx="2478524" cy="13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0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Shape 3911"/>
          <p:cNvSpPr txBox="1"/>
          <p:nvPr>
            <p:ph type="ctrTitle"/>
          </p:nvPr>
        </p:nvSpPr>
        <p:spPr>
          <a:xfrm>
            <a:off x="305775" y="1836200"/>
            <a:ext cx="6519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Evaluación de los criterios</a:t>
            </a:r>
            <a:br>
              <a:rPr lang="es"/>
            </a:br>
            <a:r>
              <a:rPr lang="es"/>
              <a:t>por tecnología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5" name="Shape 3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6" name="Shape 3916"/>
          <p:cNvSpPr txBox="1"/>
          <p:nvPr>
            <p:ph type="ctrTitle"/>
          </p:nvPr>
        </p:nvSpPr>
        <p:spPr>
          <a:xfrm>
            <a:off x="415825" y="93875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4. Evaluación de los criterios</a:t>
            </a:r>
            <a:br>
              <a:rPr lang="es" sz="3600"/>
            </a:br>
            <a:r>
              <a:rPr lang="es" sz="3600"/>
              <a:t>por tecnología</a:t>
            </a:r>
            <a:endParaRPr sz="3600"/>
          </a:p>
        </p:txBody>
      </p:sp>
      <p:sp>
        <p:nvSpPr>
          <p:cNvPr id="3917" name="Shape 3917"/>
          <p:cNvSpPr txBox="1"/>
          <p:nvPr>
            <p:ph idx="1" type="subTitle"/>
          </p:nvPr>
        </p:nvSpPr>
        <p:spPr>
          <a:xfrm>
            <a:off x="1701700" y="2107530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Unity 3D</a:t>
            </a:r>
            <a:endParaRPr/>
          </a:p>
        </p:txBody>
      </p:sp>
      <p:pic>
        <p:nvPicPr>
          <p:cNvPr id="3918" name="Shape 39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875" y="629250"/>
            <a:ext cx="3078724" cy="442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2" name="Shape 3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Shape 3923"/>
          <p:cNvSpPr txBox="1"/>
          <p:nvPr>
            <p:ph type="ctrTitle"/>
          </p:nvPr>
        </p:nvSpPr>
        <p:spPr>
          <a:xfrm>
            <a:off x="415825" y="93875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4. Evaluación de los criterios</a:t>
            </a:r>
            <a:br>
              <a:rPr lang="es" sz="3600"/>
            </a:br>
            <a:r>
              <a:rPr lang="es" sz="3600"/>
              <a:t>por tecnología</a:t>
            </a:r>
            <a:endParaRPr sz="3600"/>
          </a:p>
        </p:txBody>
      </p:sp>
      <p:sp>
        <p:nvSpPr>
          <p:cNvPr id="3924" name="Shape 3924"/>
          <p:cNvSpPr txBox="1"/>
          <p:nvPr>
            <p:ph idx="1" type="subTitle"/>
          </p:nvPr>
        </p:nvSpPr>
        <p:spPr>
          <a:xfrm>
            <a:off x="955750" y="21793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Unity 3D</a:t>
            </a:r>
            <a:endParaRPr/>
          </a:p>
        </p:txBody>
      </p:sp>
      <p:pic>
        <p:nvPicPr>
          <p:cNvPr id="3925" name="Shape 39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575" y="1296300"/>
            <a:ext cx="3473900" cy="293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9" name="Shape 3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0" name="Shape 3930"/>
          <p:cNvSpPr txBox="1"/>
          <p:nvPr>
            <p:ph type="ctrTitle"/>
          </p:nvPr>
        </p:nvSpPr>
        <p:spPr>
          <a:xfrm>
            <a:off x="415825" y="93875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4. Evaluación de los criterios</a:t>
            </a:r>
            <a:br>
              <a:rPr lang="es" sz="3600"/>
            </a:br>
            <a:r>
              <a:rPr lang="es" sz="3600"/>
              <a:t>por tecnología</a:t>
            </a:r>
            <a:endParaRPr sz="3600"/>
          </a:p>
        </p:txBody>
      </p:sp>
      <p:sp>
        <p:nvSpPr>
          <p:cNvPr id="3931" name="Shape 3931"/>
          <p:cNvSpPr txBox="1"/>
          <p:nvPr>
            <p:ph idx="1" type="subTitle"/>
          </p:nvPr>
        </p:nvSpPr>
        <p:spPr>
          <a:xfrm>
            <a:off x="955750" y="21793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Unreal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Engine</a:t>
            </a:r>
            <a:endParaRPr/>
          </a:p>
        </p:txBody>
      </p:sp>
      <p:pic>
        <p:nvPicPr>
          <p:cNvPr id="3932" name="Shape 39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7225" y="635500"/>
            <a:ext cx="2901149" cy="421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6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Shape 3937"/>
          <p:cNvSpPr txBox="1"/>
          <p:nvPr>
            <p:ph type="ctrTitle"/>
          </p:nvPr>
        </p:nvSpPr>
        <p:spPr>
          <a:xfrm>
            <a:off x="415825" y="93875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4. Evaluación de los criterios</a:t>
            </a:r>
            <a:br>
              <a:rPr lang="es" sz="3600"/>
            </a:br>
            <a:r>
              <a:rPr lang="es" sz="3600"/>
              <a:t>por tecnología</a:t>
            </a:r>
            <a:endParaRPr sz="3600"/>
          </a:p>
        </p:txBody>
      </p:sp>
      <p:sp>
        <p:nvSpPr>
          <p:cNvPr id="3938" name="Shape 3938"/>
          <p:cNvSpPr txBox="1"/>
          <p:nvPr>
            <p:ph idx="1" type="subTitle"/>
          </p:nvPr>
        </p:nvSpPr>
        <p:spPr>
          <a:xfrm>
            <a:off x="955750" y="21793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Unreal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Engine</a:t>
            </a:r>
            <a:endParaRPr/>
          </a:p>
        </p:txBody>
      </p:sp>
      <p:pic>
        <p:nvPicPr>
          <p:cNvPr id="3939" name="Shape 39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988" y="1253679"/>
            <a:ext cx="3604476" cy="335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