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Dosis Light"/>
      <p:regular r:id="rId27"/>
      <p:bold r:id="rId28"/>
    </p:embeddedFont>
    <p:embeddedFont>
      <p:font typeface="Dosis"/>
      <p:regular r:id="rId29"/>
      <p:bold r:id="rId30"/>
    </p:embeddedFont>
    <p:embeddedFont>
      <p:font typeface="Titillium Web"/>
      <p:regular r:id="rId31"/>
      <p:bold r:id="rId32"/>
      <p:italic r:id="rId33"/>
      <p:boldItalic r:id="rId34"/>
    </p:embeddedFont>
    <p:embeddedFont>
      <p:font typeface="Titillium Web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DosisLight-bold.fntdata"/><Relationship Id="rId27" Type="http://schemas.openxmlformats.org/officeDocument/2006/relationships/font" Target="fonts/Dosis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osi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-regular.fntdata"/><Relationship Id="rId30" Type="http://schemas.openxmlformats.org/officeDocument/2006/relationships/font" Target="fonts/Dosis-bold.fntdata"/><Relationship Id="rId11" Type="http://schemas.openxmlformats.org/officeDocument/2006/relationships/slide" Target="slides/slide7.xml"/><Relationship Id="rId33" Type="http://schemas.openxmlformats.org/officeDocument/2006/relationships/font" Target="fonts/TitilliumWeb-italic.fntdata"/><Relationship Id="rId10" Type="http://schemas.openxmlformats.org/officeDocument/2006/relationships/slide" Target="slides/slide6.xml"/><Relationship Id="rId32" Type="http://schemas.openxmlformats.org/officeDocument/2006/relationships/font" Target="fonts/TitilliumWeb-bold.fntdata"/><Relationship Id="rId13" Type="http://schemas.openxmlformats.org/officeDocument/2006/relationships/slide" Target="slides/slide9.xml"/><Relationship Id="rId35" Type="http://schemas.openxmlformats.org/officeDocument/2006/relationships/font" Target="fonts/TitilliumWebLight-regular.fntdata"/><Relationship Id="rId12" Type="http://schemas.openxmlformats.org/officeDocument/2006/relationships/slide" Target="slides/slide8.xml"/><Relationship Id="rId34" Type="http://schemas.openxmlformats.org/officeDocument/2006/relationships/font" Target="fonts/TitilliumWeb-boldItalic.fntdata"/><Relationship Id="rId15" Type="http://schemas.openxmlformats.org/officeDocument/2006/relationships/slide" Target="slides/slide11.xml"/><Relationship Id="rId37" Type="http://schemas.openxmlformats.org/officeDocument/2006/relationships/font" Target="fonts/TitilliumWebLight-italic.fntdata"/><Relationship Id="rId14" Type="http://schemas.openxmlformats.org/officeDocument/2006/relationships/slide" Target="slides/slide10.xml"/><Relationship Id="rId36" Type="http://schemas.openxmlformats.org/officeDocument/2006/relationships/font" Target="fonts/TitilliumWebLight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TitilliumWebLigh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6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Shape 38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Shape 38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4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Shape 39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6" name="Shape 39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5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Shape 39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7" name="Shape 39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Shape 39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Shape 39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9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Shape 39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1" name="Shape 39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6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Shape 39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8" name="Shape 39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3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Shape 39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5" name="Shape 39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0" name="Shape 3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Shape 39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2" name="Shape 39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7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Shape 39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9" name="Shape 39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2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Shape 39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Shape 39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7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Shape 39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9" name="Shape 39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Shape 38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3" name="Shape 38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3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Shape 39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5" name="Shape 39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9" name="Shape 3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0" name="Shape 39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1" name="Shape 39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5" name="Shape 3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6" name="Shape 39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7" name="Shape 39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6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Shape 38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Shape 38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2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Shape 38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4" name="Shape 38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8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Shape 38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Shape 38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Shape 38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7" name="Shape 38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Shape 38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4" name="Shape 38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7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Shape 38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9" name="Shape 38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Shape 38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0" name="Shape 39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Shape 327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3280" name="Shape 328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81" name="Shape 3281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Shape 3289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Shape 3290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8" name="Shape 3338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339" name="Shape 3339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Shape 3348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Shape 3349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Shape 3350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Shape 3352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Shape 3353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Shape 3379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Shape 3380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Shape 3381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Shape 3382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Shape 3383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Shape 3384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Shape 3385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Shape 3386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Shape 3387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Shape 3388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Shape 3389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Shape 3390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Shape 3391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Shape 3392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Shape 3393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Shape 3394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Shape 3395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Shape 3396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1" name="Shape 3401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402" name="Shape 3402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Shape 3403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Shape 3404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Shape 3405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Shape 3406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Shape 3407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Shape 3408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Shape 3409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Shape 3410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Shape 3411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Shape 3412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Shape 3413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Shape 3414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Shape 3415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Shape 3416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Shape 3417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Shape 3418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Shape 3419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Shape 3420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Shape 3421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Shape 3422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Shape 3423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Shape 3424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Shape 3425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Shape 3426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Shape 3427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Shape 3454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Shape 3455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Shape 3456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Shape 3457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Shape 3458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Shape 3459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Shape 3460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Shape 3461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Shape 3462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Shape 3463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Shape 3464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Shape 3465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Shape 3466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Shape 3467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Shape 3468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Shape 3469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Shape 3470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Shape 3471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Shape 3472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Shape 3473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Shape 3474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Shape 3475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Shape 3476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Shape 3477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Shape 3478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Shape 3479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Shape 3480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Shape 3481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Shape 3482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Shape 3483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Shape 3484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Shape 3485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Shape 3486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Shape 3487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Shape 3488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3" name="Shape 3503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504" name="Shape 3504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Shape 3505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Shape 3507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Shape 3508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Shape 3509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Shape 3510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Shape 3511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Shape 3512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Shape 3513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Shape 3514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Shape 3515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Shape 3516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Shape 3517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Shape 3518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Shape 3519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Shape 3520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Shape 3522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Shape 3523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Shape 3525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Shape 3526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Shape 3527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Shape 3528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Shape 3529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Shape 3530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Shape 3531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Shape 3532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Shape 3533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Shape 3534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Shape 3535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Shape 3536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Shape 3537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Shape 3538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Shape 3539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Shape 3540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Shape 3541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Shape 3542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Shape 3543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Shape 3544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Shape 3545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Shape 3546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Shape 3547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Shape 3548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Shape 3549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Shape 3550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Shape 3551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Shape 3552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Shape 3553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4" name="Shape 355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Shape 3556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None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3557" name="Shape 355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558" name="Shape 355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Shape 355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Shape 356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Shape 356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Shape 356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Shape 356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Shape 356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Shape 356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Shape 356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Shape 356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Shape 356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Shape 356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Shape 357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Shape 357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Shape 357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Shape 357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Shape 357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Shape 357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Shape 357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Shape 357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Shape 357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Shape 357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Shape 358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Shape 358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Shape 358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Shape 358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Shape 358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Shape 358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Shape 358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Shape 358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Shape 358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Shape 358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Shape 359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Shape 359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Shape 359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Shape 359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Shape 359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Shape 359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Shape 359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Shape 359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Shape 359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Shape 359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Shape 360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Shape 360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Shape 360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Shape 360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Shape 360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Shape 360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Shape 360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Shape 360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Shape 360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Shape 360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Shape 361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Shape 361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Shape 361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Shape 361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Shape 361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5" name="Shape 3615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616" name="Shape 361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Shape 361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Shape 361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Shape 361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Shape 362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Shape 362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Shape 362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Shape 362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Shape 362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Shape 362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Shape 362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Shape 362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Shape 362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Shape 362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Shape 363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Shape 363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Shape 363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Shape 363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Shape 363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Shape 363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Shape 363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Shape 363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Shape 363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Shape 363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Shape 364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Shape 364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Shape 364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Shape 364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Shape 364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Shape 364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Shape 364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Shape 364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Shape 364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Shape 364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Shape 365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Shape 365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Shape 365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Shape 365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Shape 365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Shape 365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Shape 365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Shape 365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Shape 365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Shape 365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Shape 366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Shape 366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Shape 366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Shape 366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Shape 366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Shape 366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Shape 366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Shape 366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Shape 366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Shape 366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Shape 367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Shape 367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Shape 367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Shape 367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Shape 367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Shape 367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Shape 367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Shape 367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8" name="Shape 3678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679" name="Shape 367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Shape 368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Shape 368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Shape 368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Shape 368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Shape 368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Shape 368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Shape 368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Shape 368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Shape 368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Shape 368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Shape 369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Shape 369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Shape 369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Shape 369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Shape 369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Shape 369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Shape 369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Shape 369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Shape 369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Shape 369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Shape 370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Shape 370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Shape 370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Shape 370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Shape 370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Shape 370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Shape 370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Shape 370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Shape 370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Shape 370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Shape 371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Shape 371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Shape 371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Shape 371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Shape 371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Shape 371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Shape 371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Shape 371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Shape 371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Shape 371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Shape 372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Shape 372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Shape 372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Shape 372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Shape 372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Shape 372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Shape 372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Shape 372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Shape 372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Shape 372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Shape 373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Shape 373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Shape 373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Shape 373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Shape 373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Shape 373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Shape 373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Shape 373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Shape 373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Shape 373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Shape 374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Shape 374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Shape 374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Shape 374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Shape 374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Shape 374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Shape 374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Shape 374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Shape 374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Shape 374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Shape 375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Shape 375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Shape 375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Shape 375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Shape 375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Shape 375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Shape 375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Shape 375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Shape 375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Shape 375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Shape 376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Shape 376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Shape 376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Shape 376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Shape 376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Shape 376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Shape 376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Shape 376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Shape 376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Shape 376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Shape 377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Shape 377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Shape 377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Shape 377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Shape 377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Shape 377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Shape 377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Shape 377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Shape 377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Shape 377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0" name="Shape 3780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781" name="Shape 378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Shape 378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Shape 378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Shape 378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Shape 378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Shape 378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Shape 378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Shape 378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Shape 378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Shape 379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Shape 379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Shape 379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Shape 379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Shape 379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Shape 379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Shape 379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Shape 379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Shape 379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Shape 379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Shape 380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Shape 380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Shape 380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Shape 380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Shape 380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Shape 380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Shape 380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Shape 380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Shape 380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Shape 380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Shape 381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Shape 381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Shape 381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Shape 381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Shape 381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Shape 381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Shape 381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Shape 381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Shape 381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Shape 381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Shape 382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Shape 382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Shape 382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Shape 382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Shape 382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Shape 382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Shape 382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Shape 382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Shape 382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Shape 382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Shape 383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1" name="Shape 38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34" name="Shape 38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35" name="Shape 38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529" name="Shape 529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530" name="Shape 53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1" name="Shape 531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589" name="Shape 589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Shape 651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652" name="Shape 652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Shape 753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754" name="Shape 754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Shape 80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Shape 80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07" name="Shape 807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Shape 864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865" name="Shape 865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Shape 870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Shape 883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Shape 884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Shape 885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Shape 898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Shape 927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928" name="Shape 928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Shape 950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Shape 951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Shape 952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Shape 953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Shape 958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Shape 972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Shape 973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Shape 1029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1030" name="Shape 1030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Shape 108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1083" name="Shape 108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Font typeface="Titillium Web Light"/>
              <a:buNone/>
              <a:defRPr b="0" i="0" sz="24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1084" name="Shape 1084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085" name="Shape 1085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5" name="Shape 1165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66" name="Shape 1166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Shape 1285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286" name="Shape 1286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Shape 1290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Shape 1294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Shape 1444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Shape 1445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Shape 1457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Shape 1458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Shape 1490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Shape 1494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Shape 1495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1496" name="Shape 1496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Shape 1522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Shape 1525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Shape 1527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Shape 1562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Shape 1566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Shape 1567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Shape 1582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Shape 1583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Shape 1584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Shape 1585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Shape 1586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Shape 1592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Shape 1593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Shape 1594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Shape 1595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Shape 1596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Shape 1597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Shape 1598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Shape 1600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▪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●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○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■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601" name="Shape 1601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s" sz="12000" u="none" cap="none" strike="noStrik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2000" u="none" cap="none" strike="noStrike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602" name="Shape 1602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603" name="Shape 1603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Shape 1604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Shape 1605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Shape 1606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Shape 1609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Shape 1612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Shape 1613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Shape 1614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Shape 1615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Shape 1616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Shape 1617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Shape 1619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Shape 1620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Shape 1629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Shape 1657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Shape 1658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Shape 1668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Shape 1669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Shape 1670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Shape 1671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Shape 1672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Shape 1673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Shape 1674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Shape 1675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Shape 1676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Shape 1677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Shape 1678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3" name="Shape 168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684" name="Shape 1684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Shape 1685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Shape 1686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Shape 1687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Shape 1688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Shape 1689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Shape 1690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Shape 1693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Shape 1694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Shape 1695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Shape 1696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Shape 1697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Shape 1698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Shape 1700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Shape 1701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Shape 1702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Shape 1704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Shape 1705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Shape 1706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Shape 1708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Shape 1709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Shape 1713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Shape 1714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Shape 1716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Shape 1719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Shape 1720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Shape 1722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Shape 1723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Shape 1729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Shape 1734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Shape 1737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Shape 1739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Shape 1741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Shape 1742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Shape 1743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Shape 1744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Shape 1745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Shape 1746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Shape 1747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Shape 1748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Shape 1749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Shape 1751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Shape 1752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Shape 1753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Shape 1754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Shape 1755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Shape 1756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Shape 1757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Shape 1763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Shape 1764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Shape 1765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Shape 1767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Shape 1768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Shape 1770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Shape 1771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Shape 1772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Shape 1773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Shape 1790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Shape 1791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Shape 1792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Shape 1793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Shape 1794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Shape 1795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Shape 1796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Shape 1797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Shape 1798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Shape 1799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Shape 1800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Shape 1802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3" name="Shape 1803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804" name="Shape 1804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Shape 1805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Shape 1806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Shape 1807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Shape 1808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Shape 1809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Shape 1810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Shape 1811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Shape 1812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Shape 1813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Shape 1814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Shape 1815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Shape 1818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Shape 1819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Shape 1823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Shape 1827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Shape 1830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Shape 1831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Shape 1834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Shape 1835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Shape 1836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Shape 1837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Shape 1838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Shape 1839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Shape 1840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Shape 1841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Shape 1842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Shape 1843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Shape 1844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Shape 1846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Shape 1847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Shape 1848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Shape 1849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Shape 1850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Shape 1851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Shape 1852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Shape 1854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Shape 1855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Shape 1856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Shape 1857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Shape 1859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Shape 1860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Shape 1861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Shape 1863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Shape 1864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Shape 1866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Shape 1867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Shape 1868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Shape 1869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Shape 1870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Shape 1872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Shape 1873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Shape 1874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Shape 1875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Shape 1876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Shape 1877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Shape 1878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Shape 1879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Shape 1880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Shape 1881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Shape 1882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Shape 1883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Shape 1884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Shape 1885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Shape 1886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Shape 1888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Shape 1889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Shape 1897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Shape 1899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Shape 1900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Shape 1901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Shape 1902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Shape 1903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Shape 1904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Shape 1905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Shape 1906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Shape 1907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Shape 1909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Shape 1910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Shape 1913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Shape 1914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Shape 1916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Shape 1917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Shape 1919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Shape 1920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Shape 1921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Shape 1924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Shape 1925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Shape 1945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Shape 1946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Shape 1954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Shape 1956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Shape 1957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Shape 1958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Shape 1959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Shape 1962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Shape 1963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Shape 1964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Shape 1965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Shape 1966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Shape 1969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Shape 1970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Shape 1971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Shape 1972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Shape 1973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Shape 1974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Shape 1975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Shape 1976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Shape 1977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Shape 1978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Shape 1979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Shape 1980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Shape 1982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Shape 1983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Shape 1984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Shape 1985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Shape 1986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Shape 1988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Shape 1989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Shape 1990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Shape 1991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Shape 1992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Shape 1994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Shape 1995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Shape 1996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Shape 1997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Shape 1998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Shape 2000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Shape 2001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Shape 2002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Shape 2003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Shape 2010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3" name="Shape 2013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2014" name="Shape 2014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Shape 2018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Shape 2019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Shape 2026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Shape 2027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Shape 2034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Shape 2035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Shape 2042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Shape 2043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Shape 2050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Shape 2051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Shape 2052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Shape 2053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Shape 2054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Shape 2055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Shape 2056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Shape 2057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Shape 2058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Shape 2059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Shape 2060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Shape 2061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Shape 2062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Shape 2063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Shape 2064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Shape 2065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Shape 2066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Shape 2067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Shape 2068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Shape 2069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Shape 2070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Shape 2071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Shape 2072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Shape 2073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Shape 2074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Shape 2075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Shape 2076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Shape 2077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Shape 2078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Shape 2079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Shape 2080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Shape 2081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Shape 2082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Shape 2083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Shape 2084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Shape 2086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Shape 2087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Shape 2088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Shape 2089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Shape 2090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Shape 2091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Shape 2092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Shape 2093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Shape 2094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Shape 2095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Shape 2096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Shape 2097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Shape 2098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Shape 2099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Shape 2100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Shape 2101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Shape 2102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Shape 2103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Shape 2104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Shape 2105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Shape 2106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Shape 2107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Shape 2108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Shape 2109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Shape 2110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Shape 2111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Shape 2112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Shape 2113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Shape 2114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Shape 2115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Shape 2116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7" name="Shape 21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Shape 21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2120" name="Shape 212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2121" name="Shape 212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2" name="Shape 2122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Shape 2123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Shape 2124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Shape 2125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Shape 2126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9" name="Shape 2179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180" name="Shape 2180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Shape 2183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Shape 2184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Shape 2238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Shape 2239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Shape 2240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Shape 2241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2" name="Shape 2242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243" name="Shape 2243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Shape 2244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Shape 2245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Shape 2246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Shape 2247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Shape 2269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Shape 2270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Shape 2271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Shape 2272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4" name="Shape 2344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345" name="Shape 2345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Shape 2346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Shape 2347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Shape 2348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Shape 2349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Shape 2379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Shape 2380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Shape 2381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5" name="Shape 239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Shape 239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398" name="Shape 239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Shape 239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Shape 240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Shape 240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Shape 240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Shape 240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5" name="Shape 2455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456" name="Shape 245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Shape 246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Shape 246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Shape 251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Shape 251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Shape 251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Shape 251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8" name="Shape 2518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519" name="Shape 251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Shape 252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Shape 252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Shape 252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Shape 252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Shape 252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Shape 254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Shape 254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Shape 254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Shape 254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Shape 254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0" name="Shape 2620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621" name="Shape 262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Shape 262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Shape 262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Shape 262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Shape 262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Shape 262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Shape 265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Shape 265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Shape 265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Shape 265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Shape 265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1" name="Shape 267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Shape 267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2674" name="Shape 2674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675" name="Shape 2675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676" name="Shape 2676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2677" name="Shape 267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78" name="Shape 267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Shape 267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Shape 268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5" name="Shape 2735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736" name="Shape 273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Shape 273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Shape 273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Shape 279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Shape 279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8" name="Shape 2798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799" name="Shape 279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Shape 280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Shape 282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Shape 282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0" name="Shape 2900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901" name="Shape 290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Shape 290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Shape 290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Shape 293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1" name="Shape 295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Shape 2953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954" name="Shape 2954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Shape 2955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Shape 2956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Shape 2957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Shape 2958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Shape 2959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Shape 2960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Shape 2961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Shape 2962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Shape 2963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Shape 2964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Shape 2965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Shape 2966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Shape 2967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Shape 2968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Shape 2969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Shape 2970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Shape 2971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Shape 2972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Shape 2973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Shape 2974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Shape 2975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Shape 2976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Shape 2977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Shape 2978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Shape 2979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Shape 2980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Shape 2981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Shape 2982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Shape 2983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Shape 2984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Shape 2985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Shape 2986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Shape 2987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Shape 2988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Shape 2989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Shape 299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Shape 2991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Shape 299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Shape 2993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Shape 2994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Shape 2995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Shape 2996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Shape 2997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Shape 2998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Shape 2999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Shape 300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Shape 3001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Shape 300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Shape 3003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Shape 3004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Shape 3005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Shape 3006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Shape 3007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Shape 3008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Shape 3009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Shape 30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Shape 3011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Shape 30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Shape 3013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Shape 3014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Shape 3015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Shape 3016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Shape 3017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Shape 3018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Shape 3019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Shape 302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Shape 3021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Shape 302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Shape 3023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Shape 3024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Shape 3025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Shape 3026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Shape 3028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Shape 3031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Shape 3032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Shape 3033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Shape 3034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Shape 3035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Shape 3036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Shape 3037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Shape 3038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Shape 3039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Shape 3040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Shape 3041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Shape 3042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Shape 3043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Shape 3044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Shape 3045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Shape 3046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Shape 3047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Shape 3048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Shape 3049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Shape 3050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Shape 3051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Shape 3052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Shape 3053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Shape 3054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Shape 3055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Shape 3056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Shape 3057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Shape 3058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Shape 3059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Shape 3060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Shape 3061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Shape 3062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Shape 3063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Shape 3064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Shape 3065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Shape 3066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Shape 3067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Shape 3069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Shape 307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Shape 3073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Shape 3074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Shape 3075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Shape 3076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Shape 3077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Shape 3078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Shape 3079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Shape 3080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Shape 3081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Shape 308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Shape 3083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Shape 3084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Shape 3085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Shape 3086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Shape 3087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Shape 3088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Shape 3089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Shape 309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Shape 3091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Shape 3092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Shape 3093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Shape 3094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Shape 3095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Shape 3096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Shape 3097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Shape 3098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Shape 3099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Shape 310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Shape 3101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Shape 310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Shape 3103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Shape 3104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Shape 3105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Shape 3106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Shape 3107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Shape 3108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Shape 3109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Shape 3110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Shape 3111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Shape 31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Shape 3113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Shape 3114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Shape 3115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116" name="Shape 3116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Shape 3117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Shape 3118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Shape 3119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Shape 3120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Shape 3121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Shape 3122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Shape 3123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Shape 3124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Shape 3125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Shape 3126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Shape 3127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Shape 3128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Shape 3129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Shape 3130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Shape 3131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Shape 3132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Shape 3133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Shape 3134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Shape 3135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Shape 3136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Shape 3137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Shape 3138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Shape 3139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Shape 3140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Shape 3141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Shape 3142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Shape 3143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Shape 3144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Shape 3145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Shape 3146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Shape 3147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Shape 3148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Shape 3149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Shape 315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Shape 3151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Shape 315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Shape 3153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Shape 3154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Shape 3155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Shape 3156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Shape 3157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Shape 3158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Shape 3159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Shape 316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Shape 3161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Shape 316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Shape 3163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Shape 3164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Shape 3165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Shape 3166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Shape 3167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Shape 3168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Shape 3169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Shape 317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Shape 3171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Shape 317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Shape 3173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Shape 3174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Shape 3175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Shape 3176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Shape 3177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Shape 3178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Shape 3179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Shape 318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Shape 3181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Shape 318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Shape 3183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Shape 3184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Shape 3185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Shape 3186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Shape 3187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Shape 3188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Shape 3189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Shape 319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Shape 3191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Shape 3192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Shape 3193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Shape 3194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Shape 3195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Shape 3196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Shape 3197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Shape 3198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Shape 3199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Shape 3200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Shape 3201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Shape 3202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Shape 3203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Shape 3204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Shape 3205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Shape 3206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Shape 3207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Shape 3208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Shape 3209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Shape 3210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Shape 3211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Shape 3212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Shape 3213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Shape 3214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Shape 3215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Shape 3216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Shape 3217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Shape 3218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Shape 3219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Shape 3220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Shape 3221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Shape 3222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Shape 3223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Shape 3224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Shape 3225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Shape 3226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Shape 3227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Shape 3228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Shape 3229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Shape 323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Shape 3231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Shape 323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Shape 3233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Shape 3234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Shape 3235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Shape 3236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Shape 3237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Shape 3238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Shape 3239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Shape 3240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Shape 3241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Shape 3242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Shape 3243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Shape 3244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Shape 3245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Shape 3246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Shape 3247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Shape 3248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Shape 3249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Shape 325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Shape 3251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Shape 325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Shape 3253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Shape 3254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Shape 3255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Shape 3256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Shape 3257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Shape 3258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Shape 3259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Shape 3260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Shape 3261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Shape 326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Shape 3263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Shape 3264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Shape 3265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Shape 3266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Shape 3267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Shape 3268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Shape 3269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Shape 327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Shape 3271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Shape 3272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Shape 3273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Shape 3274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Shape 3275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Shape 3276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7" name="Shape 327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p.ganttpro.com/#!/app/home" TargetMode="External"/><Relationship Id="rId4" Type="http://schemas.openxmlformats.org/officeDocument/2006/relationships/hyperlink" Target="https://github.com/victorParrilla/TG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9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Shape 3840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Motores gráficos para entornos VR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7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Shape 3908"/>
          <p:cNvSpPr txBox="1"/>
          <p:nvPr>
            <p:ph type="ctrTitle"/>
          </p:nvPr>
        </p:nvSpPr>
        <p:spPr>
          <a:xfrm>
            <a:off x="351900" y="206025"/>
            <a:ext cx="6411300" cy="6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/>
              <a:t>3.Criterios de comparación</a:t>
            </a:r>
            <a:endParaRPr sz="3600"/>
          </a:p>
        </p:txBody>
      </p:sp>
      <p:sp>
        <p:nvSpPr>
          <p:cNvPr id="3909" name="Shape 3909"/>
          <p:cNvSpPr txBox="1"/>
          <p:nvPr>
            <p:ph idx="1" type="subTitle"/>
          </p:nvPr>
        </p:nvSpPr>
        <p:spPr>
          <a:xfrm>
            <a:off x="508200" y="970836"/>
            <a:ext cx="2809500" cy="29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EA9999"/>
                </a:solidFill>
              </a:rPr>
              <a:t>Generales</a:t>
            </a:r>
            <a:endParaRPr u="sng">
              <a:solidFill>
                <a:srgbClr val="EA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b="1" lang="es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Plataforma.</a:t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b="1" lang="es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Idioma.</a:t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b="1" lang="es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Documentación.</a:t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b="1" lang="es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Precio.</a:t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b="1" lang="es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Aprendizaje.</a:t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b="1" lang="es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Comunidad.</a:t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10" name="Shape 3910"/>
          <p:cNvSpPr txBox="1"/>
          <p:nvPr/>
        </p:nvSpPr>
        <p:spPr>
          <a:xfrm>
            <a:off x="3843425" y="970825"/>
            <a:ext cx="40920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u="sng">
                <a:solidFill>
                  <a:srgbClr val="EA9999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Características Técnicas</a:t>
            </a:r>
            <a:endParaRPr sz="2400" u="sng">
              <a:solidFill>
                <a:srgbClr val="EA9999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Blueprints.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Lenguaje de programación.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Optimización.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Soporte VR.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Iluminación.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Soporte móvil.</a:t>
            </a:r>
            <a:endParaRPr/>
          </a:p>
        </p:txBody>
      </p:sp>
      <p:pic>
        <p:nvPicPr>
          <p:cNvPr id="3911" name="Shape 39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225" y="2081550"/>
            <a:ext cx="2492126" cy="12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2" name="Shape 39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4500" y="2038925"/>
            <a:ext cx="883206" cy="6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3" name="Shape 39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750" y="3424275"/>
            <a:ext cx="1554276" cy="9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4" name="Shape 39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8674" y="2924500"/>
            <a:ext cx="1479237" cy="1251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8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Shape 3919"/>
          <p:cNvSpPr txBox="1"/>
          <p:nvPr>
            <p:ph type="ctrTitle"/>
          </p:nvPr>
        </p:nvSpPr>
        <p:spPr>
          <a:xfrm>
            <a:off x="351900" y="206025"/>
            <a:ext cx="6411300" cy="6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3.Criterios de comparación</a:t>
            </a:r>
            <a:endParaRPr sz="3600"/>
          </a:p>
        </p:txBody>
      </p:sp>
      <p:sp>
        <p:nvSpPr>
          <p:cNvPr id="3920" name="Shape 3920"/>
          <p:cNvSpPr txBox="1"/>
          <p:nvPr>
            <p:ph idx="1" type="subTitle"/>
          </p:nvPr>
        </p:nvSpPr>
        <p:spPr>
          <a:xfrm>
            <a:off x="508200" y="970836"/>
            <a:ext cx="2809500" cy="29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EA9999"/>
                </a:solidFill>
              </a:rPr>
              <a:t>Utilidades técnicas</a:t>
            </a:r>
            <a:endParaRPr u="sng">
              <a:solidFill>
                <a:srgbClr val="EA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b="1" lang="es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Realidad virtual.</a:t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b="1" lang="es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Modelling.</a:t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b="1" lang="es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Programación.</a:t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b="1" lang="es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Interfaz de usuario.</a:t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21" name="Shape 3921"/>
          <p:cNvSpPr txBox="1"/>
          <p:nvPr/>
        </p:nvSpPr>
        <p:spPr>
          <a:xfrm>
            <a:off x="3843425" y="970825"/>
            <a:ext cx="40920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u="sng">
                <a:solidFill>
                  <a:srgbClr val="EA9999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Aplicaciones reales</a:t>
            </a:r>
            <a:endParaRPr sz="2400" u="sng">
              <a:solidFill>
                <a:srgbClr val="EA9999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Diseño Arquitectónico.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Videojuegos.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Cinemática.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Entrenamientos simulados.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Turismo y museografía.</a:t>
            </a:r>
            <a:endParaRPr/>
          </a:p>
        </p:txBody>
      </p:sp>
      <p:pic>
        <p:nvPicPr>
          <p:cNvPr id="3922" name="Shape 39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325" y="2948275"/>
            <a:ext cx="2195375" cy="14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3" name="Shape 39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1700" y="3530850"/>
            <a:ext cx="2478524" cy="1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7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Shape 3928"/>
          <p:cNvSpPr txBox="1"/>
          <p:nvPr>
            <p:ph type="ctrTitle"/>
          </p:nvPr>
        </p:nvSpPr>
        <p:spPr>
          <a:xfrm>
            <a:off x="305775" y="1836200"/>
            <a:ext cx="651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Evaluación de los criterios</a:t>
            </a:r>
            <a:br>
              <a:rPr lang="es"/>
            </a:br>
            <a:r>
              <a:rPr lang="es"/>
              <a:t>por tecnología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Shape 3933"/>
          <p:cNvSpPr txBox="1"/>
          <p:nvPr>
            <p:ph type="ctrTitle"/>
          </p:nvPr>
        </p:nvSpPr>
        <p:spPr>
          <a:xfrm>
            <a:off x="415825" y="93875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/>
              <a:t>4. Evaluación de los criterios</a:t>
            </a:r>
            <a:br>
              <a:rPr lang="es" sz="3600"/>
            </a:br>
            <a:r>
              <a:rPr lang="es" sz="3600"/>
              <a:t>por tecnología</a:t>
            </a:r>
            <a:endParaRPr sz="3600"/>
          </a:p>
        </p:txBody>
      </p:sp>
      <p:sp>
        <p:nvSpPr>
          <p:cNvPr id="3934" name="Shape 3934"/>
          <p:cNvSpPr txBox="1"/>
          <p:nvPr>
            <p:ph idx="1" type="subTitle"/>
          </p:nvPr>
        </p:nvSpPr>
        <p:spPr>
          <a:xfrm>
            <a:off x="1701700" y="2107530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Unity 3D</a:t>
            </a:r>
            <a:endParaRPr/>
          </a:p>
        </p:txBody>
      </p:sp>
      <p:pic>
        <p:nvPicPr>
          <p:cNvPr id="3935" name="Shape 39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875" y="629250"/>
            <a:ext cx="3078724" cy="442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9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Shape 3940"/>
          <p:cNvSpPr txBox="1"/>
          <p:nvPr>
            <p:ph type="ctrTitle"/>
          </p:nvPr>
        </p:nvSpPr>
        <p:spPr>
          <a:xfrm>
            <a:off x="415825" y="93875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4. Evaluación de los criterios</a:t>
            </a:r>
            <a:br>
              <a:rPr lang="es" sz="3600"/>
            </a:br>
            <a:r>
              <a:rPr lang="es" sz="3600"/>
              <a:t>por tecnología</a:t>
            </a:r>
            <a:endParaRPr sz="3600"/>
          </a:p>
        </p:txBody>
      </p:sp>
      <p:sp>
        <p:nvSpPr>
          <p:cNvPr id="3941" name="Shape 3941"/>
          <p:cNvSpPr txBox="1"/>
          <p:nvPr>
            <p:ph idx="1" type="subTitle"/>
          </p:nvPr>
        </p:nvSpPr>
        <p:spPr>
          <a:xfrm>
            <a:off x="955750" y="21793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Unity 3D</a:t>
            </a:r>
            <a:endParaRPr/>
          </a:p>
        </p:txBody>
      </p:sp>
      <p:pic>
        <p:nvPicPr>
          <p:cNvPr id="3942" name="Shape 39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575" y="1296300"/>
            <a:ext cx="3473900" cy="29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6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Shape 3947"/>
          <p:cNvSpPr txBox="1"/>
          <p:nvPr>
            <p:ph type="ctrTitle"/>
          </p:nvPr>
        </p:nvSpPr>
        <p:spPr>
          <a:xfrm>
            <a:off x="415825" y="93875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4. Evaluación de los criterios</a:t>
            </a:r>
            <a:br>
              <a:rPr lang="es" sz="3600"/>
            </a:br>
            <a:r>
              <a:rPr lang="es" sz="3600"/>
              <a:t>por tecnología</a:t>
            </a:r>
            <a:endParaRPr sz="3600"/>
          </a:p>
        </p:txBody>
      </p:sp>
      <p:sp>
        <p:nvSpPr>
          <p:cNvPr id="3948" name="Shape 3948"/>
          <p:cNvSpPr txBox="1"/>
          <p:nvPr>
            <p:ph idx="1" type="subTitle"/>
          </p:nvPr>
        </p:nvSpPr>
        <p:spPr>
          <a:xfrm>
            <a:off x="955750" y="21793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Unreal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Engine</a:t>
            </a:r>
            <a:endParaRPr/>
          </a:p>
        </p:txBody>
      </p:sp>
      <p:pic>
        <p:nvPicPr>
          <p:cNvPr id="3949" name="Shape 39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225" y="635500"/>
            <a:ext cx="2901149" cy="42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3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Shape 3954"/>
          <p:cNvSpPr txBox="1"/>
          <p:nvPr>
            <p:ph type="ctrTitle"/>
          </p:nvPr>
        </p:nvSpPr>
        <p:spPr>
          <a:xfrm>
            <a:off x="415825" y="93875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4. Evaluación de los criterios</a:t>
            </a:r>
            <a:br>
              <a:rPr lang="es" sz="3600"/>
            </a:br>
            <a:r>
              <a:rPr lang="es" sz="3600"/>
              <a:t>por tecnología</a:t>
            </a:r>
            <a:endParaRPr sz="3600"/>
          </a:p>
        </p:txBody>
      </p:sp>
      <p:sp>
        <p:nvSpPr>
          <p:cNvPr id="3955" name="Shape 3955"/>
          <p:cNvSpPr txBox="1"/>
          <p:nvPr>
            <p:ph idx="1" type="subTitle"/>
          </p:nvPr>
        </p:nvSpPr>
        <p:spPr>
          <a:xfrm>
            <a:off x="955750" y="21793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Unreal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Engine</a:t>
            </a:r>
            <a:endParaRPr/>
          </a:p>
        </p:txBody>
      </p:sp>
      <p:pic>
        <p:nvPicPr>
          <p:cNvPr id="3956" name="Shape 39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988" y="1253679"/>
            <a:ext cx="3604476" cy="33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0" name="Shape 3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1" name="Shape 3961"/>
          <p:cNvSpPr txBox="1"/>
          <p:nvPr>
            <p:ph type="ctrTitle"/>
          </p:nvPr>
        </p:nvSpPr>
        <p:spPr>
          <a:xfrm>
            <a:off x="314075" y="1687775"/>
            <a:ext cx="624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r>
              <a:rPr lang="es"/>
              <a:t>. Comparación de las </a:t>
            </a:r>
            <a:r>
              <a:rPr lang="es"/>
              <a:t>Tecnologías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5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Shape 3966"/>
          <p:cNvSpPr txBox="1"/>
          <p:nvPr>
            <p:ph type="ctrTitle"/>
          </p:nvPr>
        </p:nvSpPr>
        <p:spPr>
          <a:xfrm>
            <a:off x="396750" y="1443000"/>
            <a:ext cx="6343500" cy="14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Recomendaciones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0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Shape 3971"/>
          <p:cNvSpPr txBox="1"/>
          <p:nvPr>
            <p:ph idx="4294967295" type="title"/>
          </p:nvPr>
        </p:nvSpPr>
        <p:spPr>
          <a:xfrm>
            <a:off x="249775" y="-35625"/>
            <a:ext cx="7023900" cy="1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Situación 1: Escenario Arquitectónico VR</a:t>
            </a:r>
            <a:endParaRPr/>
          </a:p>
        </p:txBody>
      </p:sp>
      <p:pic>
        <p:nvPicPr>
          <p:cNvPr id="3972" name="Shape 39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150" y="1089675"/>
            <a:ext cx="5632274" cy="40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4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5" name="Shape 38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75" y="2199475"/>
            <a:ext cx="743250" cy="8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6" name="Shape 38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75" y="3113875"/>
            <a:ext cx="743250" cy="8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7" name="Shape 38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75" y="4028275"/>
            <a:ext cx="743250" cy="8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8" name="Shape 38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75" y="1208875"/>
            <a:ext cx="743250" cy="8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9" name="Shape 38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025" y="267675"/>
            <a:ext cx="821400" cy="8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0" name="Shape 3850"/>
          <p:cNvSpPr txBox="1"/>
          <p:nvPr/>
        </p:nvSpPr>
        <p:spPr>
          <a:xfrm>
            <a:off x="2695100" y="1490750"/>
            <a:ext cx="22230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Tomás Rubio del Saz.</a:t>
            </a:r>
            <a:endParaRPr/>
          </a:p>
        </p:txBody>
      </p:sp>
      <p:sp>
        <p:nvSpPr>
          <p:cNvPr id="3851" name="Shape 3851"/>
          <p:cNvSpPr txBox="1"/>
          <p:nvPr/>
        </p:nvSpPr>
        <p:spPr>
          <a:xfrm>
            <a:off x="2695100" y="2481350"/>
            <a:ext cx="3240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Alejandro San Roque Emery.</a:t>
            </a:r>
            <a:endParaRPr/>
          </a:p>
        </p:txBody>
      </p:sp>
      <p:sp>
        <p:nvSpPr>
          <p:cNvPr id="3852" name="Shape 3852"/>
          <p:cNvSpPr txBox="1"/>
          <p:nvPr/>
        </p:nvSpPr>
        <p:spPr>
          <a:xfrm>
            <a:off x="2695100" y="3395750"/>
            <a:ext cx="2910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Diego Gerardo Estalrich Cuéllar.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3" name="Shape 3853"/>
          <p:cNvSpPr txBox="1"/>
          <p:nvPr/>
        </p:nvSpPr>
        <p:spPr>
          <a:xfrm>
            <a:off x="2695100" y="4310150"/>
            <a:ext cx="3427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Francisco José Martínez Bartolomé.</a:t>
            </a:r>
            <a:endParaRPr/>
          </a:p>
        </p:txBody>
      </p:sp>
      <p:sp>
        <p:nvSpPr>
          <p:cNvPr id="3854" name="Shape 3854"/>
          <p:cNvSpPr txBox="1"/>
          <p:nvPr/>
        </p:nvSpPr>
        <p:spPr>
          <a:xfrm>
            <a:off x="2771300" y="500150"/>
            <a:ext cx="3039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Víctor Parrilla López (Coordinador).</a:t>
            </a:r>
            <a:endParaRPr/>
          </a:p>
        </p:txBody>
      </p:sp>
      <p:sp>
        <p:nvSpPr>
          <p:cNvPr id="3855" name="Shape 3855"/>
          <p:cNvSpPr txBox="1"/>
          <p:nvPr>
            <p:ph type="ctrTitle"/>
          </p:nvPr>
        </p:nvSpPr>
        <p:spPr>
          <a:xfrm rot="-5400000">
            <a:off x="-920025" y="1864775"/>
            <a:ext cx="331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AUTORES</a:t>
            </a:r>
            <a:endParaRPr sz="5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6" name="Shape 3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7" name="Shape 3977"/>
          <p:cNvSpPr txBox="1"/>
          <p:nvPr>
            <p:ph idx="4294967295" type="title"/>
          </p:nvPr>
        </p:nvSpPr>
        <p:spPr>
          <a:xfrm>
            <a:off x="342375" y="0"/>
            <a:ext cx="5584800" cy="11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Situación 2: Videojuego VR</a:t>
            </a:r>
            <a:endParaRPr/>
          </a:p>
        </p:txBody>
      </p:sp>
      <p:pic>
        <p:nvPicPr>
          <p:cNvPr id="3978" name="Shape 39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50" y="1452475"/>
            <a:ext cx="5836156" cy="34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2" name="Shape 3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" name="Shape 3983"/>
          <p:cNvSpPr txBox="1"/>
          <p:nvPr>
            <p:ph type="ctrTitle"/>
          </p:nvPr>
        </p:nvSpPr>
        <p:spPr>
          <a:xfrm>
            <a:off x="639925" y="268300"/>
            <a:ext cx="666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</a:t>
            </a:r>
            <a:r>
              <a:rPr lang="es"/>
              <a:t>.Conclusiones</a:t>
            </a:r>
            <a:endParaRPr/>
          </a:p>
        </p:txBody>
      </p:sp>
      <p:sp>
        <p:nvSpPr>
          <p:cNvPr id="3984" name="Shape 3984"/>
          <p:cNvSpPr txBox="1"/>
          <p:nvPr>
            <p:ph idx="1" type="subTitle"/>
          </p:nvPr>
        </p:nvSpPr>
        <p:spPr>
          <a:xfrm>
            <a:off x="375025" y="1823975"/>
            <a:ext cx="6300000" cy="22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Ambos programas nos permiten realizar proyectos en realidad virtual para cualquier tipo de hardware que soporte Virtual Mixed VR de Microsoft.</a:t>
            </a:r>
            <a:br>
              <a:rPr lang="es"/>
            </a:b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Más facilidad en Unity 3D, pero mayor calidad en Unreal Engine 4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8" name="Shape 3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9" name="Shape 3989"/>
          <p:cNvSpPr txBox="1"/>
          <p:nvPr>
            <p:ph type="ctrTitle"/>
          </p:nvPr>
        </p:nvSpPr>
        <p:spPr>
          <a:xfrm>
            <a:off x="1613525" y="1487500"/>
            <a:ext cx="6230700" cy="18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/>
              <a:t>¡GRACIAS!</a:t>
            </a:r>
            <a:endParaRPr sz="7000"/>
          </a:p>
        </p:txBody>
      </p:sp>
      <p:pic>
        <p:nvPicPr>
          <p:cNvPr id="3990" name="Shape 39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675" y="2829050"/>
            <a:ext cx="1849426" cy="5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9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Shape 3860"/>
          <p:cNvSpPr txBox="1"/>
          <p:nvPr>
            <p:ph type="ctrTitle"/>
          </p:nvPr>
        </p:nvSpPr>
        <p:spPr>
          <a:xfrm>
            <a:off x="392975" y="268800"/>
            <a:ext cx="713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trabajo</a:t>
            </a:r>
            <a:endParaRPr/>
          </a:p>
        </p:txBody>
      </p:sp>
      <p:sp>
        <p:nvSpPr>
          <p:cNvPr id="3861" name="Shape 3861"/>
          <p:cNvSpPr txBox="1"/>
          <p:nvPr>
            <p:ph idx="1" type="subTitle"/>
          </p:nvPr>
        </p:nvSpPr>
        <p:spPr>
          <a:xfrm>
            <a:off x="494825" y="142860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Parte de una Vigilancia </a:t>
            </a:r>
            <a:r>
              <a:rPr lang="es"/>
              <a:t>tecnológica</a:t>
            </a:r>
            <a:r>
              <a:rPr lang="es"/>
              <a:t> para comparar tecnologías VR. Más concretamente Unity 3D Y Engine VR.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tillium Web"/>
                <a:ea typeface="Titillium Web"/>
                <a:cs typeface="Titillium Web"/>
                <a:sym typeface="Titillium Web"/>
              </a:rPr>
              <a:t>OBJETIVO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 de Desarrollo busca ayuda para la toma de </a:t>
            </a:r>
            <a:r>
              <a:rPr lang="es"/>
              <a:t>decisiones</a:t>
            </a:r>
            <a:r>
              <a:rPr lang="es"/>
              <a:t>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Tenemos que elegir una tecnología para nuestra empresa de desarrollo.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5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Shape 3866"/>
          <p:cNvSpPr txBox="1"/>
          <p:nvPr>
            <p:ph type="ctrTitle"/>
          </p:nvPr>
        </p:nvSpPr>
        <p:spPr>
          <a:xfrm>
            <a:off x="1674025" y="4379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</a:t>
            </a:r>
            <a:endParaRPr/>
          </a:p>
        </p:txBody>
      </p:sp>
      <p:sp>
        <p:nvSpPr>
          <p:cNvPr id="3867" name="Shape 3867"/>
          <p:cNvSpPr txBox="1"/>
          <p:nvPr>
            <p:ph idx="1" type="subTitle"/>
          </p:nvPr>
        </p:nvSpPr>
        <p:spPr>
          <a:xfrm>
            <a:off x="114575" y="1697050"/>
            <a:ext cx="808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GanttPRO →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https://app.ganttpro.com/#!/app/home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GitHub  → 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https://github.com/victorParrilla/TG2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Google drive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/>
          <p:nvPr>
            <p:ph type="ctrTitle"/>
          </p:nvPr>
        </p:nvSpPr>
        <p:spPr>
          <a:xfrm>
            <a:off x="406825" y="409975"/>
            <a:ext cx="5831400" cy="7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Planificación</a:t>
            </a:r>
            <a:endParaRPr/>
          </a:p>
        </p:txBody>
      </p:sp>
      <p:sp>
        <p:nvSpPr>
          <p:cNvPr id="3873" name="Shape 3873"/>
          <p:cNvSpPr txBox="1"/>
          <p:nvPr>
            <p:ph idx="1" type="subTitle"/>
          </p:nvPr>
        </p:nvSpPr>
        <p:spPr>
          <a:xfrm>
            <a:off x="633475" y="1622026"/>
            <a:ext cx="5268900" cy="26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 	 	</a:t>
            </a:r>
            <a:endParaRPr/>
          </a:p>
          <a:p>
            <a:pPr indent="0" lvl="0" mar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4" name="Shape 38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25" y="1247151"/>
            <a:ext cx="8814826" cy="35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8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Shape 3879"/>
          <p:cNvSpPr txBox="1"/>
          <p:nvPr>
            <p:ph type="ctrTitle"/>
          </p:nvPr>
        </p:nvSpPr>
        <p:spPr>
          <a:xfrm>
            <a:off x="406825" y="409975"/>
            <a:ext cx="5831400" cy="7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Planificación</a:t>
            </a:r>
            <a:endParaRPr/>
          </a:p>
        </p:txBody>
      </p:sp>
      <p:pic>
        <p:nvPicPr>
          <p:cNvPr id="3880" name="Shape 38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650" y="0"/>
            <a:ext cx="44353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1" name="Shape 3881"/>
          <p:cNvSpPr txBox="1"/>
          <p:nvPr/>
        </p:nvSpPr>
        <p:spPr>
          <a:xfrm>
            <a:off x="318275" y="1655075"/>
            <a:ext cx="7766100" cy="2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OBSERVACIONES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Documentarse nos ha llevado un ⅓ del tiempo mínimo requerido.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La elección de los criterios de comparación es una tarea </a:t>
            </a:r>
            <a:r>
              <a:rPr lang="es"/>
              <a:t>difícil</a:t>
            </a:r>
            <a:r>
              <a:rPr lang="es"/>
              <a:t> que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requiere </a:t>
            </a:r>
            <a:r>
              <a:rPr lang="es"/>
              <a:t>máxima</a:t>
            </a:r>
            <a:r>
              <a:rPr lang="es"/>
              <a:t> atención.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Gracias</a:t>
            </a:r>
            <a:r>
              <a:rPr lang="es"/>
              <a:t> a la vigilancia </a:t>
            </a:r>
            <a:r>
              <a:rPr lang="es"/>
              <a:t>tecnológica</a:t>
            </a:r>
            <a:r>
              <a:rPr lang="es"/>
              <a:t> realizada en TG1 nos ha resultado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</a:t>
            </a:r>
            <a:r>
              <a:rPr lang="es"/>
              <a:t>fácil</a:t>
            </a:r>
            <a:r>
              <a:rPr lang="es"/>
              <a:t> realizar las comparaciones.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Shape 3886"/>
          <p:cNvSpPr txBox="1"/>
          <p:nvPr>
            <p:ph type="ctrTitle"/>
          </p:nvPr>
        </p:nvSpPr>
        <p:spPr>
          <a:xfrm>
            <a:off x="398125" y="2111600"/>
            <a:ext cx="583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r>
              <a:rPr lang="es"/>
              <a:t>.Descripción de la Tecnología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Shape 3891"/>
          <p:cNvSpPr txBox="1"/>
          <p:nvPr>
            <p:ph type="title"/>
          </p:nvPr>
        </p:nvSpPr>
        <p:spPr>
          <a:xfrm>
            <a:off x="731025" y="3701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Realidad virtual VR</a:t>
            </a:r>
            <a:endParaRPr/>
          </a:p>
        </p:txBody>
      </p:sp>
      <p:pic>
        <p:nvPicPr>
          <p:cNvPr id="3892" name="Shape 38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450" y="3368486"/>
            <a:ext cx="3280800" cy="119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" name="Shape 38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100" y="1227584"/>
            <a:ext cx="3448550" cy="20906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4" name="Shape 3894"/>
          <p:cNvCxnSpPr/>
          <p:nvPr/>
        </p:nvCxnSpPr>
        <p:spPr>
          <a:xfrm flipH="1" rot="10800000">
            <a:off x="6365725" y="2189775"/>
            <a:ext cx="25500" cy="11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5" name="Shape 3895"/>
          <p:cNvSpPr txBox="1"/>
          <p:nvPr/>
        </p:nvSpPr>
        <p:spPr>
          <a:xfrm>
            <a:off x="5710075" y="1693275"/>
            <a:ext cx="13368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 1</a:t>
            </a:r>
            <a:endParaRPr/>
          </a:p>
        </p:txBody>
      </p:sp>
      <p:cxnSp>
        <p:nvCxnSpPr>
          <p:cNvPr id="3896" name="Shape 3896"/>
          <p:cNvCxnSpPr/>
          <p:nvPr/>
        </p:nvCxnSpPr>
        <p:spPr>
          <a:xfrm flipH="1">
            <a:off x="1757050" y="2890025"/>
            <a:ext cx="534600" cy="8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7" name="Shape 3897"/>
          <p:cNvSpPr txBox="1"/>
          <p:nvPr/>
        </p:nvSpPr>
        <p:spPr>
          <a:xfrm>
            <a:off x="712950" y="3984950"/>
            <a:ext cx="22026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 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Shape 3902"/>
          <p:cNvSpPr txBox="1"/>
          <p:nvPr>
            <p:ph type="ctrTitle"/>
          </p:nvPr>
        </p:nvSpPr>
        <p:spPr>
          <a:xfrm>
            <a:off x="268000" y="192525"/>
            <a:ext cx="63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3.Criterios de comparación</a:t>
            </a:r>
            <a:endParaRPr/>
          </a:p>
        </p:txBody>
      </p:sp>
      <p:sp>
        <p:nvSpPr>
          <p:cNvPr id="3903" name="Shape 3903"/>
          <p:cNvSpPr txBox="1"/>
          <p:nvPr/>
        </p:nvSpPr>
        <p:spPr>
          <a:xfrm>
            <a:off x="440500" y="1520325"/>
            <a:ext cx="76938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2400"/>
              <a:buFont typeface="Dosis Light"/>
              <a:buAutoNum type="arabicPeriod"/>
            </a:pPr>
            <a:r>
              <a:rPr lang="es" sz="24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Criterios Generales.</a:t>
            </a:r>
            <a:endParaRPr sz="24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2400"/>
              <a:buFont typeface="Dosis Light"/>
              <a:buAutoNum type="arabicPeriod"/>
            </a:pPr>
            <a:r>
              <a:rPr lang="es" sz="24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Carácteristicas Técnicas.</a:t>
            </a:r>
            <a:endParaRPr sz="24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2400"/>
              <a:buFont typeface="Dosis Light"/>
              <a:buAutoNum type="arabicPeriod"/>
            </a:pPr>
            <a:r>
              <a:rPr lang="es" sz="24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Utilidades Técnicas.</a:t>
            </a:r>
            <a:endParaRPr sz="24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2400"/>
              <a:buFont typeface="Dosis Light"/>
              <a:buAutoNum type="arabicPeriod"/>
            </a:pPr>
            <a:r>
              <a:rPr lang="es" sz="24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Aplicaciones reales de la tecnología.</a:t>
            </a:r>
            <a:endParaRPr sz="24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