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osis Light"/>
      <p:regular r:id="rId12"/>
      <p:bold r:id="rId13"/>
    </p:embeddedFont>
    <p:embeddedFont>
      <p:font typeface="Dosis"/>
      <p:regular r:id="rId14"/>
      <p:bold r:id="rId15"/>
    </p:embeddedFont>
    <p:embeddedFont>
      <p:font typeface="Titillium Web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Light-bold.fntdata"/><Relationship Id="rId12" Type="http://schemas.openxmlformats.org/officeDocument/2006/relationships/font" Target="fonts/Dosi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TitilliumWebLight-bold.fntdata"/><Relationship Id="rId16" Type="http://schemas.openxmlformats.org/officeDocument/2006/relationships/font" Target="fonts/TitilliumWebLight-regular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Shape 3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Shape 3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Shape 3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Shape 38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Shape 3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Shape 3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Shape 3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Shape 38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Shape 3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Motores gráficos para entornos VR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 txBox="1"/>
          <p:nvPr>
            <p:ph type="ctrTitle"/>
          </p:nvPr>
        </p:nvSpPr>
        <p:spPr>
          <a:xfrm>
            <a:off x="398125" y="2111600"/>
            <a:ext cx="58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Implementación en Unity 3D</a:t>
            </a:r>
            <a:endParaRPr/>
          </a:p>
        </p:txBody>
      </p:sp>
      <p:pic>
        <p:nvPicPr>
          <p:cNvPr id="3846" name="Shape 3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Shape 3851"/>
          <p:cNvSpPr txBox="1"/>
          <p:nvPr>
            <p:ph type="ctrTitle"/>
          </p:nvPr>
        </p:nvSpPr>
        <p:spPr>
          <a:xfrm>
            <a:off x="281700" y="644550"/>
            <a:ext cx="603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/>
              <a:t>4.1</a:t>
            </a:r>
            <a:r>
              <a:rPr lang="es"/>
              <a:t> Requisitos del prototipo a implementar</a:t>
            </a:r>
            <a:endParaRPr/>
          </a:p>
        </p:txBody>
      </p:sp>
      <p:sp>
        <p:nvSpPr>
          <p:cNvPr id="3852" name="Shape 3852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Documentación de diseño</a:t>
            </a:r>
            <a:b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Lenovo explorer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Construcción de entorno en V</a:t>
            </a: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853" name="Shape 38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1" y="4416675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Shape 38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050" y="1843937"/>
            <a:ext cx="2848951" cy="26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 txBox="1"/>
          <p:nvPr>
            <p:ph type="ctrTitle"/>
          </p:nvPr>
        </p:nvSpPr>
        <p:spPr>
          <a:xfrm>
            <a:off x="398125" y="2111600"/>
            <a:ext cx="58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Implementación en Unreal Engine 4</a:t>
            </a:r>
            <a:endParaRPr/>
          </a:p>
        </p:txBody>
      </p:sp>
      <p:pic>
        <p:nvPicPr>
          <p:cNvPr id="3860" name="Shape 38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 txBox="1"/>
          <p:nvPr>
            <p:ph type="ctrTitle"/>
          </p:nvPr>
        </p:nvSpPr>
        <p:spPr>
          <a:xfrm>
            <a:off x="281700" y="644550"/>
            <a:ext cx="603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/>
              <a:t>5.1 Requisitos del prototipo a implementar</a:t>
            </a:r>
            <a:endParaRPr/>
          </a:p>
        </p:txBody>
      </p:sp>
      <p:sp>
        <p:nvSpPr>
          <p:cNvPr id="3866" name="Shape 3866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Documentación de diseño</a:t>
            </a:r>
            <a:b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Lenovo explorer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Construcción de entorno en VR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867" name="Shape 38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8" name="Shape 38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275" y="1830662"/>
            <a:ext cx="4403199" cy="23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Shape 3873"/>
          <p:cNvSpPr txBox="1"/>
          <p:nvPr>
            <p:ph type="ctrTitle"/>
          </p:nvPr>
        </p:nvSpPr>
        <p:spPr>
          <a:xfrm>
            <a:off x="639925" y="268300"/>
            <a:ext cx="666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.Conclusiones</a:t>
            </a:r>
            <a:endParaRPr/>
          </a:p>
        </p:txBody>
      </p:sp>
      <p:sp>
        <p:nvSpPr>
          <p:cNvPr id="3874" name="Shape 3874"/>
          <p:cNvSpPr txBox="1"/>
          <p:nvPr>
            <p:ph idx="1" type="subTitle"/>
          </p:nvPr>
        </p:nvSpPr>
        <p:spPr>
          <a:xfrm>
            <a:off x="375025" y="1823975"/>
            <a:ext cx="63000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Facilidad de creación de entornos VR</a:t>
            </a:r>
            <a:endParaRPr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Unity 3D Vs Unreal Engine 4</a:t>
            </a:r>
            <a:endParaRPr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Hardware muy específico.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5" name="Shape 38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 txBox="1"/>
          <p:nvPr>
            <p:ph type="ctrTitle"/>
          </p:nvPr>
        </p:nvSpPr>
        <p:spPr>
          <a:xfrm>
            <a:off x="1962825" y="1309425"/>
            <a:ext cx="62307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¡GRACIAS!</a:t>
            </a:r>
            <a:endParaRPr sz="7000"/>
          </a:p>
        </p:txBody>
      </p:sp>
      <p:pic>
        <p:nvPicPr>
          <p:cNvPr id="3881" name="Shape 38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5" y="3048000"/>
            <a:ext cx="2388777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2" name="Shape 38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26" y="3011361"/>
            <a:ext cx="3054150" cy="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