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7"/>
  </p:notesMasterIdLst>
  <p:sldIdLst>
    <p:sldId id="338" r:id="rId5"/>
    <p:sldId id="33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55F"/>
    <a:srgbClr val="002755"/>
    <a:srgbClr val="002855"/>
    <a:srgbClr val="314A6A"/>
    <a:srgbClr val="F2F2F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5238" autoAdjust="0"/>
  </p:normalViewPr>
  <p:slideViewPr>
    <p:cSldViewPr snapToGrid="0">
      <p:cViewPr varScale="1">
        <p:scale>
          <a:sx n="117" d="100"/>
          <a:sy n="117" d="100"/>
        </p:scale>
        <p:origin x="896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AD11-6A8B-4697-88FD-793E03E21978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FCF5-B1FD-4FCA-84E4-1BF2B1FA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183F-8A87-5ED6-64EC-BC8F101B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069848"/>
            <a:ext cx="10972800" cy="26700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2E695-2979-EDDD-0F09-2CC51A66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13048"/>
            <a:ext cx="10972800" cy="283464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0EA-BDB8-2C56-AEC1-B95086F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7160"/>
            <a:ext cx="10092690" cy="685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1560"/>
            <a:ext cx="11457432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4C51-F002-90EC-A84F-2E16F3D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BB10-2696-B90A-FD95-25F6A88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E30E-62BF-B61F-8E5E-981E888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965A30-B258-1A1D-0C0E-A315601DA8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5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0EA-BDB8-2C56-AEC1-B95086F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7160"/>
            <a:ext cx="10092690" cy="685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1560"/>
            <a:ext cx="11457432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4C51-F002-90EC-A84F-2E16F3D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BB10-2696-B90A-FD95-25F6A88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E30E-62BF-B61F-8E5E-981E888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965A30-B258-1A1D-0C0E-A315601DA8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Figure or Flowch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"/>
            <a:ext cx="11457432" cy="615391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9CFC6CD-F942-920D-0E2F-EFA99C61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4DC008-A9FC-DCA9-B41E-F25CE528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E27E39F-470E-7126-189E-4D33DAF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10F9BB3-4175-F7EA-9261-8E453E1B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5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Figure or Flowchart No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"/>
            <a:ext cx="11457432" cy="615391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9CFC6CD-F942-920D-0E2F-EFA99C61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4DC008-A9FC-DCA9-B41E-F25CE528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E27E39F-470E-7126-189E-4D33DAF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10F9BB3-4175-F7EA-9261-8E453E1B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55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0EA-BDB8-2C56-AEC1-B95086F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7160"/>
            <a:ext cx="8796713" cy="685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1560"/>
            <a:ext cx="5212080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4C51-F002-90EC-A84F-2E16F3D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BB10-2696-B90A-FD95-25F6A88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E30E-62BF-B61F-8E5E-981E888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4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C53F-65F5-8CBF-A01D-6D148A51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B1C6-C793-2FCD-C433-B984D215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1525-C118-E190-4F73-3244653A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258E-FBF4-EA3E-5723-D12A244A4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634B-A69E-A064-1DA7-000D816B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5" r:id="rId4"/>
    <p:sldLayoutId id="2147483657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image" Target="../media/image381.png"/><Relationship Id="rId26" Type="http://schemas.openxmlformats.org/officeDocument/2006/relationships/image" Target="../media/image15.png"/><Relationship Id="rId3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3.png"/><Relationship Id="rId17" Type="http://schemas.openxmlformats.org/officeDocument/2006/relationships/image" Target="../media/image3700.png"/><Relationship Id="rId25" Type="http://schemas.openxmlformats.org/officeDocument/2006/relationships/image" Target="../media/image14.png"/><Relationship Id="rId33" Type="http://schemas.openxmlformats.org/officeDocument/2006/relationships/image" Target="../media/image22.png"/><Relationship Id="rId2" Type="http://schemas.openxmlformats.org/officeDocument/2006/relationships/image" Target="../media/image6.png"/><Relationship Id="rId16" Type="http://schemas.openxmlformats.org/officeDocument/2006/relationships/image" Target="../media/image360.png"/><Relationship Id="rId20" Type="http://schemas.openxmlformats.org/officeDocument/2006/relationships/image" Target="../media/image9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37" Type="http://schemas.openxmlformats.org/officeDocument/2006/relationships/image" Target="../media/image26.png"/><Relationship Id="rId15" Type="http://schemas.openxmlformats.org/officeDocument/2006/relationships/image" Target="../media/image350.png"/><Relationship Id="rId23" Type="http://schemas.openxmlformats.org/officeDocument/2006/relationships/image" Target="../media/image12.png"/><Relationship Id="rId28" Type="http://schemas.openxmlformats.org/officeDocument/2006/relationships/image" Target="../media/image17.png"/><Relationship Id="rId36" Type="http://schemas.openxmlformats.org/officeDocument/2006/relationships/image" Target="../media/image25.png"/><Relationship Id="rId19" Type="http://schemas.openxmlformats.org/officeDocument/2006/relationships/image" Target="../media/image390.png"/><Relationship Id="rId31" Type="http://schemas.openxmlformats.org/officeDocument/2006/relationships/image" Target="../media/image20.png"/><Relationship Id="rId4" Type="http://schemas.openxmlformats.org/officeDocument/2006/relationships/image" Target="../media/image8.png"/><Relationship Id="rId14" Type="http://schemas.openxmlformats.org/officeDocument/2006/relationships/image" Target="../media/image340.png"/><Relationship Id="rId22" Type="http://schemas.openxmlformats.org/officeDocument/2006/relationships/image" Target="../media/image11.png"/><Relationship Id="rId27" Type="http://schemas.openxmlformats.org/officeDocument/2006/relationships/image" Target="../media/image16.png"/><Relationship Id="rId30" Type="http://schemas.openxmlformats.org/officeDocument/2006/relationships/image" Target="../media/image19.png"/><Relationship Id="rId3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68EC-DF2E-6D7E-8AE4-9292B9E4C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Differentiation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51676-69DA-1A66-5E27-4D52E1A2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1B9-F3AB-4C7D-84BB-2D524AEB3801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2CC1D-3370-7957-41D5-6D8F748D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57" y="957672"/>
            <a:ext cx="10410886" cy="57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CD96C8-8713-32F3-A0A2-ABF810FAADDB}"/>
              </a:ext>
            </a:extLst>
          </p:cNvPr>
          <p:cNvSpPr/>
          <p:nvPr/>
        </p:nvSpPr>
        <p:spPr>
          <a:xfrm>
            <a:off x="5905221" y="6081811"/>
            <a:ext cx="1431705" cy="6390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A165D-8506-296D-0D4A-6720ADCD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Automatic differentiation (AD)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87DFBA-05CB-BA4F-0E21-77C0F0E53A51}"/>
              </a:ext>
            </a:extLst>
          </p:cNvPr>
          <p:cNvSpPr txBox="1"/>
          <p:nvPr/>
        </p:nvSpPr>
        <p:spPr>
          <a:xfrm>
            <a:off x="2780819" y="995033"/>
            <a:ext cx="6079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855"/>
                </a:solidFill>
              </a:rPr>
              <a:t>Effective way of accurately and timely evaluate high-order data, when compared against finite-differences and symbolic differentiation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C6892B-B78C-B018-950A-F75DE7657512}"/>
              </a:ext>
            </a:extLst>
          </p:cNvPr>
          <p:cNvSpPr txBox="1"/>
          <p:nvPr/>
        </p:nvSpPr>
        <p:spPr>
          <a:xfrm>
            <a:off x="2993895" y="22401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2855"/>
                </a:solidFill>
              </a:rPr>
              <a:t>AD in a nutshell: Intelligent use of the chain rule in computer code: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5CDCA1-722D-47D4-1009-A6409153FB3B}"/>
                  </a:ext>
                </a:extLst>
              </p:cNvPr>
              <p:cNvSpPr txBox="1"/>
              <p:nvPr/>
            </p:nvSpPr>
            <p:spPr>
              <a:xfrm>
                <a:off x="3320514" y="2833755"/>
                <a:ext cx="53138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solidFill>
                    <a:srgbClr val="002855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35CDCA1-722D-47D4-1009-A6409153F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514" y="2833755"/>
                <a:ext cx="531383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CD0139-A578-6973-F698-D43C77B90112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3412668" y="4338709"/>
            <a:ext cx="714653" cy="1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1A2846-E5B1-9041-8E51-AAB34E17ABDE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3412668" y="5440275"/>
            <a:ext cx="706695" cy="1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D4961E-C029-44C4-B3C5-0584ECC0F811}"/>
              </a:ext>
            </a:extLst>
          </p:cNvPr>
          <p:cNvCxnSpPr>
            <a:cxnSpLocks/>
            <a:stCxn id="43" idx="6"/>
            <a:endCxn id="47" idx="2"/>
          </p:cNvCxnSpPr>
          <p:nvPr/>
        </p:nvCxnSpPr>
        <p:spPr>
          <a:xfrm>
            <a:off x="4510619" y="4338709"/>
            <a:ext cx="828281" cy="1662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49ECC7-73E6-5676-38D2-EE7F1F3F75C8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4502661" y="5440276"/>
            <a:ext cx="2053814" cy="0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99E8F9F-ECAA-5E79-BB8B-531F2EF503B1}"/>
              </a:ext>
            </a:extLst>
          </p:cNvPr>
          <p:cNvCxnSpPr>
            <a:cxnSpLocks/>
            <a:stCxn id="47" idx="6"/>
            <a:endCxn id="71" idx="2"/>
          </p:cNvCxnSpPr>
          <p:nvPr/>
        </p:nvCxnSpPr>
        <p:spPr>
          <a:xfrm>
            <a:off x="5722198" y="4340371"/>
            <a:ext cx="834277" cy="103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CBCF48C-CDB7-7051-E47A-15DFF2B7E9B9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6939773" y="4958727"/>
            <a:ext cx="473395" cy="481549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B29F03-326C-219D-8CF2-89D97C09876E}"/>
              </a:ext>
            </a:extLst>
          </p:cNvPr>
          <p:cNvCxnSpPr>
            <a:cxnSpLocks/>
            <a:stCxn id="71" idx="6"/>
          </p:cNvCxnSpPr>
          <p:nvPr/>
        </p:nvCxnSpPr>
        <p:spPr>
          <a:xfrm>
            <a:off x="6939773" y="4340474"/>
            <a:ext cx="473395" cy="488675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576054-49CC-466F-275B-2A7FF8706E3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59793" y="4441619"/>
            <a:ext cx="886627" cy="460620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19BBF9-BF57-02D0-BC3B-8159B9BB1F70}"/>
              </a:ext>
            </a:extLst>
          </p:cNvPr>
          <p:cNvCxnSpPr>
            <a:cxnSpLocks/>
            <a:stCxn id="44" idx="7"/>
            <a:endCxn id="46" idx="2"/>
          </p:cNvCxnSpPr>
          <p:nvPr/>
        </p:nvCxnSpPr>
        <p:spPr>
          <a:xfrm flipV="1">
            <a:off x="4446528" y="5044149"/>
            <a:ext cx="907844" cy="265549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7E4CF3-711B-399C-C239-9BB029B64FE7}"/>
              </a:ext>
            </a:extLst>
          </p:cNvPr>
          <p:cNvCxnSpPr>
            <a:cxnSpLocks/>
            <a:stCxn id="46" idx="6"/>
            <a:endCxn id="71" idx="3"/>
          </p:cNvCxnSpPr>
          <p:nvPr/>
        </p:nvCxnSpPr>
        <p:spPr>
          <a:xfrm flipV="1">
            <a:off x="5697490" y="4471051"/>
            <a:ext cx="915118" cy="402254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29DB-75B4-2E5A-3780-5B038F422730}"/>
                  </a:ext>
                </a:extLst>
              </p:cNvPr>
              <p:cNvSpPr txBox="1"/>
              <p:nvPr/>
            </p:nvSpPr>
            <p:spPr>
              <a:xfrm>
                <a:off x="2900597" y="4120562"/>
                <a:ext cx="535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48E29DB-75B4-2E5A-3780-5B038F42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597" y="4120562"/>
                <a:ext cx="5357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011526-5C02-6E2C-70E8-2EB41A8CE3BC}"/>
                  </a:ext>
                </a:extLst>
              </p:cNvPr>
              <p:cNvSpPr txBox="1"/>
              <p:nvPr/>
            </p:nvSpPr>
            <p:spPr>
              <a:xfrm>
                <a:off x="2896915" y="5199482"/>
                <a:ext cx="535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7011526-5C02-6E2C-70E8-2EB41A8CE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915" y="5199482"/>
                <a:ext cx="5357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1AE24E8-89DA-346D-7F80-90D1061D2081}"/>
              </a:ext>
            </a:extLst>
          </p:cNvPr>
          <p:cNvGrpSpPr/>
          <p:nvPr/>
        </p:nvGrpSpPr>
        <p:grpSpPr>
          <a:xfrm>
            <a:off x="4062102" y="4110365"/>
            <a:ext cx="535779" cy="413008"/>
            <a:chOff x="7190800" y="3776594"/>
            <a:chExt cx="535779" cy="41300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606D2DF-D906-6061-4ED2-9059E031E85F}"/>
                </a:ext>
              </a:extLst>
            </p:cNvPr>
            <p:cNvSpPr/>
            <p:nvPr/>
          </p:nvSpPr>
          <p:spPr>
            <a:xfrm>
              <a:off x="7256019" y="3820273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DC08500-7B66-7758-4758-6FDBD0EAAB58}"/>
                    </a:ext>
                  </a:extLst>
                </p:cNvPr>
                <p:cNvSpPr txBox="1"/>
                <p:nvPr/>
              </p:nvSpPr>
              <p:spPr>
                <a:xfrm>
                  <a:off x="7190800" y="3776594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DC08500-7B66-7758-4758-6FDBD0EAA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800" y="3776594"/>
                  <a:ext cx="53577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25061D0-6B70-B906-CE91-D56145B12EFF}"/>
              </a:ext>
            </a:extLst>
          </p:cNvPr>
          <p:cNvGrpSpPr/>
          <p:nvPr/>
        </p:nvGrpSpPr>
        <p:grpSpPr>
          <a:xfrm>
            <a:off x="4063936" y="5226293"/>
            <a:ext cx="535779" cy="398647"/>
            <a:chOff x="7192634" y="4892522"/>
            <a:chExt cx="535779" cy="39864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C2076D6-1AA3-7D57-34CF-83D6E58CD48D}"/>
                </a:ext>
              </a:extLst>
            </p:cNvPr>
            <p:cNvSpPr/>
            <p:nvPr/>
          </p:nvSpPr>
          <p:spPr>
            <a:xfrm>
              <a:off x="7248061" y="4921840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01AE4BE-1566-7FCA-33A9-15F9401D35C8}"/>
                    </a:ext>
                  </a:extLst>
                </p:cNvPr>
                <p:cNvSpPr txBox="1"/>
                <p:nvPr/>
              </p:nvSpPr>
              <p:spPr>
                <a:xfrm>
                  <a:off x="7192634" y="4892522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01AE4BE-1566-7FCA-33A9-15F9401D3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2634" y="4892522"/>
                  <a:ext cx="5357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D63DAE6-3A31-9111-C066-33C2DF190CEB}"/>
              </a:ext>
            </a:extLst>
          </p:cNvPr>
          <p:cNvGrpSpPr/>
          <p:nvPr/>
        </p:nvGrpSpPr>
        <p:grpSpPr>
          <a:xfrm>
            <a:off x="5270346" y="4747986"/>
            <a:ext cx="535779" cy="395405"/>
            <a:chOff x="8399044" y="4414215"/>
            <a:chExt cx="535779" cy="39540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666D0C9-E4E3-B2C7-6CD8-2891FD040F5A}"/>
                </a:ext>
              </a:extLst>
            </p:cNvPr>
            <p:cNvSpPr/>
            <p:nvPr/>
          </p:nvSpPr>
          <p:spPr>
            <a:xfrm rot="20011833">
              <a:off x="8462980" y="4440291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DA011AA-E2C2-1233-8966-EAA9D0828388}"/>
                    </a:ext>
                  </a:extLst>
                </p:cNvPr>
                <p:cNvSpPr txBox="1"/>
                <p:nvPr/>
              </p:nvSpPr>
              <p:spPr>
                <a:xfrm>
                  <a:off x="8399044" y="4414215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DA011AA-E2C2-1233-8966-EAA9D0828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9044" y="4414215"/>
                  <a:ext cx="53577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879EE62-40EB-68A1-5E9E-26A6954C36AF}"/>
              </a:ext>
            </a:extLst>
          </p:cNvPr>
          <p:cNvGrpSpPr/>
          <p:nvPr/>
        </p:nvGrpSpPr>
        <p:grpSpPr>
          <a:xfrm>
            <a:off x="5284898" y="4128400"/>
            <a:ext cx="535779" cy="396635"/>
            <a:chOff x="8413596" y="3794629"/>
            <a:chExt cx="535779" cy="39663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9EAFBF6-CF7F-7224-B506-76445F638DE2}"/>
                </a:ext>
              </a:extLst>
            </p:cNvPr>
            <p:cNvSpPr/>
            <p:nvPr/>
          </p:nvSpPr>
          <p:spPr>
            <a:xfrm>
              <a:off x="8467598" y="3821935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8A46C8-3D40-1488-8540-D934E007B4DF}"/>
                    </a:ext>
                  </a:extLst>
                </p:cNvPr>
                <p:cNvSpPr txBox="1"/>
                <p:nvPr/>
              </p:nvSpPr>
              <p:spPr>
                <a:xfrm>
                  <a:off x="8413596" y="3794629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8A46C8-3D40-1488-8540-D934E007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3596" y="3794629"/>
                  <a:ext cx="53577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A823C06-FD9B-0CAB-BF77-AD2DFC4A8493}"/>
              </a:ext>
            </a:extLst>
          </p:cNvPr>
          <p:cNvGrpSpPr/>
          <p:nvPr/>
        </p:nvGrpSpPr>
        <p:grpSpPr>
          <a:xfrm>
            <a:off x="6480235" y="4128400"/>
            <a:ext cx="535779" cy="396738"/>
            <a:chOff x="9608933" y="3794629"/>
            <a:chExt cx="535779" cy="396738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445812F-55C6-FE35-3FFF-E02D952C3151}"/>
                </a:ext>
              </a:extLst>
            </p:cNvPr>
            <p:cNvSpPr/>
            <p:nvPr/>
          </p:nvSpPr>
          <p:spPr>
            <a:xfrm>
              <a:off x="9685173" y="3822038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613BA5A-7D87-E2DE-F892-3782C0300657}"/>
                    </a:ext>
                  </a:extLst>
                </p:cNvPr>
                <p:cNvSpPr txBox="1"/>
                <p:nvPr/>
              </p:nvSpPr>
              <p:spPr>
                <a:xfrm>
                  <a:off x="9608933" y="3794629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613BA5A-7D87-E2DE-F892-3782C0300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933" y="3794629"/>
                  <a:ext cx="535779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B2BFEC2-4A92-3B19-F58E-5953063253CA}"/>
              </a:ext>
            </a:extLst>
          </p:cNvPr>
          <p:cNvGrpSpPr/>
          <p:nvPr/>
        </p:nvGrpSpPr>
        <p:grpSpPr>
          <a:xfrm>
            <a:off x="6488647" y="5226293"/>
            <a:ext cx="535779" cy="398647"/>
            <a:chOff x="9617345" y="4892522"/>
            <a:chExt cx="535779" cy="398647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788AD20-4A70-1BF7-5279-D33D24136058}"/>
                </a:ext>
              </a:extLst>
            </p:cNvPr>
            <p:cNvSpPr/>
            <p:nvPr/>
          </p:nvSpPr>
          <p:spPr>
            <a:xfrm>
              <a:off x="9685173" y="4921840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EAD98D-0D9F-46C3-ADF4-B284C7AD6432}"/>
                    </a:ext>
                  </a:extLst>
                </p:cNvPr>
                <p:cNvSpPr txBox="1"/>
                <p:nvPr/>
              </p:nvSpPr>
              <p:spPr>
                <a:xfrm>
                  <a:off x="9617345" y="4892522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2EAD98D-0D9F-46C3-ADF4-B284C7AD64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345" y="4892522"/>
                  <a:ext cx="535779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DBA0DC-748A-11E9-64DC-D714D5E7EA71}"/>
              </a:ext>
            </a:extLst>
          </p:cNvPr>
          <p:cNvGrpSpPr/>
          <p:nvPr/>
        </p:nvGrpSpPr>
        <p:grpSpPr>
          <a:xfrm>
            <a:off x="7336928" y="4688639"/>
            <a:ext cx="535779" cy="398264"/>
            <a:chOff x="10465626" y="4354868"/>
            <a:chExt cx="535779" cy="398264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BCC7A49-5599-ACAE-6B7C-69C1843E0AC4}"/>
                </a:ext>
              </a:extLst>
            </p:cNvPr>
            <p:cNvSpPr/>
            <p:nvPr/>
          </p:nvSpPr>
          <p:spPr>
            <a:xfrm>
              <a:off x="10541866" y="4383803"/>
              <a:ext cx="383298" cy="36932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F9DFACD-AAB6-1E70-3381-E227910995AC}"/>
                    </a:ext>
                  </a:extLst>
                </p:cNvPr>
                <p:cNvSpPr txBox="1"/>
                <p:nvPr/>
              </p:nvSpPr>
              <p:spPr>
                <a:xfrm>
                  <a:off x="10465626" y="4354868"/>
                  <a:ext cx="53577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7F9DFACD-AAB6-1E70-3381-E22791099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5626" y="4354868"/>
                  <a:ext cx="535779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45F49E-A01A-9F2F-796F-0BCD49CC48E2}"/>
                  </a:ext>
                </a:extLst>
              </p:cNvPr>
              <p:cNvSpPr txBox="1"/>
              <p:nvPr/>
            </p:nvSpPr>
            <p:spPr>
              <a:xfrm>
                <a:off x="2855410" y="5512981"/>
                <a:ext cx="617483" cy="485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solidFill>
                      <a:srgbClr val="836967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D45F49E-A01A-9F2F-796F-0BCD49CC4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10" y="5512981"/>
                <a:ext cx="617483" cy="4853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545DF5-7999-B32E-41F9-6C3B01C0A149}"/>
                  </a:ext>
                </a:extLst>
              </p:cNvPr>
              <p:cNvSpPr txBox="1"/>
              <p:nvPr/>
            </p:nvSpPr>
            <p:spPr>
              <a:xfrm>
                <a:off x="2846588" y="4416300"/>
                <a:ext cx="635126" cy="4853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5545DF5-7999-B32E-41F9-6C3B01C0A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588" y="4416300"/>
                <a:ext cx="635126" cy="48538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10D62C7-692F-83E4-639C-E6A25D6E49E6}"/>
                  </a:ext>
                </a:extLst>
              </p:cNvPr>
              <p:cNvSpPr txBox="1"/>
              <p:nvPr/>
            </p:nvSpPr>
            <p:spPr>
              <a:xfrm>
                <a:off x="3765229" y="5007254"/>
                <a:ext cx="535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10D62C7-692F-83E4-639C-E6A25D6E4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229" y="5007254"/>
                <a:ext cx="53577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D61E881-D09E-3012-DC14-F5911FC81857}"/>
                  </a:ext>
                </a:extLst>
              </p:cNvPr>
              <p:cNvSpPr txBox="1"/>
              <p:nvPr/>
            </p:nvSpPr>
            <p:spPr>
              <a:xfrm>
                <a:off x="3717971" y="3911040"/>
                <a:ext cx="535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0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D61E881-D09E-3012-DC14-F5911FC81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71" y="3911040"/>
                <a:ext cx="535779" cy="369332"/>
              </a:xfrm>
              <a:prstGeom prst="rect">
                <a:avLst/>
              </a:prstGeom>
              <a:blipFill>
                <a:blip r:embed="rId23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CAC47A6-3746-2F3B-1705-9E871DDAF41C}"/>
                  </a:ext>
                </a:extLst>
              </p:cNvPr>
              <p:cNvSpPr txBox="1"/>
              <p:nvPr/>
            </p:nvSpPr>
            <p:spPr>
              <a:xfrm>
                <a:off x="4216245" y="3619725"/>
                <a:ext cx="2619372" cy="545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14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rgbClr val="00285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CAC47A6-3746-2F3B-1705-9E871DDAF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245" y="3619725"/>
                <a:ext cx="2619372" cy="54566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1C01D04-BABF-526C-E41B-8A334D7789C9}"/>
                  </a:ext>
                </a:extLst>
              </p:cNvPr>
              <p:cNvSpPr txBox="1"/>
              <p:nvPr/>
            </p:nvSpPr>
            <p:spPr>
              <a:xfrm>
                <a:off x="5639936" y="3483126"/>
                <a:ext cx="1176045" cy="675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1C01D04-BABF-526C-E41B-8A334D77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936" y="3483126"/>
                <a:ext cx="1176045" cy="67518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3B2C836-4B9C-8AAB-3E6B-0A4D003D4F33}"/>
                  </a:ext>
                </a:extLst>
              </p:cNvPr>
              <p:cNvSpPr txBox="1"/>
              <p:nvPr/>
            </p:nvSpPr>
            <p:spPr>
              <a:xfrm>
                <a:off x="5648144" y="4816798"/>
                <a:ext cx="1616419" cy="51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3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3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3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3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3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3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00" i="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3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3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300" i="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3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00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300" i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3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3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73B2C836-4B9C-8AAB-3E6B-0A4D003D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44" y="4816798"/>
                <a:ext cx="1616419" cy="51334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FADBE0E-EFE7-E35C-0676-8297B0643371}"/>
                  </a:ext>
                </a:extLst>
              </p:cNvPr>
              <p:cNvSpPr txBox="1"/>
              <p:nvPr/>
            </p:nvSpPr>
            <p:spPr>
              <a:xfrm>
                <a:off x="4210623" y="3122564"/>
                <a:ext cx="911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4FADBE0E-EFE7-E35C-0676-8297B0643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623" y="3122564"/>
                <a:ext cx="91108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79A5BDC-8945-0973-7885-6E9CC1D47C09}"/>
                  </a:ext>
                </a:extLst>
              </p:cNvPr>
              <p:cNvSpPr txBox="1"/>
              <p:nvPr/>
            </p:nvSpPr>
            <p:spPr>
              <a:xfrm>
                <a:off x="5367352" y="3122564"/>
                <a:ext cx="571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79A5BDC-8945-0973-7885-6E9CC1D47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2" y="3122564"/>
                <a:ext cx="571265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C9B6992-BCAE-E0F3-8EA8-C6128CC9A9BC}"/>
                  </a:ext>
                </a:extLst>
              </p:cNvPr>
              <p:cNvSpPr txBox="1"/>
              <p:nvPr/>
            </p:nvSpPr>
            <p:spPr>
              <a:xfrm>
                <a:off x="6126868" y="3122564"/>
                <a:ext cx="571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C9B6992-BCAE-E0F3-8EA8-C6128CC9A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868" y="3122564"/>
                <a:ext cx="571265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03429D6-D9F1-B3DC-8577-7575E33CCE83}"/>
                  </a:ext>
                </a:extLst>
              </p:cNvPr>
              <p:cNvSpPr txBox="1"/>
              <p:nvPr/>
            </p:nvSpPr>
            <p:spPr>
              <a:xfrm>
                <a:off x="6995983" y="3122564"/>
                <a:ext cx="5712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03429D6-D9F1-B3DC-8577-7575E33CC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983" y="3122564"/>
                <a:ext cx="571265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6823375-CEB5-3CF6-5DA6-43993DB93779}"/>
                  </a:ext>
                </a:extLst>
              </p:cNvPr>
              <p:cNvSpPr txBox="1"/>
              <p:nvPr/>
            </p:nvSpPr>
            <p:spPr>
              <a:xfrm>
                <a:off x="7794237" y="2845879"/>
                <a:ext cx="121933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6823375-CEB5-3CF6-5DA6-43993DB93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237" y="2845879"/>
                <a:ext cx="1219333" cy="3077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8E8BA68-EC5A-6DAE-F5D9-45FD3DA7DB71}"/>
                  </a:ext>
                </a:extLst>
              </p:cNvPr>
              <p:cNvSpPr txBox="1"/>
              <p:nvPr/>
            </p:nvSpPr>
            <p:spPr>
              <a:xfrm>
                <a:off x="7773918" y="3107669"/>
                <a:ext cx="12766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8E8BA68-EC5A-6DAE-F5D9-45FD3DA7D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918" y="3107669"/>
                <a:ext cx="1276610" cy="3077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Left Brace 117">
            <a:extLst>
              <a:ext uri="{FF2B5EF4-FFF2-40B4-BE49-F238E27FC236}">
                <a16:creationId xmlns:a16="http://schemas.microsoft.com/office/drawing/2014/main" id="{B2337F25-E856-A99A-B779-51AC616815FD}"/>
              </a:ext>
            </a:extLst>
          </p:cNvPr>
          <p:cNvSpPr/>
          <p:nvPr/>
        </p:nvSpPr>
        <p:spPr>
          <a:xfrm rot="16200000">
            <a:off x="4602678" y="2928871"/>
            <a:ext cx="133569" cy="5477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BA80581A-E187-88ED-43EE-80FF8F003C3F}"/>
              </a:ext>
            </a:extLst>
          </p:cNvPr>
          <p:cNvSpPr/>
          <p:nvPr/>
        </p:nvSpPr>
        <p:spPr>
          <a:xfrm rot="16200000">
            <a:off x="5564549" y="2928871"/>
            <a:ext cx="133569" cy="5477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A3C0F245-481D-E3D2-D104-F79E6C5A1155}"/>
              </a:ext>
            </a:extLst>
          </p:cNvPr>
          <p:cNvSpPr/>
          <p:nvPr/>
        </p:nvSpPr>
        <p:spPr>
          <a:xfrm rot="16200000">
            <a:off x="6365969" y="2928871"/>
            <a:ext cx="133569" cy="5477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e 120">
            <a:extLst>
              <a:ext uri="{FF2B5EF4-FFF2-40B4-BE49-F238E27FC236}">
                <a16:creationId xmlns:a16="http://schemas.microsoft.com/office/drawing/2014/main" id="{5856171C-6A0A-BC13-CD97-DA3D66DAEF34}"/>
              </a:ext>
            </a:extLst>
          </p:cNvPr>
          <p:cNvSpPr/>
          <p:nvPr/>
        </p:nvSpPr>
        <p:spPr>
          <a:xfrm rot="16200000">
            <a:off x="7219256" y="2887973"/>
            <a:ext cx="133569" cy="6295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06C63B3-6C7E-BFE3-5884-C3B3290AAF4E}"/>
                  </a:ext>
                </a:extLst>
              </p:cNvPr>
              <p:cNvSpPr txBox="1"/>
              <p:nvPr/>
            </p:nvSpPr>
            <p:spPr>
              <a:xfrm>
                <a:off x="6443622" y="5565035"/>
                <a:ext cx="914400" cy="537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06C63B3-6C7E-BFE3-5884-C3B3290AA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622" y="5565035"/>
                <a:ext cx="914400" cy="53719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22D8F37-B4C1-D510-765C-19E7971E59A7}"/>
                  </a:ext>
                </a:extLst>
              </p:cNvPr>
              <p:cNvSpPr txBox="1"/>
              <p:nvPr/>
            </p:nvSpPr>
            <p:spPr>
              <a:xfrm>
                <a:off x="7792519" y="4623036"/>
                <a:ext cx="1276609" cy="537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22D8F37-B4C1-D510-765C-19E7971E5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519" y="4623036"/>
                <a:ext cx="1276609" cy="53719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F869BC3-8140-D818-C56A-512FE3BF2E5A}"/>
              </a:ext>
            </a:extLst>
          </p:cNvPr>
          <p:cNvSpPr txBox="1"/>
          <p:nvPr/>
        </p:nvSpPr>
        <p:spPr>
          <a:xfrm>
            <a:off x="7536397" y="2755914"/>
            <a:ext cx="515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>
                <a:solidFill>
                  <a:srgbClr val="002855"/>
                </a:solidFill>
              </a:rPr>
              <a:t>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DDE95-5FF7-C0D5-ED8F-FD4BA68DBD07}"/>
                  </a:ext>
                </a:extLst>
              </p:cNvPr>
              <p:cNvSpPr txBox="1"/>
              <p:nvPr/>
            </p:nvSpPr>
            <p:spPr>
              <a:xfrm flipH="1">
                <a:off x="6482998" y="3627504"/>
                <a:ext cx="2336400" cy="537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14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DDE95-5FF7-C0D5-ED8F-FD4BA68DB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82998" y="3627504"/>
                <a:ext cx="2336400" cy="53719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3523D0-F92A-B83B-8C4A-0B3D5A3F466F}"/>
                  </a:ext>
                </a:extLst>
              </p:cNvPr>
              <p:cNvSpPr txBox="1"/>
              <p:nvPr/>
            </p:nvSpPr>
            <p:spPr>
              <a:xfrm>
                <a:off x="8181638" y="4628116"/>
                <a:ext cx="1011170" cy="532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2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140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3523D0-F92A-B83B-8C4A-0B3D5A3F4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638" y="4628116"/>
                <a:ext cx="1011170" cy="53226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4F7ABD-F956-69AB-0F65-0F397196AE57}"/>
                  </a:ext>
                </a:extLst>
              </p:cNvPr>
              <p:cNvSpPr txBox="1"/>
              <p:nvPr/>
            </p:nvSpPr>
            <p:spPr>
              <a:xfrm>
                <a:off x="6354321" y="6226991"/>
                <a:ext cx="32479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4F7ABD-F956-69AB-0F65-0F397196A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21" y="6226991"/>
                <a:ext cx="324798" cy="307777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200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00052 0.3754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2.59259E-6 L -0.15013 0.21828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10903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/>
      <p:bldP spid="26" grpId="0"/>
      <p:bldP spid="28" grpId="0"/>
      <p:bldP spid="80" grpId="0"/>
      <p:bldP spid="81" grpId="0"/>
      <p:bldP spid="100" grpId="0"/>
      <p:bldP spid="101" grpId="0"/>
      <p:bldP spid="102" grpId="0"/>
      <p:bldP spid="103" grpId="0"/>
      <p:bldP spid="104" grpId="0"/>
      <p:bldP spid="106" grpId="0"/>
      <p:bldP spid="106" grpId="1"/>
      <p:bldP spid="108" grpId="0"/>
      <p:bldP spid="110" grpId="0"/>
      <p:bldP spid="112" grpId="0"/>
      <p:bldP spid="113" grpId="0"/>
      <p:bldP spid="114" grpId="0"/>
      <p:bldP spid="115" grpId="0"/>
      <p:bldP spid="117" grpId="0"/>
      <p:bldP spid="118" grpId="0" animBg="1"/>
      <p:bldP spid="119" grpId="0" animBg="1"/>
      <p:bldP spid="120" grpId="0" animBg="1"/>
      <p:bldP spid="121" grpId="0" animBg="1"/>
      <p:bldP spid="123" grpId="0"/>
      <p:bldP spid="125" grpId="0"/>
      <p:bldP spid="5" grpId="0"/>
      <p:bldP spid="8" grpId="0"/>
      <p:bldP spid="11" grpId="0"/>
      <p:bldP spid="11" grpId="1"/>
      <p:bldP spid="11" grpId="2"/>
      <p:bldP spid="14" grpId="0"/>
    </p:bldLst>
  </p:timing>
</p:sld>
</file>

<file path=ppt/theme/theme1.xml><?xml version="1.0" encoding="utf-8"?>
<a:theme xmlns:a="http://schemas.openxmlformats.org/drawingml/2006/main" name="CODES_theme">
  <a:themeElements>
    <a:clrScheme name="CODES_WVU_colors">
      <a:dk1>
        <a:srgbClr val="000000"/>
      </a:dk1>
      <a:lt1>
        <a:srgbClr val="FFFFFF"/>
      </a:lt1>
      <a:dk2>
        <a:srgbClr val="002855"/>
      </a:dk2>
      <a:lt2>
        <a:srgbClr val="EAAA00"/>
      </a:lt2>
      <a:accent1>
        <a:srgbClr val="0033A0"/>
      </a:accent1>
      <a:accent2>
        <a:srgbClr val="005EB8"/>
      </a:accent2>
      <a:accent3>
        <a:srgbClr val="9BD3DD"/>
      </a:accent3>
      <a:accent4>
        <a:srgbClr val="4B3D2A"/>
      </a:accent4>
      <a:accent5>
        <a:srgbClr val="9F7D23"/>
      </a:accent5>
      <a:accent6>
        <a:srgbClr val="ED8B00"/>
      </a:accent6>
      <a:hlink>
        <a:srgbClr val="0563C1"/>
      </a:hlink>
      <a:folHlink>
        <a:srgbClr val="954F72"/>
      </a:folHlink>
    </a:clrScheme>
    <a:fontScheme name="CODES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_presentation_template.potx" id="{A8DD1DB6-7E15-4114-BAD2-88CB8ECBB946}" vid="{B44745E0-034F-4F83-BFA2-11537BCC77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E29F4329ACE4FA1977FD0C8C446FE" ma:contentTypeVersion="2" ma:contentTypeDescription="Create a new document." ma:contentTypeScope="" ma:versionID="e204e6b87decbfba1d2f69c9f81c08e6">
  <xsd:schema xmlns:xsd="http://www.w3.org/2001/XMLSchema" xmlns:xs="http://www.w3.org/2001/XMLSchema" xmlns:p="http://schemas.microsoft.com/office/2006/metadata/properties" xmlns:ns3="7b91381b-cbc0-4f23-927d-a11bfc39bacf" targetNamespace="http://schemas.microsoft.com/office/2006/metadata/properties" ma:root="true" ma:fieldsID="d036752d369c4fd11c0e5e3403e8de8e" ns3:_="">
    <xsd:import namespace="7b91381b-cbc0-4f23-927d-a11bfc39ba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1381b-cbc0-4f23-927d-a11bfc39ba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69F84F-A1BE-4B63-937D-64253628CE3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7b91381b-cbc0-4f23-927d-a11bfc39bacf"/>
    <ds:schemaRef ds:uri="http://www.w3.org/XML/1998/namespace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E4C984D-BED7-4E50-8EEE-4793EC35FC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B0B25F-BC41-4361-ACBE-0B82AB34C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1381b-cbc0-4f23-927d-a11bfc39b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CODES_presentation_template (1)</Template>
  <TotalTime>6013</TotalTime>
  <Words>111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CODES_theme</vt:lpstr>
      <vt:lpstr>Differentiation techniques</vt:lpstr>
      <vt:lpstr>Automatic differentiation (AD)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Python-Based Toolbox for Enabling Fast Process Operability Calculations</dc:title>
  <dc:creator>Victor Cunha Alves</dc:creator>
  <cp:lastModifiedBy>Victor</cp:lastModifiedBy>
  <cp:revision>469</cp:revision>
  <dcterms:created xsi:type="dcterms:W3CDTF">2022-10-17T17:40:20Z</dcterms:created>
  <dcterms:modified xsi:type="dcterms:W3CDTF">2025-10-27T15:55:56Z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0x010100259E29F4329ACE4FA1977FD0C8C446FE</vt:lpwstr>
  </property>
</Properties>
</file>