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7" r:id="rId4"/>
    <p:sldId id="269" r:id="rId5"/>
    <p:sldId id="268" r:id="rId6"/>
    <p:sldId id="272" r:id="rId7"/>
    <p:sldId id="270" r:id="rId8"/>
    <p:sldId id="271" r:id="rId9"/>
  </p:sldIdLst>
  <p:sldSz cx="12192000" cy="6858000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18" autoAdjust="0"/>
  </p:normalViewPr>
  <p:slideViewPr>
    <p:cSldViewPr>
      <p:cViewPr varScale="1">
        <p:scale>
          <a:sx n="102" d="100"/>
          <a:sy n="102" d="100"/>
        </p:scale>
        <p:origin x="834" y="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85518-DFB6-4F45-A793-D75D6FFB91EB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17145BB-1FD0-48A1-8A2B-3C8699B44218}">
      <dgm:prSet phldrT="[Texto]"/>
      <dgm:spPr/>
      <dgm:t>
        <a:bodyPr/>
        <a:lstStyle/>
        <a:p>
          <a:r>
            <a:rPr lang="es-ES" dirty="0" smtClean="0"/>
            <a:t>Antecedentes</a:t>
          </a:r>
          <a:endParaRPr lang="es-ES" dirty="0"/>
        </a:p>
      </dgm:t>
    </dgm:pt>
    <dgm:pt modelId="{428DEE53-09B7-4367-B926-6974B0C12ABB}" type="parTrans" cxnId="{0625810A-4DD6-48D5-A4EC-2E422FD11174}">
      <dgm:prSet/>
      <dgm:spPr/>
      <dgm:t>
        <a:bodyPr/>
        <a:lstStyle/>
        <a:p>
          <a:endParaRPr lang="es-ES"/>
        </a:p>
      </dgm:t>
    </dgm:pt>
    <dgm:pt modelId="{44F7891A-D889-451C-A942-B4162B75C97B}" type="sibTrans" cxnId="{0625810A-4DD6-48D5-A4EC-2E422FD11174}">
      <dgm:prSet/>
      <dgm:spPr/>
      <dgm:t>
        <a:bodyPr/>
        <a:lstStyle/>
        <a:p>
          <a:endParaRPr lang="es-ES"/>
        </a:p>
      </dgm:t>
    </dgm:pt>
    <dgm:pt modelId="{D9B0BFDC-EF0E-4CD5-AAD2-8DC00AC7DA90}">
      <dgm:prSet phldrT="[Texto]"/>
      <dgm:spPr/>
      <dgm:t>
        <a:bodyPr/>
        <a:lstStyle/>
        <a:p>
          <a:r>
            <a:rPr lang="es-ES" dirty="0" smtClean="0"/>
            <a:t>Matriz de Consistencia</a:t>
          </a:r>
          <a:endParaRPr lang="es-ES" dirty="0"/>
        </a:p>
      </dgm:t>
    </dgm:pt>
    <dgm:pt modelId="{C3C1C69C-A96A-442D-A289-52A9E3AB6328}" type="parTrans" cxnId="{4FAA8C50-916B-4A44-9FB6-417C366F19BF}">
      <dgm:prSet/>
      <dgm:spPr/>
      <dgm:t>
        <a:bodyPr/>
        <a:lstStyle/>
        <a:p>
          <a:endParaRPr lang="es-ES"/>
        </a:p>
      </dgm:t>
    </dgm:pt>
    <dgm:pt modelId="{8867F370-242A-457D-B512-8890C1702F45}" type="sibTrans" cxnId="{4FAA8C50-916B-4A44-9FB6-417C366F19BF}">
      <dgm:prSet/>
      <dgm:spPr/>
      <dgm:t>
        <a:bodyPr/>
        <a:lstStyle/>
        <a:p>
          <a:endParaRPr lang="es-ES"/>
        </a:p>
      </dgm:t>
    </dgm:pt>
    <dgm:pt modelId="{C93305E7-6497-4A20-929F-A7727A2DA0CE}">
      <dgm:prSet phldrT="[Texto]"/>
      <dgm:spPr/>
      <dgm:t>
        <a:bodyPr/>
        <a:lstStyle/>
        <a:p>
          <a:r>
            <a:rPr lang="es-ES" dirty="0" smtClean="0"/>
            <a:t>Presupuesto</a:t>
          </a:r>
          <a:endParaRPr lang="es-ES" dirty="0"/>
        </a:p>
      </dgm:t>
    </dgm:pt>
    <dgm:pt modelId="{EAA46F7A-C199-41EA-BF83-0FEA8FBFC330}" type="parTrans" cxnId="{A3371C72-5E39-4C7F-B282-DAD8FE3D6B26}">
      <dgm:prSet/>
      <dgm:spPr/>
      <dgm:t>
        <a:bodyPr/>
        <a:lstStyle/>
        <a:p>
          <a:endParaRPr lang="es-ES"/>
        </a:p>
      </dgm:t>
    </dgm:pt>
    <dgm:pt modelId="{341780C7-DF12-4163-B31E-6AE876599DFA}" type="sibTrans" cxnId="{A3371C72-5E39-4C7F-B282-DAD8FE3D6B26}">
      <dgm:prSet/>
      <dgm:spPr/>
      <dgm:t>
        <a:bodyPr/>
        <a:lstStyle/>
        <a:p>
          <a:endParaRPr lang="es-ES"/>
        </a:p>
      </dgm:t>
    </dgm:pt>
    <dgm:pt modelId="{6A94D96F-BE92-44D6-8EA3-F4372FE66CAF}">
      <dgm:prSet phldrT="[Texto]"/>
      <dgm:spPr/>
      <dgm:t>
        <a:bodyPr/>
        <a:lstStyle/>
        <a:p>
          <a:r>
            <a:rPr lang="es-ES" dirty="0" smtClean="0"/>
            <a:t>Cronograma</a:t>
          </a:r>
          <a:endParaRPr lang="es-ES" dirty="0"/>
        </a:p>
      </dgm:t>
    </dgm:pt>
    <dgm:pt modelId="{08DC43BC-DA4F-439F-9B02-2B5F13A15D90}" type="parTrans" cxnId="{EBF77FFA-32CC-4C56-8F95-1198D4379C16}">
      <dgm:prSet/>
      <dgm:spPr/>
      <dgm:t>
        <a:bodyPr/>
        <a:lstStyle/>
        <a:p>
          <a:endParaRPr lang="es-ES"/>
        </a:p>
      </dgm:t>
    </dgm:pt>
    <dgm:pt modelId="{D78F4798-883A-49F4-B87D-0ECA427B2E5C}" type="sibTrans" cxnId="{EBF77FFA-32CC-4C56-8F95-1198D4379C16}">
      <dgm:prSet/>
      <dgm:spPr/>
      <dgm:t>
        <a:bodyPr/>
        <a:lstStyle/>
        <a:p>
          <a:endParaRPr lang="es-ES"/>
        </a:p>
      </dgm:t>
    </dgm:pt>
    <dgm:pt modelId="{EA97FCEA-CC99-4D8F-829E-9675C7FDAA0E}">
      <dgm:prSet phldrT="[Texto]"/>
      <dgm:spPr/>
      <dgm:t>
        <a:bodyPr/>
        <a:lstStyle/>
        <a:p>
          <a:r>
            <a:rPr lang="es-ES" smtClean="0"/>
            <a:t>Marco Teórico</a:t>
          </a:r>
          <a:endParaRPr lang="es-ES" dirty="0"/>
        </a:p>
      </dgm:t>
    </dgm:pt>
    <dgm:pt modelId="{07A558D3-86CA-4074-9595-80B19DB33F1E}" type="parTrans" cxnId="{4498CFFB-C317-491B-B447-8DB2660D818C}">
      <dgm:prSet/>
      <dgm:spPr/>
      <dgm:t>
        <a:bodyPr/>
        <a:lstStyle/>
        <a:p>
          <a:endParaRPr lang="es-ES"/>
        </a:p>
      </dgm:t>
    </dgm:pt>
    <dgm:pt modelId="{E75A8FE8-53C4-4029-9896-FCE4CAA27002}" type="sibTrans" cxnId="{4498CFFB-C317-491B-B447-8DB2660D818C}">
      <dgm:prSet/>
      <dgm:spPr/>
      <dgm:t>
        <a:bodyPr/>
        <a:lstStyle/>
        <a:p>
          <a:endParaRPr lang="es-ES"/>
        </a:p>
      </dgm:t>
    </dgm:pt>
    <dgm:pt modelId="{C4FD6B2B-EF33-4FAC-959F-EA4F64AEFA17}" type="pres">
      <dgm:prSet presAssocID="{B8785518-DFB6-4F45-A793-D75D6FFB91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4C13BB-9DAA-42D3-B440-8B6DD735B296}" type="pres">
      <dgm:prSet presAssocID="{417145BB-1FD0-48A1-8A2B-3C8699B44218}" presName="parentLin" presStyleCnt="0"/>
      <dgm:spPr/>
    </dgm:pt>
    <dgm:pt modelId="{27FE1BF0-7F91-4916-9B9A-3AEA5C06A304}" type="pres">
      <dgm:prSet presAssocID="{417145BB-1FD0-48A1-8A2B-3C8699B44218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C9DFD4BB-5D6E-4FC4-BDDE-96E2365E4698}" type="pres">
      <dgm:prSet presAssocID="{417145BB-1FD0-48A1-8A2B-3C8699B4421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4EBCAE-8A0C-4336-AEFA-4B4133479D9E}" type="pres">
      <dgm:prSet presAssocID="{417145BB-1FD0-48A1-8A2B-3C8699B44218}" presName="negativeSpace" presStyleCnt="0"/>
      <dgm:spPr/>
    </dgm:pt>
    <dgm:pt modelId="{24209288-E1D3-426A-828F-A2F71F8C30C8}" type="pres">
      <dgm:prSet presAssocID="{417145BB-1FD0-48A1-8A2B-3C8699B44218}" presName="childText" presStyleLbl="conFgAcc1" presStyleIdx="0" presStyleCnt="5">
        <dgm:presLayoutVars>
          <dgm:bulletEnabled val="1"/>
        </dgm:presLayoutVars>
      </dgm:prSet>
      <dgm:spPr/>
    </dgm:pt>
    <dgm:pt modelId="{EA76D8E3-1419-4F51-9D99-0BE814C7DC58}" type="pres">
      <dgm:prSet presAssocID="{44F7891A-D889-451C-A942-B4162B75C97B}" presName="spaceBetweenRectangles" presStyleCnt="0"/>
      <dgm:spPr/>
    </dgm:pt>
    <dgm:pt modelId="{FB914F22-6C9D-4F71-824E-C77F7DABACB2}" type="pres">
      <dgm:prSet presAssocID="{EA97FCEA-CC99-4D8F-829E-9675C7FDAA0E}" presName="parentLin" presStyleCnt="0"/>
      <dgm:spPr/>
    </dgm:pt>
    <dgm:pt modelId="{91A262BA-3BF4-4178-986A-FAB49565C35A}" type="pres">
      <dgm:prSet presAssocID="{EA97FCEA-CC99-4D8F-829E-9675C7FDAA0E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1AF63B12-E8BD-4091-B37E-A8497ACBDC53}" type="pres">
      <dgm:prSet presAssocID="{EA97FCEA-CC99-4D8F-829E-9675C7FDAA0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1A94CE-220B-4178-9331-39DCDDB1AD74}" type="pres">
      <dgm:prSet presAssocID="{EA97FCEA-CC99-4D8F-829E-9675C7FDAA0E}" presName="negativeSpace" presStyleCnt="0"/>
      <dgm:spPr/>
    </dgm:pt>
    <dgm:pt modelId="{306B292F-B058-4D22-A3FD-A4C04B983D28}" type="pres">
      <dgm:prSet presAssocID="{EA97FCEA-CC99-4D8F-829E-9675C7FDAA0E}" presName="childText" presStyleLbl="conFgAcc1" presStyleIdx="1" presStyleCnt="5">
        <dgm:presLayoutVars>
          <dgm:bulletEnabled val="1"/>
        </dgm:presLayoutVars>
      </dgm:prSet>
      <dgm:spPr/>
    </dgm:pt>
    <dgm:pt modelId="{3D0AB476-ED1C-47FC-9A1B-2F3128502EDE}" type="pres">
      <dgm:prSet presAssocID="{E75A8FE8-53C4-4029-9896-FCE4CAA27002}" presName="spaceBetweenRectangles" presStyleCnt="0"/>
      <dgm:spPr/>
    </dgm:pt>
    <dgm:pt modelId="{454D2E6E-9DF1-493C-971B-90E7263CFF8C}" type="pres">
      <dgm:prSet presAssocID="{D9B0BFDC-EF0E-4CD5-AAD2-8DC00AC7DA90}" presName="parentLin" presStyleCnt="0"/>
      <dgm:spPr/>
    </dgm:pt>
    <dgm:pt modelId="{DB7323AF-B0D1-468F-ABD5-F292BD3F7B3B}" type="pres">
      <dgm:prSet presAssocID="{D9B0BFDC-EF0E-4CD5-AAD2-8DC00AC7DA90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8F2E6FDF-30A8-47AC-B30F-86A1E96B809E}" type="pres">
      <dgm:prSet presAssocID="{D9B0BFDC-EF0E-4CD5-AAD2-8DC00AC7DA9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98545-EEE9-4331-A4A9-1D6ED5476676}" type="pres">
      <dgm:prSet presAssocID="{D9B0BFDC-EF0E-4CD5-AAD2-8DC00AC7DA90}" presName="negativeSpace" presStyleCnt="0"/>
      <dgm:spPr/>
    </dgm:pt>
    <dgm:pt modelId="{CB079FC3-41ED-4E94-B86F-D30DC82FF0BF}" type="pres">
      <dgm:prSet presAssocID="{D9B0BFDC-EF0E-4CD5-AAD2-8DC00AC7DA90}" presName="childText" presStyleLbl="conFgAcc1" presStyleIdx="2" presStyleCnt="5">
        <dgm:presLayoutVars>
          <dgm:bulletEnabled val="1"/>
        </dgm:presLayoutVars>
      </dgm:prSet>
      <dgm:spPr/>
    </dgm:pt>
    <dgm:pt modelId="{C09B6C6D-6519-42A4-8BF3-B51EAFF2CEDC}" type="pres">
      <dgm:prSet presAssocID="{8867F370-242A-457D-B512-8890C1702F45}" presName="spaceBetweenRectangles" presStyleCnt="0"/>
      <dgm:spPr/>
    </dgm:pt>
    <dgm:pt modelId="{6677C37A-5FA6-46D0-82D2-9BF95D66C1CB}" type="pres">
      <dgm:prSet presAssocID="{C93305E7-6497-4A20-929F-A7727A2DA0CE}" presName="parentLin" presStyleCnt="0"/>
      <dgm:spPr/>
    </dgm:pt>
    <dgm:pt modelId="{C00B0396-6843-4915-B7AB-04845009343E}" type="pres">
      <dgm:prSet presAssocID="{C93305E7-6497-4A20-929F-A7727A2DA0CE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AC727530-20D6-43D2-974F-6F26C0D2CB29}" type="pres">
      <dgm:prSet presAssocID="{C93305E7-6497-4A20-929F-A7727A2DA0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273CA3-02C2-446C-9CCE-E79A11F7A32D}" type="pres">
      <dgm:prSet presAssocID="{C93305E7-6497-4A20-929F-A7727A2DA0CE}" presName="negativeSpace" presStyleCnt="0"/>
      <dgm:spPr/>
    </dgm:pt>
    <dgm:pt modelId="{2F34AE98-B5A1-46AA-A044-A3D804FB6F9B}" type="pres">
      <dgm:prSet presAssocID="{C93305E7-6497-4A20-929F-A7727A2DA0CE}" presName="childText" presStyleLbl="conFgAcc1" presStyleIdx="3" presStyleCnt="5">
        <dgm:presLayoutVars>
          <dgm:bulletEnabled val="1"/>
        </dgm:presLayoutVars>
      </dgm:prSet>
      <dgm:spPr/>
    </dgm:pt>
    <dgm:pt modelId="{6E419A7F-AE7F-4199-A189-D24C692A4530}" type="pres">
      <dgm:prSet presAssocID="{341780C7-DF12-4163-B31E-6AE876599DFA}" presName="spaceBetweenRectangles" presStyleCnt="0"/>
      <dgm:spPr/>
    </dgm:pt>
    <dgm:pt modelId="{B039A59A-964E-4057-B961-18868F9CDF96}" type="pres">
      <dgm:prSet presAssocID="{6A94D96F-BE92-44D6-8EA3-F4372FE66CAF}" presName="parentLin" presStyleCnt="0"/>
      <dgm:spPr/>
    </dgm:pt>
    <dgm:pt modelId="{CE91DDD1-0724-434D-9004-3DF8340C2B89}" type="pres">
      <dgm:prSet presAssocID="{6A94D96F-BE92-44D6-8EA3-F4372FE66CAF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CCA30947-95ED-463D-9CE2-62BE89A5D403}" type="pres">
      <dgm:prSet presAssocID="{6A94D96F-BE92-44D6-8EA3-F4372FE66CA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23CD9-FB2E-4E4D-9056-49BC43C099B6}" type="pres">
      <dgm:prSet presAssocID="{6A94D96F-BE92-44D6-8EA3-F4372FE66CAF}" presName="negativeSpace" presStyleCnt="0"/>
      <dgm:spPr/>
    </dgm:pt>
    <dgm:pt modelId="{DFAD11A9-EA78-4E26-B483-391A54795E62}" type="pres">
      <dgm:prSet presAssocID="{6A94D96F-BE92-44D6-8EA3-F4372FE66C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3371C72-5E39-4C7F-B282-DAD8FE3D6B26}" srcId="{B8785518-DFB6-4F45-A793-D75D6FFB91EB}" destId="{C93305E7-6497-4A20-929F-A7727A2DA0CE}" srcOrd="3" destOrd="0" parTransId="{EAA46F7A-C199-41EA-BF83-0FEA8FBFC330}" sibTransId="{341780C7-DF12-4163-B31E-6AE876599DFA}"/>
    <dgm:cxn modelId="{E9F44192-5CE7-45F0-9492-FBA256F94CBA}" type="presOf" srcId="{6A94D96F-BE92-44D6-8EA3-F4372FE66CAF}" destId="{CE91DDD1-0724-434D-9004-3DF8340C2B89}" srcOrd="0" destOrd="0" presId="urn:microsoft.com/office/officeart/2005/8/layout/list1"/>
    <dgm:cxn modelId="{157D30B7-265F-4957-90B6-10FF31E4E38E}" type="presOf" srcId="{B8785518-DFB6-4F45-A793-D75D6FFB91EB}" destId="{C4FD6B2B-EF33-4FAC-959F-EA4F64AEFA17}" srcOrd="0" destOrd="0" presId="urn:microsoft.com/office/officeart/2005/8/layout/list1"/>
    <dgm:cxn modelId="{B5835488-5C64-4436-9B8D-0B3ED7424611}" type="presOf" srcId="{6A94D96F-BE92-44D6-8EA3-F4372FE66CAF}" destId="{CCA30947-95ED-463D-9CE2-62BE89A5D403}" srcOrd="1" destOrd="0" presId="urn:microsoft.com/office/officeart/2005/8/layout/list1"/>
    <dgm:cxn modelId="{0BE941DF-8364-4D2D-934A-8E89A90AE8CD}" type="presOf" srcId="{D9B0BFDC-EF0E-4CD5-AAD2-8DC00AC7DA90}" destId="{DB7323AF-B0D1-468F-ABD5-F292BD3F7B3B}" srcOrd="0" destOrd="0" presId="urn:microsoft.com/office/officeart/2005/8/layout/list1"/>
    <dgm:cxn modelId="{ADD41ED0-43A9-45D2-A9A9-509AD47C541A}" type="presOf" srcId="{EA97FCEA-CC99-4D8F-829E-9675C7FDAA0E}" destId="{91A262BA-3BF4-4178-986A-FAB49565C35A}" srcOrd="0" destOrd="0" presId="urn:microsoft.com/office/officeart/2005/8/layout/list1"/>
    <dgm:cxn modelId="{F4E44FFF-4F65-4736-81AC-D0E8C33FEA4E}" type="presOf" srcId="{417145BB-1FD0-48A1-8A2B-3C8699B44218}" destId="{C9DFD4BB-5D6E-4FC4-BDDE-96E2365E4698}" srcOrd="1" destOrd="0" presId="urn:microsoft.com/office/officeart/2005/8/layout/list1"/>
    <dgm:cxn modelId="{28180E57-C9B1-4B74-8C43-38CD4D4AD534}" type="presOf" srcId="{C93305E7-6497-4A20-929F-A7727A2DA0CE}" destId="{AC727530-20D6-43D2-974F-6F26C0D2CB29}" srcOrd="1" destOrd="0" presId="urn:microsoft.com/office/officeart/2005/8/layout/list1"/>
    <dgm:cxn modelId="{4FAA8C50-916B-4A44-9FB6-417C366F19BF}" srcId="{B8785518-DFB6-4F45-A793-D75D6FFB91EB}" destId="{D9B0BFDC-EF0E-4CD5-AAD2-8DC00AC7DA90}" srcOrd="2" destOrd="0" parTransId="{C3C1C69C-A96A-442D-A289-52A9E3AB6328}" sibTransId="{8867F370-242A-457D-B512-8890C1702F45}"/>
    <dgm:cxn modelId="{76EDA798-4D85-44F5-89F7-98D73CC9B837}" type="presOf" srcId="{EA97FCEA-CC99-4D8F-829E-9675C7FDAA0E}" destId="{1AF63B12-E8BD-4091-B37E-A8497ACBDC53}" srcOrd="1" destOrd="0" presId="urn:microsoft.com/office/officeart/2005/8/layout/list1"/>
    <dgm:cxn modelId="{F28BC275-543E-4EF8-B0E2-C2E2E9DEF3A8}" type="presOf" srcId="{C93305E7-6497-4A20-929F-A7727A2DA0CE}" destId="{C00B0396-6843-4915-B7AB-04845009343E}" srcOrd="0" destOrd="0" presId="urn:microsoft.com/office/officeart/2005/8/layout/list1"/>
    <dgm:cxn modelId="{1AD9246B-B6A9-4D29-8EB0-03224D757061}" type="presOf" srcId="{D9B0BFDC-EF0E-4CD5-AAD2-8DC00AC7DA90}" destId="{8F2E6FDF-30A8-47AC-B30F-86A1E96B809E}" srcOrd="1" destOrd="0" presId="urn:microsoft.com/office/officeart/2005/8/layout/list1"/>
    <dgm:cxn modelId="{0625810A-4DD6-48D5-A4EC-2E422FD11174}" srcId="{B8785518-DFB6-4F45-A793-D75D6FFB91EB}" destId="{417145BB-1FD0-48A1-8A2B-3C8699B44218}" srcOrd="0" destOrd="0" parTransId="{428DEE53-09B7-4367-B926-6974B0C12ABB}" sibTransId="{44F7891A-D889-451C-A942-B4162B75C97B}"/>
    <dgm:cxn modelId="{EBF77FFA-32CC-4C56-8F95-1198D4379C16}" srcId="{B8785518-DFB6-4F45-A793-D75D6FFB91EB}" destId="{6A94D96F-BE92-44D6-8EA3-F4372FE66CAF}" srcOrd="4" destOrd="0" parTransId="{08DC43BC-DA4F-439F-9B02-2B5F13A15D90}" sibTransId="{D78F4798-883A-49F4-B87D-0ECA427B2E5C}"/>
    <dgm:cxn modelId="{4498CFFB-C317-491B-B447-8DB2660D818C}" srcId="{B8785518-DFB6-4F45-A793-D75D6FFB91EB}" destId="{EA97FCEA-CC99-4D8F-829E-9675C7FDAA0E}" srcOrd="1" destOrd="0" parTransId="{07A558D3-86CA-4074-9595-80B19DB33F1E}" sibTransId="{E75A8FE8-53C4-4029-9896-FCE4CAA27002}"/>
    <dgm:cxn modelId="{F6CEB883-7771-4995-9BAC-D4AFF0EA4152}" type="presOf" srcId="{417145BB-1FD0-48A1-8A2B-3C8699B44218}" destId="{27FE1BF0-7F91-4916-9B9A-3AEA5C06A304}" srcOrd="0" destOrd="0" presId="urn:microsoft.com/office/officeart/2005/8/layout/list1"/>
    <dgm:cxn modelId="{81181BEC-1E83-4EDB-8BD6-5A0D345D7492}" type="presParOf" srcId="{C4FD6B2B-EF33-4FAC-959F-EA4F64AEFA17}" destId="{044C13BB-9DAA-42D3-B440-8B6DD735B296}" srcOrd="0" destOrd="0" presId="urn:microsoft.com/office/officeart/2005/8/layout/list1"/>
    <dgm:cxn modelId="{5E9ABE88-B358-4240-A8F2-C0132CD89AC3}" type="presParOf" srcId="{044C13BB-9DAA-42D3-B440-8B6DD735B296}" destId="{27FE1BF0-7F91-4916-9B9A-3AEA5C06A304}" srcOrd="0" destOrd="0" presId="urn:microsoft.com/office/officeart/2005/8/layout/list1"/>
    <dgm:cxn modelId="{09BC5A97-F942-4BE1-8F18-22BC23D70782}" type="presParOf" srcId="{044C13BB-9DAA-42D3-B440-8B6DD735B296}" destId="{C9DFD4BB-5D6E-4FC4-BDDE-96E2365E4698}" srcOrd="1" destOrd="0" presId="urn:microsoft.com/office/officeart/2005/8/layout/list1"/>
    <dgm:cxn modelId="{B44A69A8-613F-4442-8E45-9453E5A6DEC2}" type="presParOf" srcId="{C4FD6B2B-EF33-4FAC-959F-EA4F64AEFA17}" destId="{844EBCAE-8A0C-4336-AEFA-4B4133479D9E}" srcOrd="1" destOrd="0" presId="urn:microsoft.com/office/officeart/2005/8/layout/list1"/>
    <dgm:cxn modelId="{8D3BF704-6FDB-46C5-91FB-89DB3427D85C}" type="presParOf" srcId="{C4FD6B2B-EF33-4FAC-959F-EA4F64AEFA17}" destId="{24209288-E1D3-426A-828F-A2F71F8C30C8}" srcOrd="2" destOrd="0" presId="urn:microsoft.com/office/officeart/2005/8/layout/list1"/>
    <dgm:cxn modelId="{EDC4126E-025C-4F8A-A7A2-9C04ECD21C31}" type="presParOf" srcId="{C4FD6B2B-EF33-4FAC-959F-EA4F64AEFA17}" destId="{EA76D8E3-1419-4F51-9D99-0BE814C7DC58}" srcOrd="3" destOrd="0" presId="urn:microsoft.com/office/officeart/2005/8/layout/list1"/>
    <dgm:cxn modelId="{AD30DFB0-DD16-4CB0-A360-407051B9E7A4}" type="presParOf" srcId="{C4FD6B2B-EF33-4FAC-959F-EA4F64AEFA17}" destId="{FB914F22-6C9D-4F71-824E-C77F7DABACB2}" srcOrd="4" destOrd="0" presId="urn:microsoft.com/office/officeart/2005/8/layout/list1"/>
    <dgm:cxn modelId="{C5C95B53-DF3C-42A8-8574-847D09E46C82}" type="presParOf" srcId="{FB914F22-6C9D-4F71-824E-C77F7DABACB2}" destId="{91A262BA-3BF4-4178-986A-FAB49565C35A}" srcOrd="0" destOrd="0" presId="urn:microsoft.com/office/officeart/2005/8/layout/list1"/>
    <dgm:cxn modelId="{10215375-0181-41CE-85D4-C37D3A2FBA6F}" type="presParOf" srcId="{FB914F22-6C9D-4F71-824E-C77F7DABACB2}" destId="{1AF63B12-E8BD-4091-B37E-A8497ACBDC53}" srcOrd="1" destOrd="0" presId="urn:microsoft.com/office/officeart/2005/8/layout/list1"/>
    <dgm:cxn modelId="{434F524E-BFF1-4294-A375-BC2257D1DAC6}" type="presParOf" srcId="{C4FD6B2B-EF33-4FAC-959F-EA4F64AEFA17}" destId="{201A94CE-220B-4178-9331-39DCDDB1AD74}" srcOrd="5" destOrd="0" presId="urn:microsoft.com/office/officeart/2005/8/layout/list1"/>
    <dgm:cxn modelId="{F7229B90-9944-4B80-8474-84F19796DAF6}" type="presParOf" srcId="{C4FD6B2B-EF33-4FAC-959F-EA4F64AEFA17}" destId="{306B292F-B058-4D22-A3FD-A4C04B983D28}" srcOrd="6" destOrd="0" presId="urn:microsoft.com/office/officeart/2005/8/layout/list1"/>
    <dgm:cxn modelId="{6BD4DAD3-49B5-4851-BA10-6B57739886C4}" type="presParOf" srcId="{C4FD6B2B-EF33-4FAC-959F-EA4F64AEFA17}" destId="{3D0AB476-ED1C-47FC-9A1B-2F3128502EDE}" srcOrd="7" destOrd="0" presId="urn:microsoft.com/office/officeart/2005/8/layout/list1"/>
    <dgm:cxn modelId="{75B73988-919E-4112-9730-113A41C31F53}" type="presParOf" srcId="{C4FD6B2B-EF33-4FAC-959F-EA4F64AEFA17}" destId="{454D2E6E-9DF1-493C-971B-90E7263CFF8C}" srcOrd="8" destOrd="0" presId="urn:microsoft.com/office/officeart/2005/8/layout/list1"/>
    <dgm:cxn modelId="{D5874CE9-0EA1-4AD5-A714-C5D2626D84BB}" type="presParOf" srcId="{454D2E6E-9DF1-493C-971B-90E7263CFF8C}" destId="{DB7323AF-B0D1-468F-ABD5-F292BD3F7B3B}" srcOrd="0" destOrd="0" presId="urn:microsoft.com/office/officeart/2005/8/layout/list1"/>
    <dgm:cxn modelId="{19C5CA12-C1F9-448B-9574-348A2866ADAC}" type="presParOf" srcId="{454D2E6E-9DF1-493C-971B-90E7263CFF8C}" destId="{8F2E6FDF-30A8-47AC-B30F-86A1E96B809E}" srcOrd="1" destOrd="0" presId="urn:microsoft.com/office/officeart/2005/8/layout/list1"/>
    <dgm:cxn modelId="{ABCA8498-2B1B-4E8A-971D-77E67B5034A5}" type="presParOf" srcId="{C4FD6B2B-EF33-4FAC-959F-EA4F64AEFA17}" destId="{B4F98545-EEE9-4331-A4A9-1D6ED5476676}" srcOrd="9" destOrd="0" presId="urn:microsoft.com/office/officeart/2005/8/layout/list1"/>
    <dgm:cxn modelId="{C8164113-FCB6-438A-A8B5-929FE2E0C171}" type="presParOf" srcId="{C4FD6B2B-EF33-4FAC-959F-EA4F64AEFA17}" destId="{CB079FC3-41ED-4E94-B86F-D30DC82FF0BF}" srcOrd="10" destOrd="0" presId="urn:microsoft.com/office/officeart/2005/8/layout/list1"/>
    <dgm:cxn modelId="{C25AB89E-9FEC-4760-BB2B-15DF4BFD7D21}" type="presParOf" srcId="{C4FD6B2B-EF33-4FAC-959F-EA4F64AEFA17}" destId="{C09B6C6D-6519-42A4-8BF3-B51EAFF2CEDC}" srcOrd="11" destOrd="0" presId="urn:microsoft.com/office/officeart/2005/8/layout/list1"/>
    <dgm:cxn modelId="{A23242BA-872E-4A48-8680-5C1BA5C86EBD}" type="presParOf" srcId="{C4FD6B2B-EF33-4FAC-959F-EA4F64AEFA17}" destId="{6677C37A-5FA6-46D0-82D2-9BF95D66C1CB}" srcOrd="12" destOrd="0" presId="urn:microsoft.com/office/officeart/2005/8/layout/list1"/>
    <dgm:cxn modelId="{DF55ABB7-1269-480D-90D0-CD5C58958E6A}" type="presParOf" srcId="{6677C37A-5FA6-46D0-82D2-9BF95D66C1CB}" destId="{C00B0396-6843-4915-B7AB-04845009343E}" srcOrd="0" destOrd="0" presId="urn:microsoft.com/office/officeart/2005/8/layout/list1"/>
    <dgm:cxn modelId="{C06EE1BC-0256-4C82-A7BF-B3AADAA39217}" type="presParOf" srcId="{6677C37A-5FA6-46D0-82D2-9BF95D66C1CB}" destId="{AC727530-20D6-43D2-974F-6F26C0D2CB29}" srcOrd="1" destOrd="0" presId="urn:microsoft.com/office/officeart/2005/8/layout/list1"/>
    <dgm:cxn modelId="{DA77BEB3-53C5-4816-BD95-4BDDC126E657}" type="presParOf" srcId="{C4FD6B2B-EF33-4FAC-959F-EA4F64AEFA17}" destId="{57273CA3-02C2-446C-9CCE-E79A11F7A32D}" srcOrd="13" destOrd="0" presId="urn:microsoft.com/office/officeart/2005/8/layout/list1"/>
    <dgm:cxn modelId="{BA22D276-6A1E-4277-9B05-ADCE7C29D02A}" type="presParOf" srcId="{C4FD6B2B-EF33-4FAC-959F-EA4F64AEFA17}" destId="{2F34AE98-B5A1-46AA-A044-A3D804FB6F9B}" srcOrd="14" destOrd="0" presId="urn:microsoft.com/office/officeart/2005/8/layout/list1"/>
    <dgm:cxn modelId="{1CCF7870-C654-4167-BBB7-5675122FFF6A}" type="presParOf" srcId="{C4FD6B2B-EF33-4FAC-959F-EA4F64AEFA17}" destId="{6E419A7F-AE7F-4199-A189-D24C692A4530}" srcOrd="15" destOrd="0" presId="urn:microsoft.com/office/officeart/2005/8/layout/list1"/>
    <dgm:cxn modelId="{F3D061AF-42D9-4449-9181-2017EB506462}" type="presParOf" srcId="{C4FD6B2B-EF33-4FAC-959F-EA4F64AEFA17}" destId="{B039A59A-964E-4057-B961-18868F9CDF96}" srcOrd="16" destOrd="0" presId="urn:microsoft.com/office/officeart/2005/8/layout/list1"/>
    <dgm:cxn modelId="{7164D38A-33A3-46A2-A98D-3C7EBBC3393A}" type="presParOf" srcId="{B039A59A-964E-4057-B961-18868F9CDF96}" destId="{CE91DDD1-0724-434D-9004-3DF8340C2B89}" srcOrd="0" destOrd="0" presId="urn:microsoft.com/office/officeart/2005/8/layout/list1"/>
    <dgm:cxn modelId="{59A5D9D8-A20E-497C-B6BB-1B828C783EDA}" type="presParOf" srcId="{B039A59A-964E-4057-B961-18868F9CDF96}" destId="{CCA30947-95ED-463D-9CE2-62BE89A5D403}" srcOrd="1" destOrd="0" presId="urn:microsoft.com/office/officeart/2005/8/layout/list1"/>
    <dgm:cxn modelId="{12B7C2DC-8B0F-4427-940C-EEEDE65E42D4}" type="presParOf" srcId="{C4FD6B2B-EF33-4FAC-959F-EA4F64AEFA17}" destId="{7CC23CD9-FB2E-4E4D-9056-49BC43C099B6}" srcOrd="17" destOrd="0" presId="urn:microsoft.com/office/officeart/2005/8/layout/list1"/>
    <dgm:cxn modelId="{D239CA23-7B08-498D-8941-6F308FDE6BFA}" type="presParOf" srcId="{C4FD6B2B-EF33-4FAC-959F-EA4F64AEFA17}" destId="{DFAD11A9-EA78-4E26-B483-391A54795E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EF490-0BEF-4908-B04E-0DBB649B813B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2F38F46-6C9B-48CB-B70F-4C79612AA376}">
      <dgm:prSet phldrT="[Texto]" custT="1"/>
      <dgm:spPr/>
      <dgm:t>
        <a:bodyPr/>
        <a:lstStyle/>
        <a:p>
          <a:r>
            <a:rPr lang="es-CO" sz="1800" b="1" dirty="0" smtClean="0"/>
            <a:t>1</a:t>
          </a:r>
          <a:endParaRPr lang="es-CO" sz="1400" b="1" dirty="0"/>
        </a:p>
      </dgm:t>
    </dgm:pt>
    <dgm:pt modelId="{C6E6C7FC-01BE-4B72-90CE-0AAF8741E405}" type="parTrans" cxnId="{FAB0053A-B1D5-4D91-89FB-FB62301933AE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1049C2AC-4088-4FEF-AE8F-9D7FB0E71BC2}" type="sibTrans" cxnId="{FAB0053A-B1D5-4D91-89FB-FB62301933AE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CDA94B70-E62B-4A30-8721-F6975313353B}">
      <dgm:prSet phldrT="[Texto]" custT="1"/>
      <dgm:spPr/>
      <dgm:t>
        <a:bodyPr/>
        <a:lstStyle/>
        <a:p>
          <a:r>
            <a:rPr lang="es-PE" sz="2000" i="1" dirty="0" smtClean="0"/>
            <a:t>Sistema de control interno en la gestión de la empresa multiservicios Rodríguez Sociedad Comercial de Responsabilidad Limitada</a:t>
          </a:r>
          <a:endParaRPr lang="es-CO" sz="2000" i="1" dirty="0"/>
        </a:p>
      </dgm:t>
    </dgm:pt>
    <dgm:pt modelId="{A32B04B9-5C4D-4219-9BB7-40AE49374E80}" type="parTrans" cxnId="{B290804A-ACB2-495D-B16D-D9C674FB2E89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9F3FA3DE-2CBC-408F-A1A3-E9D3B869E28F}" type="sibTrans" cxnId="{B290804A-ACB2-495D-B16D-D9C674FB2E89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C543826E-0025-4628-B0B1-273A3ACCE262}">
      <dgm:prSet phldrT="[Texto]" custT="1"/>
      <dgm:spPr/>
      <dgm:t>
        <a:bodyPr/>
        <a:lstStyle/>
        <a:p>
          <a:r>
            <a:rPr lang="es-PE" sz="2000" dirty="0" smtClean="0"/>
            <a:t>De la Cruz y Marín</a:t>
          </a:r>
          <a:endParaRPr lang="es-CO" sz="2000" dirty="0"/>
        </a:p>
      </dgm:t>
    </dgm:pt>
    <dgm:pt modelId="{74D8C3FC-FCAC-4C39-A2BC-AF211A692510}" type="parTrans" cxnId="{31565DCD-0D2D-4BB3-B499-DD21ED015C13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AFEBE7DC-CC20-47F3-9AB1-59882EFC2CE2}" type="sibTrans" cxnId="{31565DCD-0D2D-4BB3-B499-DD21ED015C13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40117F3B-728A-4143-B62D-02A68EA57BD9}">
      <dgm:prSet phldrT="[Texto]" custT="1"/>
      <dgm:spPr/>
      <dgm:t>
        <a:bodyPr/>
        <a:lstStyle/>
        <a:p>
          <a:r>
            <a:rPr lang="es-CO" sz="1800" b="1" dirty="0" smtClean="0"/>
            <a:t>2</a:t>
          </a:r>
          <a:endParaRPr lang="es-CO" sz="1400" b="1" dirty="0"/>
        </a:p>
      </dgm:t>
    </dgm:pt>
    <dgm:pt modelId="{8C9F7ECA-E8F2-4815-9F5F-9EACA46DF9BD}" type="parTrans" cxnId="{F98EBF91-120A-464C-AB54-6DB37D66E3A5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15C4E587-0923-426C-96BD-164620F858E2}" type="sibTrans" cxnId="{F98EBF91-120A-464C-AB54-6DB37D66E3A5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E6C01451-1315-41E3-9B95-18696F2423CE}">
      <dgm:prSet phldrT="[Texto]" custT="1"/>
      <dgm:spPr/>
      <dgm:t>
        <a:bodyPr/>
        <a:lstStyle/>
        <a:p>
          <a:r>
            <a:rPr lang="es-PE" sz="2000" i="1" dirty="0" smtClean="0"/>
            <a:t>Indicadores clave de desempeño: Las 75 medidas que todo gerente debe conocer</a:t>
          </a:r>
          <a:endParaRPr lang="es-CO" sz="2000" i="1" dirty="0"/>
        </a:p>
      </dgm:t>
    </dgm:pt>
    <dgm:pt modelId="{06ECCB30-4A3C-430E-93F5-3E8485FCD1CA}" type="parTrans" cxnId="{EA98BCFB-657A-4C63-81DC-54EA6AFA7CA7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4A233186-0C4D-4451-858E-44DCFC42A963}" type="sibTrans" cxnId="{EA98BCFB-657A-4C63-81DC-54EA6AFA7CA7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7832B135-033A-45D8-8EC8-A1DAC2874904}">
      <dgm:prSet phldrT="[Texto]" custT="1"/>
      <dgm:spPr/>
      <dgm:t>
        <a:bodyPr/>
        <a:lstStyle/>
        <a:p>
          <a:r>
            <a:rPr lang="es-ES" sz="2000" i="0" dirty="0" err="1" smtClean="0"/>
            <a:t>Marr</a:t>
          </a:r>
          <a:endParaRPr lang="es-CO" sz="2000" i="0" dirty="0"/>
        </a:p>
      </dgm:t>
    </dgm:pt>
    <dgm:pt modelId="{3BE7655F-078D-4B18-9260-CEFD083F94FF}" type="parTrans" cxnId="{4220D290-1571-4C9E-98C0-0490F9B37234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DE286BD8-6A76-43BC-88B5-0B1B62497BC3}" type="sibTrans" cxnId="{4220D290-1571-4C9E-98C0-0490F9B37234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E6C83E6B-A0B0-474B-9BF8-E4725E9F1E57}">
      <dgm:prSet phldrT="[Texto]" custT="1"/>
      <dgm:spPr/>
      <dgm:t>
        <a:bodyPr/>
        <a:lstStyle/>
        <a:p>
          <a:r>
            <a:rPr lang="es-CO" sz="1800" b="1" dirty="0" smtClean="0"/>
            <a:t>3</a:t>
          </a:r>
          <a:endParaRPr lang="es-CO" sz="1400" b="1" dirty="0"/>
        </a:p>
      </dgm:t>
    </dgm:pt>
    <dgm:pt modelId="{C49621A9-4555-4A39-ABBE-950258404594}" type="parTrans" cxnId="{647FCAF7-091F-4376-A394-C16C01D296C0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7587AE56-1CA5-4A99-970D-5976211402C5}" type="sibTrans" cxnId="{647FCAF7-091F-4376-A394-C16C01D296C0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130B4842-9325-4810-8F10-862A3F4D7206}">
      <dgm:prSet phldrT="[Texto]" custT="1"/>
      <dgm:spPr/>
      <dgm:t>
        <a:bodyPr/>
        <a:lstStyle/>
        <a:p>
          <a:r>
            <a:rPr lang="es-PE" sz="2000" i="1" dirty="0" smtClean="0"/>
            <a:t>Análisis, diseño e implementación de una solución </a:t>
          </a:r>
          <a:r>
            <a:rPr lang="es-PE" sz="2000" i="1" dirty="0" err="1" smtClean="0"/>
            <a:t>business</a:t>
          </a:r>
          <a:r>
            <a:rPr lang="es-PE" sz="2000" i="1" dirty="0" smtClean="0"/>
            <a:t> </a:t>
          </a:r>
          <a:r>
            <a:rPr lang="es-PE" sz="2000" i="1" dirty="0" err="1" smtClean="0"/>
            <a:t>intelligence</a:t>
          </a:r>
          <a:r>
            <a:rPr lang="es-PE" sz="2000" i="1" dirty="0" smtClean="0"/>
            <a:t> para la generación de indicadores y control de desempeño, en la empresa </a:t>
          </a:r>
          <a:r>
            <a:rPr lang="es-PE" sz="2000" i="1" dirty="0" err="1" smtClean="0"/>
            <a:t>Otecel</a:t>
          </a:r>
          <a:r>
            <a:rPr lang="es-PE" sz="2000" i="1" dirty="0" smtClean="0"/>
            <a:t> S.A</a:t>
          </a:r>
          <a:endParaRPr lang="es-CO" sz="2000" i="1" dirty="0"/>
        </a:p>
      </dgm:t>
    </dgm:pt>
    <dgm:pt modelId="{E0E767B6-F481-4468-B8F5-E19597F92A56}" type="parTrans" cxnId="{E9C76A1D-5FEC-4B0B-A813-FA9359137730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843D46BB-515B-4081-8884-E1CE6C2071E6}" type="sibTrans" cxnId="{E9C76A1D-5FEC-4B0B-A813-FA9359137730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893DC5E7-3819-4950-A79A-E8AB90F86542}">
      <dgm:prSet phldrT="[Texto]" custT="1"/>
      <dgm:spPr/>
      <dgm:t>
        <a:bodyPr/>
        <a:lstStyle/>
        <a:p>
          <a:r>
            <a:rPr lang="es-ES" sz="2000" dirty="0" smtClean="0"/>
            <a:t>Bustos y Mosquera</a:t>
          </a:r>
          <a:endParaRPr lang="es-CO" sz="2000" dirty="0"/>
        </a:p>
      </dgm:t>
    </dgm:pt>
    <dgm:pt modelId="{B31C85CD-3415-468C-A659-A5EDF8F823E3}" type="parTrans" cxnId="{172396A9-55C2-4692-8FAB-97B01F133DCC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282A8FA5-4889-47BE-8AA9-72E836CE8924}" type="sibTrans" cxnId="{172396A9-55C2-4692-8FAB-97B01F133DCC}">
      <dgm:prSet/>
      <dgm:spPr/>
      <dgm:t>
        <a:bodyPr/>
        <a:lstStyle/>
        <a:p>
          <a:endParaRPr lang="es-CO" sz="2000">
            <a:solidFill>
              <a:schemeClr val="tx1"/>
            </a:solidFill>
          </a:endParaRPr>
        </a:p>
      </dgm:t>
    </dgm:pt>
    <dgm:pt modelId="{52007B73-0B04-4B83-8411-BC3C3E9987CC}" type="pres">
      <dgm:prSet presAssocID="{630EF490-0BEF-4908-B04E-0DBB649B81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C2052A-0918-4512-B87D-431F7C641346}" type="pres">
      <dgm:prSet presAssocID="{62F38F46-6C9B-48CB-B70F-4C79612AA376}" presName="composite" presStyleCnt="0"/>
      <dgm:spPr/>
    </dgm:pt>
    <dgm:pt modelId="{4E90B0D0-3665-47A3-98E0-7D6122663996}" type="pres">
      <dgm:prSet presAssocID="{62F38F46-6C9B-48CB-B70F-4C79612AA37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F76615-B374-474F-BA86-61FD04202450}" type="pres">
      <dgm:prSet presAssocID="{62F38F46-6C9B-48CB-B70F-4C79612AA37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0F4CF8-AF1F-4B7A-8E27-40E8B8440C68}" type="pres">
      <dgm:prSet presAssocID="{1049C2AC-4088-4FEF-AE8F-9D7FB0E71BC2}" presName="sp" presStyleCnt="0"/>
      <dgm:spPr/>
    </dgm:pt>
    <dgm:pt modelId="{3DCA1A00-E6D6-4B2D-A6F6-AC82B80B4180}" type="pres">
      <dgm:prSet presAssocID="{40117F3B-728A-4143-B62D-02A68EA57BD9}" presName="composite" presStyleCnt="0"/>
      <dgm:spPr/>
    </dgm:pt>
    <dgm:pt modelId="{E711464F-EDFA-409F-A692-972B39CD3FF1}" type="pres">
      <dgm:prSet presAssocID="{40117F3B-728A-4143-B62D-02A68EA57BD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0865D02-F270-4832-8D31-E58439E9DA63}" type="pres">
      <dgm:prSet presAssocID="{40117F3B-728A-4143-B62D-02A68EA57BD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8254BD-F578-49F6-B089-EDECD546999C}" type="pres">
      <dgm:prSet presAssocID="{15C4E587-0923-426C-96BD-164620F858E2}" presName="sp" presStyleCnt="0"/>
      <dgm:spPr/>
    </dgm:pt>
    <dgm:pt modelId="{923159D4-6B6E-4CE3-B5B9-3E9A5EBEAE47}" type="pres">
      <dgm:prSet presAssocID="{E6C83E6B-A0B0-474B-9BF8-E4725E9F1E57}" presName="composite" presStyleCnt="0"/>
      <dgm:spPr/>
    </dgm:pt>
    <dgm:pt modelId="{993101BE-57A3-4C9D-B266-BA8C74931EB5}" type="pres">
      <dgm:prSet presAssocID="{E6C83E6B-A0B0-474B-9BF8-E4725E9F1E5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EAE06A-8AFD-4ABF-BE7E-8CD601F7A892}" type="pres">
      <dgm:prSet presAssocID="{E6C83E6B-A0B0-474B-9BF8-E4725E9F1E5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5C5B3D-170D-49D0-B103-8C01CFEB66C9}" type="presOf" srcId="{130B4842-9325-4810-8F10-862A3F4D7206}" destId="{47EAE06A-8AFD-4ABF-BE7E-8CD601F7A892}" srcOrd="0" destOrd="0" presId="urn:microsoft.com/office/officeart/2005/8/layout/chevron2"/>
    <dgm:cxn modelId="{B290804A-ACB2-495D-B16D-D9C674FB2E89}" srcId="{62F38F46-6C9B-48CB-B70F-4C79612AA376}" destId="{CDA94B70-E62B-4A30-8721-F6975313353B}" srcOrd="0" destOrd="0" parTransId="{A32B04B9-5C4D-4219-9BB7-40AE49374E80}" sibTransId="{9F3FA3DE-2CBC-408F-A1A3-E9D3B869E28F}"/>
    <dgm:cxn modelId="{122E0030-7130-4922-BC78-8F11D63D92C5}" type="presOf" srcId="{C543826E-0025-4628-B0B1-273A3ACCE262}" destId="{85F76615-B374-474F-BA86-61FD04202450}" srcOrd="0" destOrd="1" presId="urn:microsoft.com/office/officeart/2005/8/layout/chevron2"/>
    <dgm:cxn modelId="{4220D290-1571-4C9E-98C0-0490F9B37234}" srcId="{40117F3B-728A-4143-B62D-02A68EA57BD9}" destId="{7832B135-033A-45D8-8EC8-A1DAC2874904}" srcOrd="1" destOrd="0" parTransId="{3BE7655F-078D-4B18-9260-CEFD083F94FF}" sibTransId="{DE286BD8-6A76-43BC-88B5-0B1B62497BC3}"/>
    <dgm:cxn modelId="{31565DCD-0D2D-4BB3-B499-DD21ED015C13}" srcId="{62F38F46-6C9B-48CB-B70F-4C79612AA376}" destId="{C543826E-0025-4628-B0B1-273A3ACCE262}" srcOrd="1" destOrd="0" parTransId="{74D8C3FC-FCAC-4C39-A2BC-AF211A692510}" sibTransId="{AFEBE7DC-CC20-47F3-9AB1-59882EFC2CE2}"/>
    <dgm:cxn modelId="{F98EBF91-120A-464C-AB54-6DB37D66E3A5}" srcId="{630EF490-0BEF-4908-B04E-0DBB649B813B}" destId="{40117F3B-728A-4143-B62D-02A68EA57BD9}" srcOrd="1" destOrd="0" parTransId="{8C9F7ECA-E8F2-4815-9F5F-9EACA46DF9BD}" sibTransId="{15C4E587-0923-426C-96BD-164620F858E2}"/>
    <dgm:cxn modelId="{1ADBFDC8-DBAB-4618-B6F1-7912F540BA67}" type="presOf" srcId="{7832B135-033A-45D8-8EC8-A1DAC2874904}" destId="{40865D02-F270-4832-8D31-E58439E9DA63}" srcOrd="0" destOrd="1" presId="urn:microsoft.com/office/officeart/2005/8/layout/chevron2"/>
    <dgm:cxn modelId="{4136F174-5CD7-4CCF-89B1-4ECCC2C43A89}" type="presOf" srcId="{893DC5E7-3819-4950-A79A-E8AB90F86542}" destId="{47EAE06A-8AFD-4ABF-BE7E-8CD601F7A892}" srcOrd="0" destOrd="1" presId="urn:microsoft.com/office/officeart/2005/8/layout/chevron2"/>
    <dgm:cxn modelId="{C1005F25-5EF2-4AA1-B554-F0FF856C9C73}" type="presOf" srcId="{CDA94B70-E62B-4A30-8721-F6975313353B}" destId="{85F76615-B374-474F-BA86-61FD04202450}" srcOrd="0" destOrd="0" presId="urn:microsoft.com/office/officeart/2005/8/layout/chevron2"/>
    <dgm:cxn modelId="{647FCAF7-091F-4376-A394-C16C01D296C0}" srcId="{630EF490-0BEF-4908-B04E-0DBB649B813B}" destId="{E6C83E6B-A0B0-474B-9BF8-E4725E9F1E57}" srcOrd="2" destOrd="0" parTransId="{C49621A9-4555-4A39-ABBE-950258404594}" sibTransId="{7587AE56-1CA5-4A99-970D-5976211402C5}"/>
    <dgm:cxn modelId="{B2B1AEBA-5564-4C43-953A-CD8662700D8F}" type="presOf" srcId="{E6C01451-1315-41E3-9B95-18696F2423CE}" destId="{40865D02-F270-4832-8D31-E58439E9DA63}" srcOrd="0" destOrd="0" presId="urn:microsoft.com/office/officeart/2005/8/layout/chevron2"/>
    <dgm:cxn modelId="{A9EF9626-430B-45B5-9360-28141DEAA5B0}" type="presOf" srcId="{E6C83E6B-A0B0-474B-9BF8-E4725E9F1E57}" destId="{993101BE-57A3-4C9D-B266-BA8C74931EB5}" srcOrd="0" destOrd="0" presId="urn:microsoft.com/office/officeart/2005/8/layout/chevron2"/>
    <dgm:cxn modelId="{EA98BCFB-657A-4C63-81DC-54EA6AFA7CA7}" srcId="{40117F3B-728A-4143-B62D-02A68EA57BD9}" destId="{E6C01451-1315-41E3-9B95-18696F2423CE}" srcOrd="0" destOrd="0" parTransId="{06ECCB30-4A3C-430E-93F5-3E8485FCD1CA}" sibTransId="{4A233186-0C4D-4451-858E-44DCFC42A963}"/>
    <dgm:cxn modelId="{D0A46B8A-B15F-4510-BE54-53AB2F7E8E47}" type="presOf" srcId="{40117F3B-728A-4143-B62D-02A68EA57BD9}" destId="{E711464F-EDFA-409F-A692-972B39CD3FF1}" srcOrd="0" destOrd="0" presId="urn:microsoft.com/office/officeart/2005/8/layout/chevron2"/>
    <dgm:cxn modelId="{40E96C05-0D24-4580-B2EE-AD01E276D47E}" type="presOf" srcId="{630EF490-0BEF-4908-B04E-0DBB649B813B}" destId="{52007B73-0B04-4B83-8411-BC3C3E9987CC}" srcOrd="0" destOrd="0" presId="urn:microsoft.com/office/officeart/2005/8/layout/chevron2"/>
    <dgm:cxn modelId="{E9C76A1D-5FEC-4B0B-A813-FA9359137730}" srcId="{E6C83E6B-A0B0-474B-9BF8-E4725E9F1E57}" destId="{130B4842-9325-4810-8F10-862A3F4D7206}" srcOrd="0" destOrd="0" parTransId="{E0E767B6-F481-4468-B8F5-E19597F92A56}" sibTransId="{843D46BB-515B-4081-8884-E1CE6C2071E6}"/>
    <dgm:cxn modelId="{172396A9-55C2-4692-8FAB-97B01F133DCC}" srcId="{E6C83E6B-A0B0-474B-9BF8-E4725E9F1E57}" destId="{893DC5E7-3819-4950-A79A-E8AB90F86542}" srcOrd="1" destOrd="0" parTransId="{B31C85CD-3415-468C-A659-A5EDF8F823E3}" sibTransId="{282A8FA5-4889-47BE-8AA9-72E836CE8924}"/>
    <dgm:cxn modelId="{46E23DA4-D2DB-4E1A-8448-62330880F9ED}" type="presOf" srcId="{62F38F46-6C9B-48CB-B70F-4C79612AA376}" destId="{4E90B0D0-3665-47A3-98E0-7D6122663996}" srcOrd="0" destOrd="0" presId="urn:microsoft.com/office/officeart/2005/8/layout/chevron2"/>
    <dgm:cxn modelId="{FAB0053A-B1D5-4D91-89FB-FB62301933AE}" srcId="{630EF490-0BEF-4908-B04E-0DBB649B813B}" destId="{62F38F46-6C9B-48CB-B70F-4C79612AA376}" srcOrd="0" destOrd="0" parTransId="{C6E6C7FC-01BE-4B72-90CE-0AAF8741E405}" sibTransId="{1049C2AC-4088-4FEF-AE8F-9D7FB0E71BC2}"/>
    <dgm:cxn modelId="{77220F8A-B70A-4DFA-8CF3-E71271BB6658}" type="presParOf" srcId="{52007B73-0B04-4B83-8411-BC3C3E9987CC}" destId="{74C2052A-0918-4512-B87D-431F7C641346}" srcOrd="0" destOrd="0" presId="urn:microsoft.com/office/officeart/2005/8/layout/chevron2"/>
    <dgm:cxn modelId="{7DF1C935-BE62-4810-A349-95F7EEC85B30}" type="presParOf" srcId="{74C2052A-0918-4512-B87D-431F7C641346}" destId="{4E90B0D0-3665-47A3-98E0-7D6122663996}" srcOrd="0" destOrd="0" presId="urn:microsoft.com/office/officeart/2005/8/layout/chevron2"/>
    <dgm:cxn modelId="{DEABE0FC-B619-4D37-A488-6A728142C595}" type="presParOf" srcId="{74C2052A-0918-4512-B87D-431F7C641346}" destId="{85F76615-B374-474F-BA86-61FD04202450}" srcOrd="1" destOrd="0" presId="urn:microsoft.com/office/officeart/2005/8/layout/chevron2"/>
    <dgm:cxn modelId="{FB223B06-EE97-4EE7-B2A0-93DDF31906FA}" type="presParOf" srcId="{52007B73-0B04-4B83-8411-BC3C3E9987CC}" destId="{260F4CF8-AF1F-4B7A-8E27-40E8B8440C68}" srcOrd="1" destOrd="0" presId="urn:microsoft.com/office/officeart/2005/8/layout/chevron2"/>
    <dgm:cxn modelId="{9468B648-438D-4DCD-B515-281CC17E6D4D}" type="presParOf" srcId="{52007B73-0B04-4B83-8411-BC3C3E9987CC}" destId="{3DCA1A00-E6D6-4B2D-A6F6-AC82B80B4180}" srcOrd="2" destOrd="0" presId="urn:microsoft.com/office/officeart/2005/8/layout/chevron2"/>
    <dgm:cxn modelId="{FE938971-FBEA-4F2B-A540-02F79693DA70}" type="presParOf" srcId="{3DCA1A00-E6D6-4B2D-A6F6-AC82B80B4180}" destId="{E711464F-EDFA-409F-A692-972B39CD3FF1}" srcOrd="0" destOrd="0" presId="urn:microsoft.com/office/officeart/2005/8/layout/chevron2"/>
    <dgm:cxn modelId="{E8605861-092B-4296-9D8A-F8E53BD556A3}" type="presParOf" srcId="{3DCA1A00-E6D6-4B2D-A6F6-AC82B80B4180}" destId="{40865D02-F270-4832-8D31-E58439E9DA63}" srcOrd="1" destOrd="0" presId="urn:microsoft.com/office/officeart/2005/8/layout/chevron2"/>
    <dgm:cxn modelId="{FAE96F10-4C7F-4AC2-A0E4-38F49C329A1D}" type="presParOf" srcId="{52007B73-0B04-4B83-8411-BC3C3E9987CC}" destId="{448254BD-F578-49F6-B089-EDECD546999C}" srcOrd="3" destOrd="0" presId="urn:microsoft.com/office/officeart/2005/8/layout/chevron2"/>
    <dgm:cxn modelId="{F5DC826B-2ABD-428C-88F0-CFDD20D4FF9C}" type="presParOf" srcId="{52007B73-0B04-4B83-8411-BC3C3E9987CC}" destId="{923159D4-6B6E-4CE3-B5B9-3E9A5EBEAE47}" srcOrd="4" destOrd="0" presId="urn:microsoft.com/office/officeart/2005/8/layout/chevron2"/>
    <dgm:cxn modelId="{DD0D6AA8-0838-49ED-8F88-2F3737BDD076}" type="presParOf" srcId="{923159D4-6B6E-4CE3-B5B9-3E9A5EBEAE47}" destId="{993101BE-57A3-4C9D-B266-BA8C74931EB5}" srcOrd="0" destOrd="0" presId="urn:microsoft.com/office/officeart/2005/8/layout/chevron2"/>
    <dgm:cxn modelId="{52745FF0-5E6A-4F84-BC1D-5CEBB377F1C1}" type="presParOf" srcId="{923159D4-6B6E-4CE3-B5B9-3E9A5EBEAE47}" destId="{47EAE06A-8AFD-4ABF-BE7E-8CD601F7A8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25663A-F77D-47A0-AB09-843922C9AD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B9966B8-8753-419E-9DA6-2F3A7B8ACBE8}">
      <dgm:prSet phldrT="[Texto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PE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INTELIGENCIA DE NEGOCIOS </a:t>
          </a:r>
          <a:endParaRPr lang="es-ES" dirty="0"/>
        </a:p>
      </dgm:t>
    </dgm:pt>
    <dgm:pt modelId="{9862DC20-4400-486F-9580-96DE015BDA6E}" type="parTrans" cxnId="{3897A5E6-140B-4E9D-81D1-E0EF650E988F}">
      <dgm:prSet/>
      <dgm:spPr/>
      <dgm:t>
        <a:bodyPr/>
        <a:lstStyle/>
        <a:p>
          <a:endParaRPr lang="es-ES"/>
        </a:p>
      </dgm:t>
    </dgm:pt>
    <dgm:pt modelId="{0EBE1F4C-D511-4A4D-9158-4B792B59EA6C}" type="sibTrans" cxnId="{3897A5E6-140B-4E9D-81D1-E0EF650E988F}">
      <dgm:prSet/>
      <dgm:spPr/>
      <dgm:t>
        <a:bodyPr/>
        <a:lstStyle/>
        <a:p>
          <a:endParaRPr lang="es-ES"/>
        </a:p>
      </dgm:t>
    </dgm:pt>
    <dgm:pt modelId="{6FA4B672-E298-4F70-B38C-C227B91892A1}">
      <dgm:prSet phldrT="[Texto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s-P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Proceso sistemático y organizado por el cual las organizaciones adquieren, analizan y diseminan información de fuentes internas o externas significantes para el desarrollo de actividades empresariales y para la toma de decisiones (</a:t>
          </a:r>
          <a:r>
            <a:rPr lang="es-PE" dirty="0" err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Lönnqivist</a:t>
          </a:r>
          <a:r>
            <a:rPr lang="es-P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y </a:t>
          </a:r>
          <a:r>
            <a:rPr lang="es-PE" dirty="0" err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Pirttimäki</a:t>
          </a:r>
          <a:r>
            <a:rPr lang="es-P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2006). </a:t>
          </a:r>
          <a:endParaRPr lang="es-ES" dirty="0"/>
        </a:p>
      </dgm:t>
    </dgm:pt>
    <dgm:pt modelId="{D80B3862-C0E3-403C-83DB-25C3DD2D213A}" type="parTrans" cxnId="{237CF3DF-F969-4B1A-B004-0316945A6A82}">
      <dgm:prSet/>
      <dgm:spPr/>
      <dgm:t>
        <a:bodyPr/>
        <a:lstStyle/>
        <a:p>
          <a:endParaRPr lang="es-ES"/>
        </a:p>
      </dgm:t>
    </dgm:pt>
    <dgm:pt modelId="{60BCEAEA-4C96-4618-9B29-5037EDFBF113}" type="sibTrans" cxnId="{237CF3DF-F969-4B1A-B004-0316945A6A82}">
      <dgm:prSet/>
      <dgm:spPr/>
      <dgm:t>
        <a:bodyPr/>
        <a:lstStyle/>
        <a:p>
          <a:endParaRPr lang="es-ES"/>
        </a:p>
      </dgm:t>
    </dgm:pt>
    <dgm:pt modelId="{E7C497C0-8A59-46E1-A07F-C99667D11A39}">
      <dgm:prSet phldrT="[Texto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PE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INDICADORES</a:t>
          </a:r>
          <a:endParaRPr lang="es-ES" dirty="0"/>
        </a:p>
      </dgm:t>
    </dgm:pt>
    <dgm:pt modelId="{4AAECEF3-6F2B-4C95-8921-3303BD3659FE}" type="parTrans" cxnId="{B7C37BC7-3C9F-433B-9962-E57BE933320C}">
      <dgm:prSet/>
      <dgm:spPr/>
      <dgm:t>
        <a:bodyPr/>
        <a:lstStyle/>
        <a:p>
          <a:endParaRPr lang="es-ES"/>
        </a:p>
      </dgm:t>
    </dgm:pt>
    <dgm:pt modelId="{FB210626-D10B-4569-B91E-6F50F458C611}" type="sibTrans" cxnId="{B7C37BC7-3C9F-433B-9962-E57BE933320C}">
      <dgm:prSet/>
      <dgm:spPr/>
      <dgm:t>
        <a:bodyPr/>
        <a:lstStyle/>
        <a:p>
          <a:endParaRPr lang="es-ES"/>
        </a:p>
      </dgm:t>
    </dgm:pt>
    <dgm:pt modelId="{19E9910D-48F1-4217-BD32-8A4BB765A571}">
      <dgm:prSet phldrT="[Texto]"/>
      <dgm:spPr>
        <a:solidFill>
          <a:schemeClr val="bg1">
            <a:lumMod val="8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s-P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 indicador de gestión es la relación entre las variables cuantitativas o cualitativas, que permite observar la situación y las tendencias de cambio generadas en el objeto o fenómeno observado </a:t>
          </a:r>
          <a:r>
            <a:rPr lang="es-P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Beltrán (2012).</a:t>
          </a:r>
          <a:endParaRPr lang="es-ES" dirty="0"/>
        </a:p>
      </dgm:t>
    </dgm:pt>
    <dgm:pt modelId="{854EA117-AC17-4348-8E51-7E3795DCC388}" type="parTrans" cxnId="{2D10A490-0F09-4297-B9D3-058BC4CC4FB5}">
      <dgm:prSet/>
      <dgm:spPr/>
      <dgm:t>
        <a:bodyPr/>
        <a:lstStyle/>
        <a:p>
          <a:endParaRPr lang="es-ES"/>
        </a:p>
      </dgm:t>
    </dgm:pt>
    <dgm:pt modelId="{2D017A7E-0CA2-4051-9BD8-18DF84EB818A}" type="sibTrans" cxnId="{2D10A490-0F09-4297-B9D3-058BC4CC4FB5}">
      <dgm:prSet/>
      <dgm:spPr/>
      <dgm:t>
        <a:bodyPr/>
        <a:lstStyle/>
        <a:p>
          <a:endParaRPr lang="es-ES"/>
        </a:p>
      </dgm:t>
    </dgm:pt>
    <dgm:pt modelId="{38A733E3-B3D2-4A26-815A-381DD5A2451C}" type="pres">
      <dgm:prSet presAssocID="{0C25663A-F77D-47A0-AB09-843922C9AD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614BA67-0049-4568-B9D0-C4CCDD06F1E9}" type="pres">
      <dgm:prSet presAssocID="{5B9966B8-8753-419E-9DA6-2F3A7B8ACBE8}" presName="composite" presStyleCnt="0"/>
      <dgm:spPr/>
    </dgm:pt>
    <dgm:pt modelId="{93C21901-72FF-43B9-A07E-2F6CCD3CBF8B}" type="pres">
      <dgm:prSet presAssocID="{5B9966B8-8753-419E-9DA6-2F3A7B8AC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A46CA-4BB3-471D-9271-6E1652782EDA}" type="pres">
      <dgm:prSet presAssocID="{5B9966B8-8753-419E-9DA6-2F3A7B8ACBE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00B57B-2CF4-4AC9-AF94-0087F04A3F7E}" type="pres">
      <dgm:prSet presAssocID="{0EBE1F4C-D511-4A4D-9158-4B792B59EA6C}" presName="space" presStyleCnt="0"/>
      <dgm:spPr/>
    </dgm:pt>
    <dgm:pt modelId="{5084AFEB-3B7B-4831-939F-94475222C1DD}" type="pres">
      <dgm:prSet presAssocID="{E7C497C0-8A59-46E1-A07F-C99667D11A39}" presName="composite" presStyleCnt="0"/>
      <dgm:spPr/>
    </dgm:pt>
    <dgm:pt modelId="{E7582307-221D-49FF-B3D5-B143AE32E287}" type="pres">
      <dgm:prSet presAssocID="{E7C497C0-8A59-46E1-A07F-C99667D11A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9C9304-DC3D-468A-9C03-E50813AE28BA}" type="pres">
      <dgm:prSet presAssocID="{E7C497C0-8A59-46E1-A07F-C99667D11A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7C37BC7-3C9F-433B-9962-E57BE933320C}" srcId="{0C25663A-F77D-47A0-AB09-843922C9AD90}" destId="{E7C497C0-8A59-46E1-A07F-C99667D11A39}" srcOrd="1" destOrd="0" parTransId="{4AAECEF3-6F2B-4C95-8921-3303BD3659FE}" sibTransId="{FB210626-D10B-4569-B91E-6F50F458C611}"/>
    <dgm:cxn modelId="{7ADF376E-7E64-4B02-874D-61A1213127E6}" type="presOf" srcId="{5B9966B8-8753-419E-9DA6-2F3A7B8ACBE8}" destId="{93C21901-72FF-43B9-A07E-2F6CCD3CBF8B}" srcOrd="0" destOrd="0" presId="urn:microsoft.com/office/officeart/2005/8/layout/hList1"/>
    <dgm:cxn modelId="{3897A5E6-140B-4E9D-81D1-E0EF650E988F}" srcId="{0C25663A-F77D-47A0-AB09-843922C9AD90}" destId="{5B9966B8-8753-419E-9DA6-2F3A7B8ACBE8}" srcOrd="0" destOrd="0" parTransId="{9862DC20-4400-486F-9580-96DE015BDA6E}" sibTransId="{0EBE1F4C-D511-4A4D-9158-4B792B59EA6C}"/>
    <dgm:cxn modelId="{8ABB30A8-6596-4E76-B736-824676E0C29A}" type="presOf" srcId="{E7C497C0-8A59-46E1-A07F-C99667D11A39}" destId="{E7582307-221D-49FF-B3D5-B143AE32E287}" srcOrd="0" destOrd="0" presId="urn:microsoft.com/office/officeart/2005/8/layout/hList1"/>
    <dgm:cxn modelId="{B8D62FDF-6F20-4879-99A1-7F60339673EB}" type="presOf" srcId="{6FA4B672-E298-4F70-B38C-C227B91892A1}" destId="{E1BA46CA-4BB3-471D-9271-6E1652782EDA}" srcOrd="0" destOrd="0" presId="urn:microsoft.com/office/officeart/2005/8/layout/hList1"/>
    <dgm:cxn modelId="{17A8F16E-05DA-4B66-B4F4-E3B3A8C88A5A}" type="presOf" srcId="{0C25663A-F77D-47A0-AB09-843922C9AD90}" destId="{38A733E3-B3D2-4A26-815A-381DD5A2451C}" srcOrd="0" destOrd="0" presId="urn:microsoft.com/office/officeart/2005/8/layout/hList1"/>
    <dgm:cxn modelId="{2D10A490-0F09-4297-B9D3-058BC4CC4FB5}" srcId="{E7C497C0-8A59-46E1-A07F-C99667D11A39}" destId="{19E9910D-48F1-4217-BD32-8A4BB765A571}" srcOrd="0" destOrd="0" parTransId="{854EA117-AC17-4348-8E51-7E3795DCC388}" sibTransId="{2D017A7E-0CA2-4051-9BD8-18DF84EB818A}"/>
    <dgm:cxn modelId="{118A15E0-B712-4461-AF0E-C218A251C566}" type="presOf" srcId="{19E9910D-48F1-4217-BD32-8A4BB765A571}" destId="{C79C9304-DC3D-468A-9C03-E50813AE28BA}" srcOrd="0" destOrd="0" presId="urn:microsoft.com/office/officeart/2005/8/layout/hList1"/>
    <dgm:cxn modelId="{237CF3DF-F969-4B1A-B004-0316945A6A82}" srcId="{5B9966B8-8753-419E-9DA6-2F3A7B8ACBE8}" destId="{6FA4B672-E298-4F70-B38C-C227B91892A1}" srcOrd="0" destOrd="0" parTransId="{D80B3862-C0E3-403C-83DB-25C3DD2D213A}" sibTransId="{60BCEAEA-4C96-4618-9B29-5037EDFBF113}"/>
    <dgm:cxn modelId="{022E7369-207A-43CF-A971-0E993FDBD096}" type="presParOf" srcId="{38A733E3-B3D2-4A26-815A-381DD5A2451C}" destId="{8614BA67-0049-4568-B9D0-C4CCDD06F1E9}" srcOrd="0" destOrd="0" presId="urn:microsoft.com/office/officeart/2005/8/layout/hList1"/>
    <dgm:cxn modelId="{FE335374-959A-46B7-AD91-E7C5A4A53E68}" type="presParOf" srcId="{8614BA67-0049-4568-B9D0-C4CCDD06F1E9}" destId="{93C21901-72FF-43B9-A07E-2F6CCD3CBF8B}" srcOrd="0" destOrd="0" presId="urn:microsoft.com/office/officeart/2005/8/layout/hList1"/>
    <dgm:cxn modelId="{DAFBCAA8-A583-4D5D-90AE-9DF8260ADE58}" type="presParOf" srcId="{8614BA67-0049-4568-B9D0-C4CCDD06F1E9}" destId="{E1BA46CA-4BB3-471D-9271-6E1652782EDA}" srcOrd="1" destOrd="0" presId="urn:microsoft.com/office/officeart/2005/8/layout/hList1"/>
    <dgm:cxn modelId="{7DF5AAB1-3559-4696-BC12-23410D6EB212}" type="presParOf" srcId="{38A733E3-B3D2-4A26-815A-381DD5A2451C}" destId="{1900B57B-2CF4-4AC9-AF94-0087F04A3F7E}" srcOrd="1" destOrd="0" presId="urn:microsoft.com/office/officeart/2005/8/layout/hList1"/>
    <dgm:cxn modelId="{BDB53494-14BB-4925-AF55-1AB08931DC31}" type="presParOf" srcId="{38A733E3-B3D2-4A26-815A-381DD5A2451C}" destId="{5084AFEB-3B7B-4831-939F-94475222C1DD}" srcOrd="2" destOrd="0" presId="urn:microsoft.com/office/officeart/2005/8/layout/hList1"/>
    <dgm:cxn modelId="{41613651-FC82-4E5F-BB3D-827209365A1D}" type="presParOf" srcId="{5084AFEB-3B7B-4831-939F-94475222C1DD}" destId="{E7582307-221D-49FF-B3D5-B143AE32E287}" srcOrd="0" destOrd="0" presId="urn:microsoft.com/office/officeart/2005/8/layout/hList1"/>
    <dgm:cxn modelId="{3CA2793C-426A-4C93-A639-F2DCF0F313E8}" type="presParOf" srcId="{5084AFEB-3B7B-4831-939F-94475222C1DD}" destId="{C79C9304-DC3D-468A-9C03-E50813AE28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09288-E1D3-426A-828F-A2F71F8C30C8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FD4BB-5D6E-4FC4-BDDE-96E2365E4698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Antecedentes</a:t>
          </a:r>
          <a:endParaRPr lang="es-ES" sz="2400" kern="1200" dirty="0"/>
        </a:p>
      </dsp:txBody>
      <dsp:txXfrm>
        <a:off x="440985" y="87118"/>
        <a:ext cx="5620430" cy="639310"/>
      </dsp:txXfrm>
    </dsp:sp>
    <dsp:sp modelId="{306B292F-B058-4D22-A3FD-A4C04B983D28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63B12-E8BD-4091-B37E-A8497ACBDC53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/>
            <a:t>Marco Teórico</a:t>
          </a:r>
          <a:endParaRPr lang="es-ES" sz="2400" kern="1200" dirty="0"/>
        </a:p>
      </dsp:txBody>
      <dsp:txXfrm>
        <a:off x="440985" y="1175758"/>
        <a:ext cx="5620430" cy="639310"/>
      </dsp:txXfrm>
    </dsp:sp>
    <dsp:sp modelId="{CB079FC3-41ED-4E94-B86F-D30DC82FF0BF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E6FDF-30A8-47AC-B30F-86A1E96B809E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Matriz de Consistencia</a:t>
          </a:r>
          <a:endParaRPr lang="es-ES" sz="2400" kern="1200" dirty="0"/>
        </a:p>
      </dsp:txBody>
      <dsp:txXfrm>
        <a:off x="440985" y="2264398"/>
        <a:ext cx="5620430" cy="639310"/>
      </dsp:txXfrm>
    </dsp:sp>
    <dsp:sp modelId="{2F34AE98-B5A1-46AA-A044-A3D804FB6F9B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7530-20D6-43D2-974F-6F26C0D2CB29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Presupuesto</a:t>
          </a:r>
          <a:endParaRPr lang="es-ES" sz="2400" kern="1200" dirty="0"/>
        </a:p>
      </dsp:txBody>
      <dsp:txXfrm>
        <a:off x="440985" y="3353038"/>
        <a:ext cx="5620430" cy="639310"/>
      </dsp:txXfrm>
    </dsp:sp>
    <dsp:sp modelId="{DFAD11A9-EA78-4E26-B483-391A54795E62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0947-95ED-463D-9CE2-62BE89A5D403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Cronograma</a:t>
          </a:r>
          <a:endParaRPr lang="es-ES" sz="2400" kern="1200" dirty="0"/>
        </a:p>
      </dsp:txBody>
      <dsp:txXfrm>
        <a:off x="440985" y="4441678"/>
        <a:ext cx="562043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0B0D0-3665-47A3-98E0-7D6122663996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1</a:t>
          </a:r>
          <a:endParaRPr lang="es-CO" sz="1400" b="1" kern="1200" dirty="0"/>
        </a:p>
      </dsp:txBody>
      <dsp:txXfrm rot="-5400000">
        <a:off x="2" y="606378"/>
        <a:ext cx="1209291" cy="518268"/>
      </dsp:txXfrm>
    </dsp:sp>
    <dsp:sp modelId="{85F76615-B374-474F-BA86-61FD04202450}">
      <dsp:nvSpPr>
        <dsp:cNvPr id="0" name=""/>
        <dsp:cNvSpPr/>
      </dsp:nvSpPr>
      <dsp:spPr>
        <a:xfrm rot="5400000">
          <a:off x="5567688" y="-4356665"/>
          <a:ext cx="1122913" cy="9839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i="1" kern="1200" dirty="0" smtClean="0"/>
            <a:t>Sistema de control interno en la gestión de la empresa multiservicios Rodríguez Sociedad Comercial de Responsabilidad Limitada</a:t>
          </a:r>
          <a:endParaRPr lang="es-CO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kern="1200" dirty="0" smtClean="0"/>
            <a:t>De la Cruz y Marín</a:t>
          </a:r>
          <a:endParaRPr lang="es-CO" sz="2000" kern="1200" dirty="0"/>
        </a:p>
      </dsp:txBody>
      <dsp:txXfrm rot="-5400000">
        <a:off x="1209291" y="56548"/>
        <a:ext cx="9784892" cy="1013281"/>
      </dsp:txXfrm>
    </dsp:sp>
    <dsp:sp modelId="{E711464F-EDFA-409F-A692-972B39CD3FF1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2</a:t>
          </a:r>
          <a:endParaRPr lang="es-CO" sz="1400" b="1" kern="1200" dirty="0"/>
        </a:p>
      </dsp:txBody>
      <dsp:txXfrm rot="-5400000">
        <a:off x="2" y="2141166"/>
        <a:ext cx="1209291" cy="518268"/>
      </dsp:txXfrm>
    </dsp:sp>
    <dsp:sp modelId="{40865D02-F270-4832-8D31-E58439E9DA63}">
      <dsp:nvSpPr>
        <dsp:cNvPr id="0" name=""/>
        <dsp:cNvSpPr/>
      </dsp:nvSpPr>
      <dsp:spPr>
        <a:xfrm rot="5400000">
          <a:off x="5567688" y="-2821877"/>
          <a:ext cx="1122913" cy="9839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i="1" kern="1200" dirty="0" smtClean="0"/>
            <a:t>Indicadores clave de desempeño: Las 75 medidas que todo gerente debe conocer</a:t>
          </a:r>
          <a:endParaRPr lang="es-CO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i="0" kern="1200" dirty="0" err="1" smtClean="0"/>
            <a:t>Marr</a:t>
          </a:r>
          <a:endParaRPr lang="es-CO" sz="2000" i="0" kern="1200" dirty="0"/>
        </a:p>
      </dsp:txBody>
      <dsp:txXfrm rot="-5400000">
        <a:off x="1209291" y="1591336"/>
        <a:ext cx="9784892" cy="1013281"/>
      </dsp:txXfrm>
    </dsp:sp>
    <dsp:sp modelId="{993101BE-57A3-4C9D-B266-BA8C74931EB5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3</a:t>
          </a:r>
          <a:endParaRPr lang="es-CO" sz="1400" b="1" kern="1200" dirty="0"/>
        </a:p>
      </dsp:txBody>
      <dsp:txXfrm rot="-5400000">
        <a:off x="2" y="3675954"/>
        <a:ext cx="1209291" cy="518268"/>
      </dsp:txXfrm>
    </dsp:sp>
    <dsp:sp modelId="{47EAE06A-8AFD-4ABF-BE7E-8CD601F7A892}">
      <dsp:nvSpPr>
        <dsp:cNvPr id="0" name=""/>
        <dsp:cNvSpPr/>
      </dsp:nvSpPr>
      <dsp:spPr>
        <a:xfrm rot="5400000">
          <a:off x="5567688" y="-1287088"/>
          <a:ext cx="1122913" cy="9839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i="1" kern="1200" dirty="0" smtClean="0"/>
            <a:t>Análisis, diseño e implementación de una solución </a:t>
          </a:r>
          <a:r>
            <a:rPr lang="es-PE" sz="2000" i="1" kern="1200" dirty="0" err="1" smtClean="0"/>
            <a:t>business</a:t>
          </a:r>
          <a:r>
            <a:rPr lang="es-PE" sz="2000" i="1" kern="1200" dirty="0" smtClean="0"/>
            <a:t> </a:t>
          </a:r>
          <a:r>
            <a:rPr lang="es-PE" sz="2000" i="1" kern="1200" dirty="0" err="1" smtClean="0"/>
            <a:t>intelligence</a:t>
          </a:r>
          <a:r>
            <a:rPr lang="es-PE" sz="2000" i="1" kern="1200" dirty="0" smtClean="0"/>
            <a:t> para la generación de indicadores y control de desempeño, en la empresa </a:t>
          </a:r>
          <a:r>
            <a:rPr lang="es-PE" sz="2000" i="1" kern="1200" dirty="0" err="1" smtClean="0"/>
            <a:t>Otecel</a:t>
          </a:r>
          <a:r>
            <a:rPr lang="es-PE" sz="2000" i="1" kern="1200" dirty="0" smtClean="0"/>
            <a:t> S.A</a:t>
          </a:r>
          <a:endParaRPr lang="es-CO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Bustos y Mosquera</a:t>
          </a:r>
          <a:endParaRPr lang="es-CO" sz="2000" kern="1200" dirty="0"/>
        </a:p>
      </dsp:txBody>
      <dsp:txXfrm rot="-5400000">
        <a:off x="1209291" y="3126125"/>
        <a:ext cx="9784892" cy="101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21901-72FF-43B9-A07E-2F6CCD3CBF8B}">
      <dsp:nvSpPr>
        <dsp:cNvPr id="0" name=""/>
        <dsp:cNvSpPr/>
      </dsp:nvSpPr>
      <dsp:spPr>
        <a:xfrm>
          <a:off x="50" y="52054"/>
          <a:ext cx="4843720" cy="93453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b="1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INTELIGENCIA DE NEGOCIOS </a:t>
          </a:r>
          <a:endParaRPr lang="es-ES" sz="2600" kern="1200" dirty="0"/>
        </a:p>
      </dsp:txBody>
      <dsp:txXfrm>
        <a:off x="50" y="52054"/>
        <a:ext cx="4843720" cy="934532"/>
      </dsp:txXfrm>
    </dsp:sp>
    <dsp:sp modelId="{E1BA46CA-4BB3-471D-9271-6E1652782EDA}">
      <dsp:nvSpPr>
        <dsp:cNvPr id="0" name=""/>
        <dsp:cNvSpPr/>
      </dsp:nvSpPr>
      <dsp:spPr>
        <a:xfrm>
          <a:off x="50" y="986586"/>
          <a:ext cx="4843720" cy="385398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6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Proceso sistemático y organizado por el cual las organizaciones adquieren, analizan y diseminan información de fuentes internas o externas significantes para el desarrollo de actividades empresariales y para la toma de decisiones (</a:t>
          </a:r>
          <a:r>
            <a:rPr lang="es-PE" sz="2600" kern="1200" dirty="0" err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Lönnqivist</a:t>
          </a:r>
          <a:r>
            <a:rPr lang="es-PE" sz="26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y </a:t>
          </a:r>
          <a:r>
            <a:rPr lang="es-PE" sz="2600" kern="1200" dirty="0" err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Pirttimäki</a:t>
          </a:r>
          <a:r>
            <a:rPr lang="es-PE" sz="26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2006). </a:t>
          </a:r>
          <a:endParaRPr lang="es-ES" sz="2600" kern="1200" dirty="0"/>
        </a:p>
      </dsp:txBody>
      <dsp:txXfrm>
        <a:off x="50" y="986586"/>
        <a:ext cx="4843720" cy="3853980"/>
      </dsp:txXfrm>
    </dsp:sp>
    <dsp:sp modelId="{E7582307-221D-49FF-B3D5-B143AE32E287}">
      <dsp:nvSpPr>
        <dsp:cNvPr id="0" name=""/>
        <dsp:cNvSpPr/>
      </dsp:nvSpPr>
      <dsp:spPr>
        <a:xfrm>
          <a:off x="5521892" y="52054"/>
          <a:ext cx="4843720" cy="93453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b="1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INDICADORES</a:t>
          </a:r>
          <a:endParaRPr lang="es-ES" sz="2600" kern="1200" dirty="0"/>
        </a:p>
      </dsp:txBody>
      <dsp:txXfrm>
        <a:off x="5521892" y="52054"/>
        <a:ext cx="4843720" cy="934532"/>
      </dsp:txXfrm>
    </dsp:sp>
    <dsp:sp modelId="{C79C9304-DC3D-468A-9C03-E50813AE28BA}">
      <dsp:nvSpPr>
        <dsp:cNvPr id="0" name=""/>
        <dsp:cNvSpPr/>
      </dsp:nvSpPr>
      <dsp:spPr>
        <a:xfrm>
          <a:off x="5521892" y="986586"/>
          <a:ext cx="4843720" cy="385398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600" kern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 indicador de gestión es la relación entre las variables cuantitativas o cualitativas, que permite observar la situación y las tendencias de cambio generadas en el objeto o fenómeno observado </a:t>
          </a:r>
          <a:r>
            <a:rPr lang="es-PE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Beltrán (2012).</a:t>
          </a:r>
          <a:endParaRPr lang="es-ES" sz="2600" kern="1200" dirty="0"/>
        </a:p>
      </dsp:txBody>
      <dsp:txXfrm>
        <a:off x="5521892" y="986586"/>
        <a:ext cx="4843720" cy="3853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997" y="2553081"/>
            <a:ext cx="104060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5791200" y="4191000"/>
            <a:ext cx="6197600" cy="1295400"/>
          </a:xfrm>
          <a:custGeom>
            <a:avLst/>
            <a:gdLst/>
            <a:ahLst/>
            <a:cxnLst/>
            <a:rect l="l" t="t" r="r" b="b"/>
            <a:pathLst>
              <a:path w="4648200" h="1295400">
                <a:moveTo>
                  <a:pt x="4648200" y="0"/>
                </a:moveTo>
                <a:lnTo>
                  <a:pt x="0" y="0"/>
                </a:lnTo>
                <a:lnTo>
                  <a:pt x="0" y="304800"/>
                </a:lnTo>
                <a:lnTo>
                  <a:pt x="0" y="1295400"/>
                </a:lnTo>
                <a:lnTo>
                  <a:pt x="4648200" y="1295400"/>
                </a:lnTo>
                <a:lnTo>
                  <a:pt x="4648200" y="304800"/>
                </a:lnTo>
                <a:lnTo>
                  <a:pt x="4648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5791200" y="4191000"/>
            <a:ext cx="6197600" cy="1295400"/>
          </a:xfrm>
          <a:custGeom>
            <a:avLst/>
            <a:gdLst/>
            <a:ahLst/>
            <a:cxnLst/>
            <a:rect l="l" t="t" r="r" b="b"/>
            <a:pathLst>
              <a:path w="4648200" h="1295400">
                <a:moveTo>
                  <a:pt x="0" y="1295400"/>
                </a:moveTo>
                <a:lnTo>
                  <a:pt x="4648200" y="1295400"/>
                </a:lnTo>
                <a:lnTo>
                  <a:pt x="4648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09600" y="1295399"/>
            <a:ext cx="11379200" cy="2895600"/>
          </a:xfrm>
          <a:custGeom>
            <a:avLst/>
            <a:gdLst/>
            <a:ahLst/>
            <a:cxnLst/>
            <a:rect l="l" t="t" r="r" b="b"/>
            <a:pathLst>
              <a:path w="8534400" h="2895600">
                <a:moveTo>
                  <a:pt x="8534400" y="0"/>
                </a:moveTo>
                <a:lnTo>
                  <a:pt x="0" y="0"/>
                </a:lnTo>
                <a:lnTo>
                  <a:pt x="0" y="2743200"/>
                </a:lnTo>
                <a:lnTo>
                  <a:pt x="0" y="2895600"/>
                </a:lnTo>
                <a:lnTo>
                  <a:pt x="8534400" y="2895600"/>
                </a:lnTo>
                <a:lnTo>
                  <a:pt x="8534400" y="2743200"/>
                </a:lnTo>
                <a:lnTo>
                  <a:pt x="85344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09600" y="1295400"/>
            <a:ext cx="11379200" cy="2895600"/>
          </a:xfrm>
          <a:custGeom>
            <a:avLst/>
            <a:gdLst/>
            <a:ahLst/>
            <a:cxnLst/>
            <a:rect l="l" t="t" r="r" b="b"/>
            <a:pathLst>
              <a:path w="8534400" h="2895600">
                <a:moveTo>
                  <a:pt x="0" y="2895600"/>
                </a:moveTo>
                <a:lnTo>
                  <a:pt x="8534400" y="2895600"/>
                </a:lnTo>
                <a:lnTo>
                  <a:pt x="85344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8388095" y="275857"/>
            <a:ext cx="3270504" cy="51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8029" y="233248"/>
            <a:ext cx="97180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6093" y="2398902"/>
            <a:ext cx="1030562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1840"/>
          </a:xfrm>
          <a:custGeom>
            <a:avLst/>
            <a:gdLst/>
            <a:ahLst/>
            <a:cxnLst/>
            <a:rect l="l" t="t" r="r" b="b"/>
            <a:pathLst>
              <a:path w="9144000" h="751840">
                <a:moveTo>
                  <a:pt x="9144000" y="0"/>
                </a:moveTo>
                <a:lnTo>
                  <a:pt x="0" y="0"/>
                </a:lnTo>
                <a:lnTo>
                  <a:pt x="0" y="751332"/>
                </a:lnTo>
                <a:lnTo>
                  <a:pt x="3529659" y="672298"/>
                </a:lnTo>
                <a:lnTo>
                  <a:pt x="9144000" y="664463"/>
                </a:lnTo>
                <a:lnTo>
                  <a:pt x="9144000" y="0"/>
                </a:lnTo>
                <a:close/>
              </a:path>
              <a:path w="9144000" h="751840">
                <a:moveTo>
                  <a:pt x="9144000" y="664463"/>
                </a:moveTo>
                <a:lnTo>
                  <a:pt x="4610100" y="664463"/>
                </a:lnTo>
                <a:lnTo>
                  <a:pt x="7168895" y="689434"/>
                </a:lnTo>
                <a:lnTo>
                  <a:pt x="9144000" y="751332"/>
                </a:lnTo>
                <a:lnTo>
                  <a:pt x="9144000" y="664463"/>
                </a:lnTo>
                <a:close/>
              </a:path>
            </a:pathLst>
          </a:custGeom>
          <a:solidFill>
            <a:srgbClr val="FB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860" y="824483"/>
            <a:ext cx="3714533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13392"/>
            <a:ext cx="12192000" cy="344607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4564" y="3350058"/>
            <a:ext cx="766912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“EL USO DE INDICADORES E INTELIGENCIA DE NEGOCIOS COMO AYUDA A LA GESTIÓN DE PROCESOS INTERNOS Y LA GESTIÓN FINANCIERA EN LA NOTARÍA ROSALES SEPÚLVEDA”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2618" y="2333769"/>
            <a:ext cx="7315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PE" b="1" spc="-15" dirty="0">
                <a:latin typeface="Arial" panose="020B0604020202020204" pitchFamily="34" charset="0"/>
                <a:cs typeface="Arial" panose="020B0604020202020204" pitchFamily="34" charset="0"/>
              </a:rPr>
              <a:t>FACULTAD </a:t>
            </a:r>
            <a:r>
              <a:rPr lang="es-PE" b="1" spc="-5" dirty="0">
                <a:latin typeface="Arial" panose="020B0604020202020204" pitchFamily="34" charset="0"/>
                <a:cs typeface="Arial" panose="020B0604020202020204" pitchFamily="34" charset="0"/>
              </a:rPr>
              <a:t>DE INGENIERÍA INDUSTRIAL </a:t>
            </a:r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PE" b="1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b="1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1645" y="5794350"/>
            <a:ext cx="46609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PÁGINA</a:t>
            </a:r>
            <a:r>
              <a:rPr sz="7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2792067" y="4877256"/>
            <a:ext cx="7288530" cy="246221"/>
          </a:xfrm>
        </p:spPr>
        <p:txBody>
          <a:bodyPr/>
          <a:lstStyle/>
          <a:p>
            <a:pPr algn="ctr"/>
            <a:r>
              <a:rPr lang="es-PE" sz="1600" dirty="0"/>
              <a:t>AUTOR</a:t>
            </a:r>
          </a:p>
        </p:txBody>
      </p:sp>
      <p:sp>
        <p:nvSpPr>
          <p:cNvPr id="12" name="Título 10"/>
          <p:cNvSpPr txBox="1">
            <a:spLocks/>
          </p:cNvSpPr>
          <p:nvPr/>
        </p:nvSpPr>
        <p:spPr>
          <a:xfrm>
            <a:off x="2826188" y="5202328"/>
            <a:ext cx="72885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s-PE" sz="1800" b="0" kern="0" dirty="0" smtClean="0"/>
              <a:t>CORNEJO RIGAUD MICHEL</a:t>
            </a:r>
            <a:endParaRPr lang="es-PE" sz="1800" b="0" kern="0" dirty="0"/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2833115" y="6069488"/>
            <a:ext cx="72885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s-PE" sz="2400" kern="0" dirty="0"/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940072" y="371715"/>
            <a:ext cx="3659699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>
                <a:solidFill>
                  <a:schemeClr val="bg1"/>
                </a:solidFill>
                <a:latin typeface="Futura Md BT" panose="020B0602020204020303" pitchFamily="34" charset="0"/>
              </a:rPr>
              <a:t>CONTENIDO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4131778628"/>
              </p:ext>
            </p:extLst>
          </p:nvPr>
        </p:nvGraphicFramePr>
        <p:xfrm>
          <a:off x="1705921" y="1179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3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384131" y="328486"/>
            <a:ext cx="4495800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ANTECEDENTES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447962770"/>
              </p:ext>
            </p:extLst>
          </p:nvPr>
        </p:nvGraphicFramePr>
        <p:xfrm>
          <a:off x="762000" y="1600201"/>
          <a:ext cx="11049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5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582923" y="382044"/>
            <a:ext cx="5026153" cy="4039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MARCO TEÓRICO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571305638"/>
              </p:ext>
            </p:extLst>
          </p:nvPr>
        </p:nvGraphicFramePr>
        <p:xfrm>
          <a:off x="913167" y="1513332"/>
          <a:ext cx="10365664" cy="489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3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9144000" y="0"/>
                </a:moveTo>
                <a:lnTo>
                  <a:pt x="0" y="0"/>
                </a:lnTo>
                <a:lnTo>
                  <a:pt x="0" y="990600"/>
                </a:lnTo>
                <a:lnTo>
                  <a:pt x="3280236" y="907581"/>
                </a:lnTo>
                <a:lnTo>
                  <a:pt x="9144000" y="895350"/>
                </a:lnTo>
                <a:lnTo>
                  <a:pt x="9144000" y="0"/>
                </a:lnTo>
                <a:close/>
              </a:path>
              <a:path w="9144000" h="990600">
                <a:moveTo>
                  <a:pt x="9144000" y="895350"/>
                </a:moveTo>
                <a:lnTo>
                  <a:pt x="4610100" y="895350"/>
                </a:lnTo>
                <a:lnTo>
                  <a:pt x="7261856" y="924951"/>
                </a:lnTo>
                <a:lnTo>
                  <a:pt x="9144000" y="990600"/>
                </a:lnTo>
                <a:lnTo>
                  <a:pt x="9144000" y="895350"/>
                </a:lnTo>
                <a:close/>
              </a:path>
            </a:pathLst>
          </a:custGeom>
          <a:solidFill>
            <a:srgbClr val="FB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6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1" y="1447800"/>
            <a:ext cx="11071291" cy="45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905000" y="343091"/>
            <a:ext cx="7997953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MATRIZ DE CONSISTENCIA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7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9144000" y="0"/>
                </a:moveTo>
                <a:lnTo>
                  <a:pt x="0" y="0"/>
                </a:lnTo>
                <a:lnTo>
                  <a:pt x="0" y="990600"/>
                </a:lnTo>
                <a:lnTo>
                  <a:pt x="3280236" y="907581"/>
                </a:lnTo>
                <a:lnTo>
                  <a:pt x="9144000" y="895350"/>
                </a:lnTo>
                <a:lnTo>
                  <a:pt x="9144000" y="0"/>
                </a:lnTo>
                <a:close/>
              </a:path>
              <a:path w="9144000" h="990600">
                <a:moveTo>
                  <a:pt x="9144000" y="895350"/>
                </a:moveTo>
                <a:lnTo>
                  <a:pt x="4610100" y="895350"/>
                </a:lnTo>
                <a:lnTo>
                  <a:pt x="7261856" y="924951"/>
                </a:lnTo>
                <a:lnTo>
                  <a:pt x="9144000" y="990600"/>
                </a:lnTo>
                <a:lnTo>
                  <a:pt x="9144000" y="895350"/>
                </a:lnTo>
                <a:close/>
              </a:path>
            </a:pathLst>
          </a:custGeom>
          <a:solidFill>
            <a:srgbClr val="FB6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6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84" y="1333691"/>
            <a:ext cx="10593832" cy="46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905000" y="343091"/>
            <a:ext cx="7997953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MATRIZ DE CONSISTENCIA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6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5574789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24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582923" y="343091"/>
            <a:ext cx="5026153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PRESUPUESTO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6162675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" y="1382267"/>
            <a:ext cx="11734800" cy="4800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5" name="object 2"/>
          <p:cNvGrpSpPr/>
          <p:nvPr/>
        </p:nvGrpSpPr>
        <p:grpSpPr>
          <a:xfrm>
            <a:off x="0" y="0"/>
            <a:ext cx="12192000" cy="990600"/>
            <a:chOff x="0" y="0"/>
            <a:chExt cx="9144000" cy="990600"/>
          </a:xfrm>
        </p:grpSpPr>
        <p:sp>
          <p:nvSpPr>
            <p:cNvPr id="6" name="object 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280236" y="907581"/>
                  </a:lnTo>
                  <a:lnTo>
                    <a:pt x="9144000" y="895350"/>
                  </a:lnTo>
                  <a:lnTo>
                    <a:pt x="9144000" y="0"/>
                  </a:lnTo>
                  <a:close/>
                </a:path>
                <a:path w="9144000" h="990600">
                  <a:moveTo>
                    <a:pt x="9144000" y="895350"/>
                  </a:moveTo>
                  <a:lnTo>
                    <a:pt x="4610100" y="895350"/>
                  </a:lnTo>
                  <a:lnTo>
                    <a:pt x="7261856" y="924951"/>
                  </a:lnTo>
                  <a:lnTo>
                    <a:pt x="9144000" y="990600"/>
                  </a:lnTo>
                  <a:lnTo>
                    <a:pt x="9144000" y="895350"/>
                  </a:lnTo>
                  <a:close/>
                </a:path>
              </a:pathLst>
            </a:custGeom>
            <a:solidFill>
              <a:srgbClr val="FB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477012" y="86868"/>
              <a:ext cx="321564" cy="772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5"/>
          <p:cNvSpPr txBox="1"/>
          <p:nvPr/>
        </p:nvSpPr>
        <p:spPr>
          <a:xfrm>
            <a:off x="1163192" y="237313"/>
            <a:ext cx="1240155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850" spc="70" dirty="0">
                <a:latin typeface="Arial"/>
                <a:cs typeface="Arial"/>
              </a:rPr>
              <a:t>Universidad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Nacional</a:t>
            </a:r>
            <a:endParaRPr sz="850" dirty="0">
              <a:latin typeface="Arial"/>
              <a:cs typeface="Arial"/>
            </a:endParaRPr>
          </a:p>
          <a:p>
            <a:pPr marL="13970"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Federico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Villarreal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066800" y="60960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10199294" y="237313"/>
            <a:ext cx="176657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spcBef>
                <a:spcPts val="105"/>
              </a:spcBef>
            </a:pPr>
            <a:r>
              <a:rPr sz="1050" b="1" spc="60" dirty="0">
                <a:latin typeface="Arial"/>
                <a:cs typeface="Arial"/>
              </a:rPr>
              <a:t>Facultad </a:t>
            </a:r>
            <a:r>
              <a:rPr sz="1050" b="1" spc="35" dirty="0">
                <a:latin typeface="Arial"/>
                <a:cs typeface="Arial"/>
              </a:rPr>
              <a:t>de </a:t>
            </a:r>
            <a:r>
              <a:rPr sz="1050" b="1" spc="60" dirty="0">
                <a:latin typeface="Arial"/>
                <a:cs typeface="Arial"/>
              </a:rPr>
              <a:t>Ingeniería  Industrial </a:t>
            </a:r>
            <a:r>
              <a:rPr sz="1050" b="1" dirty="0">
                <a:latin typeface="Arial"/>
                <a:cs typeface="Arial"/>
              </a:rPr>
              <a:t>y </a:t>
            </a:r>
            <a:r>
              <a:rPr sz="1050" b="1" spc="35" dirty="0">
                <a:latin typeface="Arial"/>
                <a:cs typeface="Arial"/>
              </a:rPr>
              <a:t>de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spc="60" dirty="0">
                <a:latin typeface="Arial"/>
                <a:cs typeface="Arial"/>
              </a:rPr>
              <a:t>Sistemas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82923" y="343091"/>
            <a:ext cx="5026153" cy="4818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1000" algn="ctr">
              <a:lnSpc>
                <a:spcPct val="50000"/>
              </a:lnSpc>
              <a:spcBef>
                <a:spcPts val="1800"/>
              </a:spcBef>
              <a:defRPr/>
            </a:pPr>
            <a:r>
              <a:rPr lang="es-CO" sz="4050" b="1" spc="-113" dirty="0" smtClean="0">
                <a:solidFill>
                  <a:schemeClr val="bg1"/>
                </a:solidFill>
                <a:latin typeface="Futura Md BT" panose="020B0602020204020303" pitchFamily="34" charset="0"/>
              </a:rPr>
              <a:t>CRONOGRAMA</a:t>
            </a:r>
            <a:endParaRPr lang="es-CO" sz="4050" b="1" spc="-113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38930-5F78-44E7-AEDD-7F695C03D5D0}"/>
</file>

<file path=customXml/itemProps2.xml><?xml version="1.0" encoding="utf-8"?>
<ds:datastoreItem xmlns:ds="http://schemas.openxmlformats.org/officeDocument/2006/customXml" ds:itemID="{38ECC37C-88D4-49F6-A6BB-D6B51D4398AA}"/>
</file>

<file path=customXml/itemProps3.xml><?xml version="1.0" encoding="utf-8"?>
<ds:datastoreItem xmlns:ds="http://schemas.openxmlformats.org/officeDocument/2006/customXml" ds:itemID="{57A8752C-852D-4499-BC8B-218047DFCA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284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Carlito</vt:lpstr>
      <vt:lpstr>Futura Md BT</vt:lpstr>
      <vt:lpstr>Times New Roman</vt:lpstr>
      <vt:lpstr>Office Theme</vt:lpstr>
      <vt:lpstr>AUTOR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N° 01: Presentación</dc:title>
  <dc:creator>Yessenia Carranza</dc:creator>
  <cp:lastModifiedBy>Michel</cp:lastModifiedBy>
  <cp:revision>31</cp:revision>
  <dcterms:created xsi:type="dcterms:W3CDTF">2021-04-12T03:23:20Z</dcterms:created>
  <dcterms:modified xsi:type="dcterms:W3CDTF">2021-04-13T04:02:06Z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2021-04-12T00:00:00Z</vt:filetime>
  </property>
  <property fmtid="{D5CDD505-2E9C-101B-9397-08002B2CF9AE}" pid="5" name="ContentTypeId">
    <vt:lpwstr>0x0101000C09B6F08EF2C64E83F05E736CE78240</vt:lpwstr>
  </property>
</Properties>
</file>