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6" r:id="rId5"/>
    <p:sldId id="262" r:id="rId6"/>
    <p:sldId id="265" r:id="rId7"/>
    <p:sldId id="270" r:id="rId8"/>
    <p:sldId id="264" r:id="rId9"/>
    <p:sldId id="267" r:id="rId10"/>
    <p:sldId id="268" r:id="rId11"/>
    <p:sldId id="269" r:id="rId1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511CAD-DC4B-4366-A571-C4F30C685AC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BA7CAB32-ACBB-40CA-9865-D8B7175BE8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42F0744A-A906-425B-8FF5-316E4DA70B52}"/>
              </a:ext>
            </a:extLst>
          </p:cNvPr>
          <p:cNvSpPr>
            <a:spLocks noGrp="1"/>
          </p:cNvSpPr>
          <p:nvPr>
            <p:ph type="dt" sz="half" idx="10"/>
          </p:nvPr>
        </p:nvSpPr>
        <p:spPr/>
        <p:txBody>
          <a:bodyPr/>
          <a:lstStyle/>
          <a:p>
            <a:fld id="{E4527015-13AE-475A-B494-61814AA80E37}" type="datetimeFigureOut">
              <a:rPr lang="es-ES" smtClean="0"/>
              <a:t>18/04/2021</a:t>
            </a:fld>
            <a:endParaRPr lang="es-ES"/>
          </a:p>
        </p:txBody>
      </p:sp>
      <p:sp>
        <p:nvSpPr>
          <p:cNvPr id="5" name="Marcador de pie de página 4">
            <a:extLst>
              <a:ext uri="{FF2B5EF4-FFF2-40B4-BE49-F238E27FC236}">
                <a16:creationId xmlns:a16="http://schemas.microsoft.com/office/drawing/2014/main" id="{B0461A65-FEE6-4518-8AAC-6EE6CE5195B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E0354CB-9366-4B44-B432-A107DBD6B83E}"/>
              </a:ext>
            </a:extLst>
          </p:cNvPr>
          <p:cNvSpPr>
            <a:spLocks noGrp="1"/>
          </p:cNvSpPr>
          <p:nvPr>
            <p:ph type="sldNum" sz="quarter" idx="12"/>
          </p:nvPr>
        </p:nvSpPr>
        <p:spPr/>
        <p:txBody>
          <a:bodyPr/>
          <a:lstStyle/>
          <a:p>
            <a:fld id="{1C6C88EB-80C9-43E7-B13B-E3A9F35219EF}" type="slidenum">
              <a:rPr lang="es-ES" smtClean="0"/>
              <a:t>‹Nº›</a:t>
            </a:fld>
            <a:endParaRPr lang="es-ES"/>
          </a:p>
        </p:txBody>
      </p:sp>
    </p:spTree>
    <p:extLst>
      <p:ext uri="{BB962C8B-B14F-4D97-AF65-F5344CB8AC3E}">
        <p14:creationId xmlns:p14="http://schemas.microsoft.com/office/powerpoint/2010/main" val="3425360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85EEC9-CBAB-4FE3-AFD5-77B55969D133}"/>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44B0CBAD-A924-43B3-AC7F-975BE88E126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88E3886-16B4-4359-A3E2-42D5CC11DEC8}"/>
              </a:ext>
            </a:extLst>
          </p:cNvPr>
          <p:cNvSpPr>
            <a:spLocks noGrp="1"/>
          </p:cNvSpPr>
          <p:nvPr>
            <p:ph type="dt" sz="half" idx="10"/>
          </p:nvPr>
        </p:nvSpPr>
        <p:spPr/>
        <p:txBody>
          <a:bodyPr/>
          <a:lstStyle/>
          <a:p>
            <a:fld id="{E4527015-13AE-475A-B494-61814AA80E37}" type="datetimeFigureOut">
              <a:rPr lang="es-ES" smtClean="0"/>
              <a:t>18/04/2021</a:t>
            </a:fld>
            <a:endParaRPr lang="es-ES"/>
          </a:p>
        </p:txBody>
      </p:sp>
      <p:sp>
        <p:nvSpPr>
          <p:cNvPr id="5" name="Marcador de pie de página 4">
            <a:extLst>
              <a:ext uri="{FF2B5EF4-FFF2-40B4-BE49-F238E27FC236}">
                <a16:creationId xmlns:a16="http://schemas.microsoft.com/office/drawing/2014/main" id="{10289325-41EB-46A2-AD0D-E36D995164D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31A580B-10F5-4A00-873F-911E009ED2A4}"/>
              </a:ext>
            </a:extLst>
          </p:cNvPr>
          <p:cNvSpPr>
            <a:spLocks noGrp="1"/>
          </p:cNvSpPr>
          <p:nvPr>
            <p:ph type="sldNum" sz="quarter" idx="12"/>
          </p:nvPr>
        </p:nvSpPr>
        <p:spPr/>
        <p:txBody>
          <a:bodyPr/>
          <a:lstStyle/>
          <a:p>
            <a:fld id="{1C6C88EB-80C9-43E7-B13B-E3A9F35219EF}" type="slidenum">
              <a:rPr lang="es-ES" smtClean="0"/>
              <a:t>‹Nº›</a:t>
            </a:fld>
            <a:endParaRPr lang="es-ES"/>
          </a:p>
        </p:txBody>
      </p:sp>
    </p:spTree>
    <p:extLst>
      <p:ext uri="{BB962C8B-B14F-4D97-AF65-F5344CB8AC3E}">
        <p14:creationId xmlns:p14="http://schemas.microsoft.com/office/powerpoint/2010/main" val="3423649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F4043AC-3322-4F77-880A-36E1B32DB89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1013044-E245-4FE9-A899-B0AAA3E80D18}"/>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5F7BB9A-F8EE-4476-BD4E-9B675D3A0295}"/>
              </a:ext>
            </a:extLst>
          </p:cNvPr>
          <p:cNvSpPr>
            <a:spLocks noGrp="1"/>
          </p:cNvSpPr>
          <p:nvPr>
            <p:ph type="dt" sz="half" idx="10"/>
          </p:nvPr>
        </p:nvSpPr>
        <p:spPr/>
        <p:txBody>
          <a:bodyPr/>
          <a:lstStyle/>
          <a:p>
            <a:fld id="{E4527015-13AE-475A-B494-61814AA80E37}" type="datetimeFigureOut">
              <a:rPr lang="es-ES" smtClean="0"/>
              <a:t>18/04/2021</a:t>
            </a:fld>
            <a:endParaRPr lang="es-ES"/>
          </a:p>
        </p:txBody>
      </p:sp>
      <p:sp>
        <p:nvSpPr>
          <p:cNvPr id="5" name="Marcador de pie de página 4">
            <a:extLst>
              <a:ext uri="{FF2B5EF4-FFF2-40B4-BE49-F238E27FC236}">
                <a16:creationId xmlns:a16="http://schemas.microsoft.com/office/drawing/2014/main" id="{0AC12A6C-0E50-4951-AC75-FEA70153806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9B24C0B-3AD1-4B81-A32D-F3AB0A5AE1CB}"/>
              </a:ext>
            </a:extLst>
          </p:cNvPr>
          <p:cNvSpPr>
            <a:spLocks noGrp="1"/>
          </p:cNvSpPr>
          <p:nvPr>
            <p:ph type="sldNum" sz="quarter" idx="12"/>
          </p:nvPr>
        </p:nvSpPr>
        <p:spPr/>
        <p:txBody>
          <a:bodyPr/>
          <a:lstStyle/>
          <a:p>
            <a:fld id="{1C6C88EB-80C9-43E7-B13B-E3A9F35219EF}" type="slidenum">
              <a:rPr lang="es-ES" smtClean="0"/>
              <a:t>‹Nº›</a:t>
            </a:fld>
            <a:endParaRPr lang="es-ES"/>
          </a:p>
        </p:txBody>
      </p:sp>
    </p:spTree>
    <p:extLst>
      <p:ext uri="{BB962C8B-B14F-4D97-AF65-F5344CB8AC3E}">
        <p14:creationId xmlns:p14="http://schemas.microsoft.com/office/powerpoint/2010/main" val="1196089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0013A0-174A-49D8-A672-A8624FD8991B}"/>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DB97173-4BB6-45ED-A740-1FE040E2E35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BC18CCC-EE0E-48F1-837E-486466B0D8AD}"/>
              </a:ext>
            </a:extLst>
          </p:cNvPr>
          <p:cNvSpPr>
            <a:spLocks noGrp="1"/>
          </p:cNvSpPr>
          <p:nvPr>
            <p:ph type="dt" sz="half" idx="10"/>
          </p:nvPr>
        </p:nvSpPr>
        <p:spPr/>
        <p:txBody>
          <a:bodyPr/>
          <a:lstStyle/>
          <a:p>
            <a:fld id="{E4527015-13AE-475A-B494-61814AA80E37}" type="datetimeFigureOut">
              <a:rPr lang="es-ES" smtClean="0"/>
              <a:t>18/04/2021</a:t>
            </a:fld>
            <a:endParaRPr lang="es-ES"/>
          </a:p>
        </p:txBody>
      </p:sp>
      <p:sp>
        <p:nvSpPr>
          <p:cNvPr id="5" name="Marcador de pie de página 4">
            <a:extLst>
              <a:ext uri="{FF2B5EF4-FFF2-40B4-BE49-F238E27FC236}">
                <a16:creationId xmlns:a16="http://schemas.microsoft.com/office/drawing/2014/main" id="{FE5AB2DA-42C9-4F4C-9CB1-C4AE122B3B1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3382F95-0571-4AF9-B022-CEB8A900B0FD}"/>
              </a:ext>
            </a:extLst>
          </p:cNvPr>
          <p:cNvSpPr>
            <a:spLocks noGrp="1"/>
          </p:cNvSpPr>
          <p:nvPr>
            <p:ph type="sldNum" sz="quarter" idx="12"/>
          </p:nvPr>
        </p:nvSpPr>
        <p:spPr/>
        <p:txBody>
          <a:bodyPr/>
          <a:lstStyle/>
          <a:p>
            <a:fld id="{1C6C88EB-80C9-43E7-B13B-E3A9F35219EF}" type="slidenum">
              <a:rPr lang="es-ES" smtClean="0"/>
              <a:t>‹Nº›</a:t>
            </a:fld>
            <a:endParaRPr lang="es-ES"/>
          </a:p>
        </p:txBody>
      </p:sp>
    </p:spTree>
    <p:extLst>
      <p:ext uri="{BB962C8B-B14F-4D97-AF65-F5344CB8AC3E}">
        <p14:creationId xmlns:p14="http://schemas.microsoft.com/office/powerpoint/2010/main" val="1810177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122ECE-D3E9-43E5-9D4B-2AD3E2DF309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701989C5-25A6-4E59-9523-73050F246B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41969B2-476B-4977-9360-F2CD0B6DD8BE}"/>
              </a:ext>
            </a:extLst>
          </p:cNvPr>
          <p:cNvSpPr>
            <a:spLocks noGrp="1"/>
          </p:cNvSpPr>
          <p:nvPr>
            <p:ph type="dt" sz="half" idx="10"/>
          </p:nvPr>
        </p:nvSpPr>
        <p:spPr/>
        <p:txBody>
          <a:bodyPr/>
          <a:lstStyle/>
          <a:p>
            <a:fld id="{E4527015-13AE-475A-B494-61814AA80E37}" type="datetimeFigureOut">
              <a:rPr lang="es-ES" smtClean="0"/>
              <a:t>18/04/2021</a:t>
            </a:fld>
            <a:endParaRPr lang="es-ES"/>
          </a:p>
        </p:txBody>
      </p:sp>
      <p:sp>
        <p:nvSpPr>
          <p:cNvPr id="5" name="Marcador de pie de página 4">
            <a:extLst>
              <a:ext uri="{FF2B5EF4-FFF2-40B4-BE49-F238E27FC236}">
                <a16:creationId xmlns:a16="http://schemas.microsoft.com/office/drawing/2014/main" id="{E55AC7F4-1B7E-4B16-B573-FF854638264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EB67994-C507-499E-8575-F33F5417BA98}"/>
              </a:ext>
            </a:extLst>
          </p:cNvPr>
          <p:cNvSpPr>
            <a:spLocks noGrp="1"/>
          </p:cNvSpPr>
          <p:nvPr>
            <p:ph type="sldNum" sz="quarter" idx="12"/>
          </p:nvPr>
        </p:nvSpPr>
        <p:spPr/>
        <p:txBody>
          <a:bodyPr/>
          <a:lstStyle/>
          <a:p>
            <a:fld id="{1C6C88EB-80C9-43E7-B13B-E3A9F35219EF}" type="slidenum">
              <a:rPr lang="es-ES" smtClean="0"/>
              <a:t>‹Nº›</a:t>
            </a:fld>
            <a:endParaRPr lang="es-ES"/>
          </a:p>
        </p:txBody>
      </p:sp>
    </p:spTree>
    <p:extLst>
      <p:ext uri="{BB962C8B-B14F-4D97-AF65-F5344CB8AC3E}">
        <p14:creationId xmlns:p14="http://schemas.microsoft.com/office/powerpoint/2010/main" val="1700066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FCA037-7335-4E75-860E-39AD8D120DD6}"/>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83D7BC5-4E8D-47FD-B157-F5517802EC0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076149B2-9CA4-44E5-B9CB-612A39D20F2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DAB037F0-D0CE-4417-8B1E-D6D36F77FE78}"/>
              </a:ext>
            </a:extLst>
          </p:cNvPr>
          <p:cNvSpPr>
            <a:spLocks noGrp="1"/>
          </p:cNvSpPr>
          <p:nvPr>
            <p:ph type="dt" sz="half" idx="10"/>
          </p:nvPr>
        </p:nvSpPr>
        <p:spPr/>
        <p:txBody>
          <a:bodyPr/>
          <a:lstStyle/>
          <a:p>
            <a:fld id="{E4527015-13AE-475A-B494-61814AA80E37}" type="datetimeFigureOut">
              <a:rPr lang="es-ES" smtClean="0"/>
              <a:t>18/04/2021</a:t>
            </a:fld>
            <a:endParaRPr lang="es-ES"/>
          </a:p>
        </p:txBody>
      </p:sp>
      <p:sp>
        <p:nvSpPr>
          <p:cNvPr id="6" name="Marcador de pie de página 5">
            <a:extLst>
              <a:ext uri="{FF2B5EF4-FFF2-40B4-BE49-F238E27FC236}">
                <a16:creationId xmlns:a16="http://schemas.microsoft.com/office/drawing/2014/main" id="{06C2D6FE-E4B0-45D1-932B-7E3D836E866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8AC09A8-CE40-4521-A819-7304952CB743}"/>
              </a:ext>
            </a:extLst>
          </p:cNvPr>
          <p:cNvSpPr>
            <a:spLocks noGrp="1"/>
          </p:cNvSpPr>
          <p:nvPr>
            <p:ph type="sldNum" sz="quarter" idx="12"/>
          </p:nvPr>
        </p:nvSpPr>
        <p:spPr/>
        <p:txBody>
          <a:bodyPr/>
          <a:lstStyle/>
          <a:p>
            <a:fld id="{1C6C88EB-80C9-43E7-B13B-E3A9F35219EF}" type="slidenum">
              <a:rPr lang="es-ES" smtClean="0"/>
              <a:t>‹Nº›</a:t>
            </a:fld>
            <a:endParaRPr lang="es-ES"/>
          </a:p>
        </p:txBody>
      </p:sp>
    </p:spTree>
    <p:extLst>
      <p:ext uri="{BB962C8B-B14F-4D97-AF65-F5344CB8AC3E}">
        <p14:creationId xmlns:p14="http://schemas.microsoft.com/office/powerpoint/2010/main" val="2508701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68730E-A178-416E-B798-E839EFEE048E}"/>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C9199A10-7BDF-4B34-8C37-9F938C0364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4D62D79-E419-4D6C-B87F-5EE1B46323B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2609A901-980E-4C9A-98D1-45C38A484A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4696E82-9647-44C4-AB76-38E6AC0A828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889ED3C9-D32E-4858-83C9-2FC4AAE089D9}"/>
              </a:ext>
            </a:extLst>
          </p:cNvPr>
          <p:cNvSpPr>
            <a:spLocks noGrp="1"/>
          </p:cNvSpPr>
          <p:nvPr>
            <p:ph type="dt" sz="half" idx="10"/>
          </p:nvPr>
        </p:nvSpPr>
        <p:spPr/>
        <p:txBody>
          <a:bodyPr/>
          <a:lstStyle/>
          <a:p>
            <a:fld id="{E4527015-13AE-475A-B494-61814AA80E37}" type="datetimeFigureOut">
              <a:rPr lang="es-ES" smtClean="0"/>
              <a:t>18/04/2021</a:t>
            </a:fld>
            <a:endParaRPr lang="es-ES"/>
          </a:p>
        </p:txBody>
      </p:sp>
      <p:sp>
        <p:nvSpPr>
          <p:cNvPr id="8" name="Marcador de pie de página 7">
            <a:extLst>
              <a:ext uri="{FF2B5EF4-FFF2-40B4-BE49-F238E27FC236}">
                <a16:creationId xmlns:a16="http://schemas.microsoft.com/office/drawing/2014/main" id="{DC50BF0C-B536-4EC3-88ED-DCB6BE068462}"/>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631657C7-A849-4F96-B0E1-6C816F9C0F75}"/>
              </a:ext>
            </a:extLst>
          </p:cNvPr>
          <p:cNvSpPr>
            <a:spLocks noGrp="1"/>
          </p:cNvSpPr>
          <p:nvPr>
            <p:ph type="sldNum" sz="quarter" idx="12"/>
          </p:nvPr>
        </p:nvSpPr>
        <p:spPr/>
        <p:txBody>
          <a:bodyPr/>
          <a:lstStyle/>
          <a:p>
            <a:fld id="{1C6C88EB-80C9-43E7-B13B-E3A9F35219EF}" type="slidenum">
              <a:rPr lang="es-ES" smtClean="0"/>
              <a:t>‹Nº›</a:t>
            </a:fld>
            <a:endParaRPr lang="es-ES"/>
          </a:p>
        </p:txBody>
      </p:sp>
    </p:spTree>
    <p:extLst>
      <p:ext uri="{BB962C8B-B14F-4D97-AF65-F5344CB8AC3E}">
        <p14:creationId xmlns:p14="http://schemas.microsoft.com/office/powerpoint/2010/main" val="3656424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4A9259-1395-4EA9-9224-8C236F69DAA5}"/>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0883F4B5-1709-4A48-B295-76987F1CB8C7}"/>
              </a:ext>
            </a:extLst>
          </p:cNvPr>
          <p:cNvSpPr>
            <a:spLocks noGrp="1"/>
          </p:cNvSpPr>
          <p:nvPr>
            <p:ph type="dt" sz="half" idx="10"/>
          </p:nvPr>
        </p:nvSpPr>
        <p:spPr/>
        <p:txBody>
          <a:bodyPr/>
          <a:lstStyle/>
          <a:p>
            <a:fld id="{E4527015-13AE-475A-B494-61814AA80E37}" type="datetimeFigureOut">
              <a:rPr lang="es-ES" smtClean="0"/>
              <a:t>18/04/2021</a:t>
            </a:fld>
            <a:endParaRPr lang="es-ES"/>
          </a:p>
        </p:txBody>
      </p:sp>
      <p:sp>
        <p:nvSpPr>
          <p:cNvPr id="4" name="Marcador de pie de página 3">
            <a:extLst>
              <a:ext uri="{FF2B5EF4-FFF2-40B4-BE49-F238E27FC236}">
                <a16:creationId xmlns:a16="http://schemas.microsoft.com/office/drawing/2014/main" id="{3F702DFA-FD98-476A-BF76-9597ADEC9D02}"/>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F6CAE06-526F-4ED4-95AC-78BC39B59837}"/>
              </a:ext>
            </a:extLst>
          </p:cNvPr>
          <p:cNvSpPr>
            <a:spLocks noGrp="1"/>
          </p:cNvSpPr>
          <p:nvPr>
            <p:ph type="sldNum" sz="quarter" idx="12"/>
          </p:nvPr>
        </p:nvSpPr>
        <p:spPr/>
        <p:txBody>
          <a:bodyPr/>
          <a:lstStyle/>
          <a:p>
            <a:fld id="{1C6C88EB-80C9-43E7-B13B-E3A9F35219EF}" type="slidenum">
              <a:rPr lang="es-ES" smtClean="0"/>
              <a:t>‹Nº›</a:t>
            </a:fld>
            <a:endParaRPr lang="es-ES"/>
          </a:p>
        </p:txBody>
      </p:sp>
    </p:spTree>
    <p:extLst>
      <p:ext uri="{BB962C8B-B14F-4D97-AF65-F5344CB8AC3E}">
        <p14:creationId xmlns:p14="http://schemas.microsoft.com/office/powerpoint/2010/main" val="2272712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3C376FA-293C-47EB-AF38-207B644FAB08}"/>
              </a:ext>
            </a:extLst>
          </p:cNvPr>
          <p:cNvSpPr>
            <a:spLocks noGrp="1"/>
          </p:cNvSpPr>
          <p:nvPr>
            <p:ph type="dt" sz="half" idx="10"/>
          </p:nvPr>
        </p:nvSpPr>
        <p:spPr/>
        <p:txBody>
          <a:bodyPr/>
          <a:lstStyle/>
          <a:p>
            <a:fld id="{E4527015-13AE-475A-B494-61814AA80E37}" type="datetimeFigureOut">
              <a:rPr lang="es-ES" smtClean="0"/>
              <a:t>18/04/2021</a:t>
            </a:fld>
            <a:endParaRPr lang="es-ES"/>
          </a:p>
        </p:txBody>
      </p:sp>
      <p:sp>
        <p:nvSpPr>
          <p:cNvPr id="3" name="Marcador de pie de página 2">
            <a:extLst>
              <a:ext uri="{FF2B5EF4-FFF2-40B4-BE49-F238E27FC236}">
                <a16:creationId xmlns:a16="http://schemas.microsoft.com/office/drawing/2014/main" id="{0DB7C9B2-32EA-4237-A153-07923F3D1AB7}"/>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A48EBC13-5CA0-49EF-BCBB-A4462EAD9FE4}"/>
              </a:ext>
            </a:extLst>
          </p:cNvPr>
          <p:cNvSpPr>
            <a:spLocks noGrp="1"/>
          </p:cNvSpPr>
          <p:nvPr>
            <p:ph type="sldNum" sz="quarter" idx="12"/>
          </p:nvPr>
        </p:nvSpPr>
        <p:spPr/>
        <p:txBody>
          <a:bodyPr/>
          <a:lstStyle/>
          <a:p>
            <a:fld id="{1C6C88EB-80C9-43E7-B13B-E3A9F35219EF}" type="slidenum">
              <a:rPr lang="es-ES" smtClean="0"/>
              <a:t>‹Nº›</a:t>
            </a:fld>
            <a:endParaRPr lang="es-ES"/>
          </a:p>
        </p:txBody>
      </p:sp>
    </p:spTree>
    <p:extLst>
      <p:ext uri="{BB962C8B-B14F-4D97-AF65-F5344CB8AC3E}">
        <p14:creationId xmlns:p14="http://schemas.microsoft.com/office/powerpoint/2010/main" val="2031187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890F23-5B04-4764-9F7A-168F9C39A7D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112770B-4E32-47FA-B65E-646B3B78F0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F6CE56CC-C60C-4F65-B593-4B5BA164D3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53AF1F6-FF0B-412A-B2FF-B22EC2004665}"/>
              </a:ext>
            </a:extLst>
          </p:cNvPr>
          <p:cNvSpPr>
            <a:spLocks noGrp="1"/>
          </p:cNvSpPr>
          <p:nvPr>
            <p:ph type="dt" sz="half" idx="10"/>
          </p:nvPr>
        </p:nvSpPr>
        <p:spPr/>
        <p:txBody>
          <a:bodyPr/>
          <a:lstStyle/>
          <a:p>
            <a:fld id="{E4527015-13AE-475A-B494-61814AA80E37}" type="datetimeFigureOut">
              <a:rPr lang="es-ES" smtClean="0"/>
              <a:t>18/04/2021</a:t>
            </a:fld>
            <a:endParaRPr lang="es-ES"/>
          </a:p>
        </p:txBody>
      </p:sp>
      <p:sp>
        <p:nvSpPr>
          <p:cNvPr id="6" name="Marcador de pie de página 5">
            <a:extLst>
              <a:ext uri="{FF2B5EF4-FFF2-40B4-BE49-F238E27FC236}">
                <a16:creationId xmlns:a16="http://schemas.microsoft.com/office/drawing/2014/main" id="{2F52A07B-ED3E-484D-9099-26D9404A9AC5}"/>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8DB304DB-2270-4F82-8FC6-3F99CB72922A}"/>
              </a:ext>
            </a:extLst>
          </p:cNvPr>
          <p:cNvSpPr>
            <a:spLocks noGrp="1"/>
          </p:cNvSpPr>
          <p:nvPr>
            <p:ph type="sldNum" sz="quarter" idx="12"/>
          </p:nvPr>
        </p:nvSpPr>
        <p:spPr/>
        <p:txBody>
          <a:bodyPr/>
          <a:lstStyle/>
          <a:p>
            <a:fld id="{1C6C88EB-80C9-43E7-B13B-E3A9F35219EF}" type="slidenum">
              <a:rPr lang="es-ES" smtClean="0"/>
              <a:t>‹Nº›</a:t>
            </a:fld>
            <a:endParaRPr lang="es-ES"/>
          </a:p>
        </p:txBody>
      </p:sp>
    </p:spTree>
    <p:extLst>
      <p:ext uri="{BB962C8B-B14F-4D97-AF65-F5344CB8AC3E}">
        <p14:creationId xmlns:p14="http://schemas.microsoft.com/office/powerpoint/2010/main" val="1722704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706A2B-B306-4065-8BDB-38BBFCD9644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A5981A09-4183-4ABC-8909-DBC967FF00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185184ED-2F15-4645-9E51-83EDE67317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637A55E-D72C-47CB-8D18-52B3C8F0AC64}"/>
              </a:ext>
            </a:extLst>
          </p:cNvPr>
          <p:cNvSpPr>
            <a:spLocks noGrp="1"/>
          </p:cNvSpPr>
          <p:nvPr>
            <p:ph type="dt" sz="half" idx="10"/>
          </p:nvPr>
        </p:nvSpPr>
        <p:spPr/>
        <p:txBody>
          <a:bodyPr/>
          <a:lstStyle/>
          <a:p>
            <a:fld id="{E4527015-13AE-475A-B494-61814AA80E37}" type="datetimeFigureOut">
              <a:rPr lang="es-ES" smtClean="0"/>
              <a:t>18/04/2021</a:t>
            </a:fld>
            <a:endParaRPr lang="es-ES"/>
          </a:p>
        </p:txBody>
      </p:sp>
      <p:sp>
        <p:nvSpPr>
          <p:cNvPr id="6" name="Marcador de pie de página 5">
            <a:extLst>
              <a:ext uri="{FF2B5EF4-FFF2-40B4-BE49-F238E27FC236}">
                <a16:creationId xmlns:a16="http://schemas.microsoft.com/office/drawing/2014/main" id="{0D985CA9-1F96-481C-9916-98E1D929E0A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897D384C-37CC-4055-B116-A9E7B77D63AB}"/>
              </a:ext>
            </a:extLst>
          </p:cNvPr>
          <p:cNvSpPr>
            <a:spLocks noGrp="1"/>
          </p:cNvSpPr>
          <p:nvPr>
            <p:ph type="sldNum" sz="quarter" idx="12"/>
          </p:nvPr>
        </p:nvSpPr>
        <p:spPr/>
        <p:txBody>
          <a:bodyPr/>
          <a:lstStyle/>
          <a:p>
            <a:fld id="{1C6C88EB-80C9-43E7-B13B-E3A9F35219EF}" type="slidenum">
              <a:rPr lang="es-ES" smtClean="0"/>
              <a:t>‹Nº›</a:t>
            </a:fld>
            <a:endParaRPr lang="es-ES"/>
          </a:p>
        </p:txBody>
      </p:sp>
    </p:spTree>
    <p:extLst>
      <p:ext uri="{BB962C8B-B14F-4D97-AF65-F5344CB8AC3E}">
        <p14:creationId xmlns:p14="http://schemas.microsoft.com/office/powerpoint/2010/main" val="2043962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A7CD445-1F2D-4CE4-B348-833B5C21C1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8B5743A-5377-4248-9F72-79BE078E9D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0115EFC-B3FE-41E7-898A-016373C7F2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27015-13AE-475A-B494-61814AA80E37}" type="datetimeFigureOut">
              <a:rPr lang="es-ES" smtClean="0"/>
              <a:t>18/04/2021</a:t>
            </a:fld>
            <a:endParaRPr lang="es-ES"/>
          </a:p>
        </p:txBody>
      </p:sp>
      <p:sp>
        <p:nvSpPr>
          <p:cNvPr id="5" name="Marcador de pie de página 4">
            <a:extLst>
              <a:ext uri="{FF2B5EF4-FFF2-40B4-BE49-F238E27FC236}">
                <a16:creationId xmlns:a16="http://schemas.microsoft.com/office/drawing/2014/main" id="{44FEC542-5E4A-45F7-AA32-36DF0103BD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9EF97E1C-6705-4DB4-8C14-29598EADA2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6C88EB-80C9-43E7-B13B-E3A9F35219EF}" type="slidenum">
              <a:rPr lang="es-ES" smtClean="0"/>
              <a:t>‹Nº›</a:t>
            </a:fld>
            <a:endParaRPr lang="es-ES"/>
          </a:p>
        </p:txBody>
      </p:sp>
    </p:spTree>
    <p:extLst>
      <p:ext uri="{BB962C8B-B14F-4D97-AF65-F5344CB8AC3E}">
        <p14:creationId xmlns:p14="http://schemas.microsoft.com/office/powerpoint/2010/main" val="2049441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 Profesional de Enfermería de la Universidad Nacional Federico  Villarreal | Directorio Panamericano de Escuelas de Enfermería">
            <a:extLst>
              <a:ext uri="{FF2B5EF4-FFF2-40B4-BE49-F238E27FC236}">
                <a16:creationId xmlns:a16="http://schemas.microsoft.com/office/drawing/2014/main" id="{36445E8F-7255-4968-842F-F1F7BCD074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4105" y="150433"/>
            <a:ext cx="4572000" cy="1857375"/>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a:extLst>
              <a:ext uri="{FF2B5EF4-FFF2-40B4-BE49-F238E27FC236}">
                <a16:creationId xmlns:a16="http://schemas.microsoft.com/office/drawing/2014/main" id="{DFFEA9AC-94A3-4B20-AB78-DA35843F55E6}"/>
              </a:ext>
            </a:extLst>
          </p:cNvPr>
          <p:cNvSpPr txBox="1">
            <a:spLocks/>
          </p:cNvSpPr>
          <p:nvPr/>
        </p:nvSpPr>
        <p:spPr>
          <a:xfrm>
            <a:off x="602238" y="347357"/>
            <a:ext cx="10515600" cy="20798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E" dirty="0">
                <a:solidFill>
                  <a:srgbClr val="00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Curso     : Seminario de Tesis</a:t>
            </a:r>
          </a:p>
          <a:p>
            <a:endParaRPr lang="es-PE" b="1" dirty="0">
              <a:solidFill>
                <a:srgbClr val="FF0000"/>
              </a:solidFill>
            </a:endParaRPr>
          </a:p>
        </p:txBody>
      </p:sp>
      <p:sp>
        <p:nvSpPr>
          <p:cNvPr id="7" name="CuadroTexto 6">
            <a:extLst>
              <a:ext uri="{FF2B5EF4-FFF2-40B4-BE49-F238E27FC236}">
                <a16:creationId xmlns:a16="http://schemas.microsoft.com/office/drawing/2014/main" id="{331327DF-8AFB-4075-8846-AC4E79FC5189}"/>
              </a:ext>
            </a:extLst>
          </p:cNvPr>
          <p:cNvSpPr txBox="1"/>
          <p:nvPr/>
        </p:nvSpPr>
        <p:spPr>
          <a:xfrm>
            <a:off x="602238" y="1738775"/>
            <a:ext cx="6381658" cy="769441"/>
          </a:xfrm>
          <a:prstGeom prst="rect">
            <a:avLst/>
          </a:prstGeom>
          <a:noFill/>
        </p:spPr>
        <p:txBody>
          <a:bodyPr wrap="square" rtlCol="0">
            <a:spAutoFit/>
          </a:bodyPr>
          <a:lstStyle/>
          <a:p>
            <a:r>
              <a:rPr lang="es-ES" sz="4400" dirty="0">
                <a:effectLst>
                  <a:outerShdw blurRad="38100" dist="38100" dir="2700000" algn="tl">
                    <a:srgbClr val="000000">
                      <a:alpha val="43137"/>
                    </a:srgbClr>
                  </a:outerShdw>
                </a:effectLst>
              </a:rPr>
              <a:t>Profesor: Pedro Lezama</a:t>
            </a:r>
            <a:endParaRPr lang="es-419" sz="4400" dirty="0">
              <a:effectLst>
                <a:outerShdw blurRad="38100" dist="38100" dir="2700000" algn="tl">
                  <a:srgbClr val="000000">
                    <a:alpha val="43137"/>
                  </a:srgbClr>
                </a:outerShdw>
              </a:effectLst>
            </a:endParaRPr>
          </a:p>
        </p:txBody>
      </p:sp>
      <p:sp>
        <p:nvSpPr>
          <p:cNvPr id="8" name="CuadroTexto 7">
            <a:extLst>
              <a:ext uri="{FF2B5EF4-FFF2-40B4-BE49-F238E27FC236}">
                <a16:creationId xmlns:a16="http://schemas.microsoft.com/office/drawing/2014/main" id="{126C1E99-ABAC-4C8C-BEAF-110771F9F856}"/>
              </a:ext>
            </a:extLst>
          </p:cNvPr>
          <p:cNvSpPr txBox="1"/>
          <p:nvPr/>
        </p:nvSpPr>
        <p:spPr>
          <a:xfrm>
            <a:off x="602238" y="2810994"/>
            <a:ext cx="10052510" cy="769441"/>
          </a:xfrm>
          <a:prstGeom prst="rect">
            <a:avLst/>
          </a:prstGeom>
          <a:noFill/>
        </p:spPr>
        <p:txBody>
          <a:bodyPr wrap="square" rtlCol="0">
            <a:spAutoFit/>
          </a:bodyPr>
          <a:lstStyle/>
          <a:p>
            <a:r>
              <a:rPr lang="es-ES" sz="4400" dirty="0">
                <a:effectLst>
                  <a:outerShdw blurRad="38100" dist="38100" dir="2700000" algn="tl">
                    <a:srgbClr val="000000">
                      <a:alpha val="43137"/>
                    </a:srgbClr>
                  </a:outerShdw>
                </a:effectLst>
              </a:rPr>
              <a:t>Alumno : Tonny Edwin Callata Mamani</a:t>
            </a:r>
            <a:endParaRPr lang="es-419" sz="4400" dirty="0">
              <a:effectLst>
                <a:outerShdw blurRad="38100" dist="38100" dir="2700000" algn="tl">
                  <a:srgbClr val="000000">
                    <a:alpha val="43137"/>
                  </a:srgbClr>
                </a:outerShdw>
              </a:effectLst>
            </a:endParaRPr>
          </a:p>
        </p:txBody>
      </p:sp>
      <p:sp>
        <p:nvSpPr>
          <p:cNvPr id="9" name="CuadroTexto 8">
            <a:extLst>
              <a:ext uri="{FF2B5EF4-FFF2-40B4-BE49-F238E27FC236}">
                <a16:creationId xmlns:a16="http://schemas.microsoft.com/office/drawing/2014/main" id="{6617A41C-F484-45BB-9749-542C8B58F8C4}"/>
              </a:ext>
            </a:extLst>
          </p:cNvPr>
          <p:cNvSpPr txBox="1"/>
          <p:nvPr/>
        </p:nvSpPr>
        <p:spPr>
          <a:xfrm>
            <a:off x="715617" y="3776870"/>
            <a:ext cx="10052510" cy="1846659"/>
          </a:xfrm>
          <a:prstGeom prst="rect">
            <a:avLst/>
          </a:prstGeom>
          <a:noFill/>
        </p:spPr>
        <p:txBody>
          <a:bodyPr wrap="square" rtlCol="0">
            <a:spAutoFit/>
          </a:bodyPr>
          <a:lstStyle/>
          <a:p>
            <a:pPr algn="just"/>
            <a:r>
              <a:rPr lang="es-419" sz="32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“MEJORAR LA PRACTICA DE GESTION DE INCIDENTES Y PROBLEMAS, BASADO EN ITIL 4 EN EL SECTOR PUBLICO”</a:t>
            </a:r>
            <a:endParaRPr lang="es-419" sz="32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s-419" dirty="0"/>
          </a:p>
        </p:txBody>
      </p:sp>
    </p:spTree>
    <p:extLst>
      <p:ext uri="{BB962C8B-B14F-4D97-AF65-F5344CB8AC3E}">
        <p14:creationId xmlns:p14="http://schemas.microsoft.com/office/powerpoint/2010/main" val="1330462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740485-05CE-42A4-85F9-CFC271936E7F}"/>
              </a:ext>
            </a:extLst>
          </p:cNvPr>
          <p:cNvSpPr>
            <a:spLocks noGrp="1"/>
          </p:cNvSpPr>
          <p:nvPr>
            <p:ph type="title"/>
          </p:nvPr>
        </p:nvSpPr>
        <p:spPr/>
        <p:txBody>
          <a:bodyPr/>
          <a:lstStyle/>
          <a:p>
            <a:r>
              <a:rPr lang="es-ES" dirty="0">
                <a:solidFill>
                  <a:schemeClr val="accent5">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Cronograma:</a:t>
            </a:r>
            <a:endParaRPr lang="es-419" dirty="0">
              <a:solidFill>
                <a:schemeClr val="accent5">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Marcador de contenido 4">
            <a:extLst>
              <a:ext uri="{FF2B5EF4-FFF2-40B4-BE49-F238E27FC236}">
                <a16:creationId xmlns:a16="http://schemas.microsoft.com/office/drawing/2014/main" id="{CF40F21C-3211-47A5-A24E-65F4FFFA5592}"/>
              </a:ext>
            </a:extLst>
          </p:cNvPr>
          <p:cNvPicPr>
            <a:picLocks noGrp="1" noChangeAspect="1"/>
          </p:cNvPicPr>
          <p:nvPr>
            <p:ph idx="1"/>
          </p:nvPr>
        </p:nvPicPr>
        <p:blipFill>
          <a:blip r:embed="rId2"/>
          <a:stretch>
            <a:fillRect/>
          </a:stretch>
        </p:blipFill>
        <p:spPr>
          <a:xfrm>
            <a:off x="64686" y="2133599"/>
            <a:ext cx="12062627" cy="3273287"/>
          </a:xfrm>
        </p:spPr>
      </p:pic>
    </p:spTree>
    <p:extLst>
      <p:ext uri="{BB962C8B-B14F-4D97-AF65-F5344CB8AC3E}">
        <p14:creationId xmlns:p14="http://schemas.microsoft.com/office/powerpoint/2010/main" val="2962696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3C58386-4725-40FA-9FAC-8A896936B907}"/>
              </a:ext>
            </a:extLst>
          </p:cNvPr>
          <p:cNvSpPr txBox="1"/>
          <p:nvPr/>
        </p:nvSpPr>
        <p:spPr>
          <a:xfrm>
            <a:off x="1914939" y="1908313"/>
            <a:ext cx="8362122" cy="2215991"/>
          </a:xfrm>
          <a:prstGeom prst="rect">
            <a:avLst/>
          </a:prstGeom>
          <a:noFill/>
        </p:spPr>
        <p:txBody>
          <a:bodyPr wrap="square" rtlCol="0">
            <a:spAutoFit/>
          </a:bodyPr>
          <a:lstStyle/>
          <a:p>
            <a:pPr algn="ctr"/>
            <a:r>
              <a:rPr lang="es-ES" sz="13800" dirty="0">
                <a:solidFill>
                  <a:schemeClr val="accent5">
                    <a:lumMod val="50000"/>
                  </a:schemeClr>
                </a:solidFill>
                <a:effectLst>
                  <a:outerShdw blurRad="38100" dist="38100" dir="2700000" algn="tl">
                    <a:srgbClr val="000000">
                      <a:alpha val="43137"/>
                    </a:srgbClr>
                  </a:outerShdw>
                </a:effectLst>
                <a:latin typeface="Edwardian Script ITC" panose="030303020407070D0804" pitchFamily="66" charset="0"/>
              </a:rPr>
              <a:t>Gracias</a:t>
            </a:r>
            <a:endParaRPr lang="es-419" sz="13800" dirty="0">
              <a:solidFill>
                <a:schemeClr val="accent5">
                  <a:lumMod val="50000"/>
                </a:schemeClr>
              </a:solidFill>
              <a:effectLst>
                <a:outerShdw blurRad="38100" dist="38100" dir="2700000" algn="tl">
                  <a:srgbClr val="000000">
                    <a:alpha val="43137"/>
                  </a:srgbClr>
                </a:outerShdw>
              </a:effectLst>
              <a:latin typeface="Edwardian Script ITC" panose="030303020407070D0804" pitchFamily="66" charset="0"/>
            </a:endParaRPr>
          </a:p>
        </p:txBody>
      </p:sp>
    </p:spTree>
    <p:extLst>
      <p:ext uri="{BB962C8B-B14F-4D97-AF65-F5344CB8AC3E}">
        <p14:creationId xmlns:p14="http://schemas.microsoft.com/office/powerpoint/2010/main" val="2891608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38BC08-810B-4E59-BB3D-AFD9583B3146}"/>
              </a:ext>
            </a:extLst>
          </p:cNvPr>
          <p:cNvSpPr>
            <a:spLocks noGrp="1"/>
          </p:cNvSpPr>
          <p:nvPr>
            <p:ph type="title"/>
          </p:nvPr>
        </p:nvSpPr>
        <p:spPr/>
        <p:txBody>
          <a:bodyPr/>
          <a:lstStyle/>
          <a:p>
            <a:pPr algn="ctr"/>
            <a:br>
              <a:rPr lang="es-PE" sz="1800" dirty="0">
                <a:effectLst/>
                <a:latin typeface="Calibri" panose="020F0502020204030204" pitchFamily="34" charset="0"/>
                <a:ea typeface="Calibri" panose="020F0502020204030204" pitchFamily="34" charset="0"/>
                <a:cs typeface="Times New Roman" panose="02020603050405020304" pitchFamily="18" charset="0"/>
              </a:rPr>
            </a:br>
            <a:endParaRPr lang="es-PE" dirty="0"/>
          </a:p>
        </p:txBody>
      </p:sp>
      <p:sp>
        <p:nvSpPr>
          <p:cNvPr id="3" name="Marcador de contenido 2">
            <a:extLst>
              <a:ext uri="{FF2B5EF4-FFF2-40B4-BE49-F238E27FC236}">
                <a16:creationId xmlns:a16="http://schemas.microsoft.com/office/drawing/2014/main" id="{B754B2CD-F4B8-4483-B174-FCFCCB048CAB}"/>
              </a:ext>
            </a:extLst>
          </p:cNvPr>
          <p:cNvSpPr>
            <a:spLocks noGrp="1"/>
          </p:cNvSpPr>
          <p:nvPr>
            <p:ph idx="1"/>
          </p:nvPr>
        </p:nvSpPr>
        <p:spPr/>
        <p:txBody>
          <a:bodyPr/>
          <a:lstStyle/>
          <a:p>
            <a:pPr marL="0" indent="0">
              <a:buNone/>
            </a:pPr>
            <a:endParaRPr lang="es-PE"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s-PE"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0000"/>
              </a:lnSpc>
              <a:buNone/>
            </a:pPr>
            <a:r>
              <a:rPr lang="es-PE" sz="2400" dirty="0">
                <a:effectLst/>
                <a:latin typeface="Times New Roman" panose="02020603050405020304" pitchFamily="18" charset="0"/>
                <a:ea typeface="Calibri" panose="020F0502020204030204" pitchFamily="34" charset="0"/>
                <a:cs typeface="Times New Roman" panose="02020603050405020304" pitchFamily="18" charset="0"/>
              </a:rPr>
              <a:t>La entidad estatal ONPE, se ha visto limitado en su gestión en cuanto al servicio de TI para la gestión de incidencias y problemas además el servicio donde se atiende los requerimientos de los usuarios requiere de mejoras que ayuden en la gestión de servicio, es por esto que la ONPE quiere mejorar el servicio de TI basados en las buenas prácticas de ITIL4, para minimizar los riesgos a futuro y para hacer frente a los problemas con anticipación.</a:t>
            </a:r>
            <a:endParaRPr lang="es-419"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s-PE" dirty="0"/>
          </a:p>
        </p:txBody>
      </p:sp>
      <p:pic>
        <p:nvPicPr>
          <p:cNvPr id="6" name="Imagen 5" descr="Desarrollo de la inteligencia artificial">
            <a:extLst>
              <a:ext uri="{FF2B5EF4-FFF2-40B4-BE49-F238E27FC236}">
                <a16:creationId xmlns:a16="http://schemas.microsoft.com/office/drawing/2014/main" id="{24BF24C2-7FC5-4B38-B2B7-838A1511EFA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203212" y="234138"/>
            <a:ext cx="2852420" cy="1896745"/>
          </a:xfrm>
          <a:prstGeom prst="rect">
            <a:avLst/>
          </a:prstGeom>
          <a:noFill/>
          <a:ln>
            <a:noFill/>
          </a:ln>
        </p:spPr>
      </p:pic>
    </p:spTree>
    <p:extLst>
      <p:ext uri="{BB962C8B-B14F-4D97-AF65-F5344CB8AC3E}">
        <p14:creationId xmlns:p14="http://schemas.microsoft.com/office/powerpoint/2010/main" val="2812392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38BC08-810B-4E59-BB3D-AFD9583B3146}"/>
              </a:ext>
            </a:extLst>
          </p:cNvPr>
          <p:cNvSpPr>
            <a:spLocks noGrp="1"/>
          </p:cNvSpPr>
          <p:nvPr>
            <p:ph type="title"/>
          </p:nvPr>
        </p:nvSpPr>
        <p:spPr/>
        <p:txBody>
          <a:bodyPr/>
          <a:lstStyle/>
          <a:p>
            <a:r>
              <a:rPr lang="es-PE" dirty="0">
                <a:solidFill>
                  <a:schemeClr val="accent5">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Antecedente Relevantes:</a:t>
            </a:r>
          </a:p>
        </p:txBody>
      </p:sp>
      <p:sp>
        <p:nvSpPr>
          <p:cNvPr id="3" name="Marcador de contenido 2">
            <a:extLst>
              <a:ext uri="{FF2B5EF4-FFF2-40B4-BE49-F238E27FC236}">
                <a16:creationId xmlns:a16="http://schemas.microsoft.com/office/drawing/2014/main" id="{B754B2CD-F4B8-4483-B174-FCFCCB048CAB}"/>
              </a:ext>
            </a:extLst>
          </p:cNvPr>
          <p:cNvSpPr>
            <a:spLocks noGrp="1"/>
          </p:cNvSpPr>
          <p:nvPr>
            <p:ph idx="1"/>
          </p:nvPr>
        </p:nvSpPr>
        <p:spPr/>
        <p:txBody>
          <a:bodyPr/>
          <a:lstStyle/>
          <a:p>
            <a:pPr marL="0" indent="0" algn="just">
              <a:lnSpc>
                <a:spcPct val="100000"/>
              </a:lnSpc>
              <a:buNone/>
            </a:pPr>
            <a:r>
              <a:rPr lang="es-ES" sz="1800" b="1" dirty="0">
                <a:solidFill>
                  <a:srgbClr val="000000"/>
                </a:solidFill>
                <a:effectLst/>
                <a:latin typeface="Times New Roman" panose="02020603050405020304" pitchFamily="18" charset="0"/>
                <a:ea typeface="Times New Roman" panose="02020603050405020304" pitchFamily="18" charset="0"/>
              </a:rPr>
              <a:t>Miguel &amp; Juan, (2020), </a:t>
            </a:r>
            <a:r>
              <a:rPr lang="es-ES" sz="1800" dirty="0">
                <a:solidFill>
                  <a:srgbClr val="000000"/>
                </a:solidFill>
                <a:effectLst/>
                <a:latin typeface="Times New Roman" panose="02020603050405020304" pitchFamily="18" charset="0"/>
                <a:ea typeface="Times New Roman" panose="02020603050405020304" pitchFamily="18" charset="0"/>
              </a:rPr>
              <a:t>Tesis </a:t>
            </a:r>
            <a:r>
              <a:rPr lang="es-ES" sz="1800" i="1" dirty="0">
                <a:solidFill>
                  <a:srgbClr val="000000"/>
                </a:solidFill>
                <a:latin typeface="Times New Roman" panose="02020603050405020304" pitchFamily="18" charset="0"/>
                <a:ea typeface="Times New Roman" panose="02020603050405020304" pitchFamily="18" charset="0"/>
              </a:rPr>
              <a:t>“</a:t>
            </a:r>
            <a:r>
              <a:rPr lang="es-PE" sz="1800" i="1" dirty="0">
                <a:solidFill>
                  <a:srgbClr val="000000"/>
                </a:solidFill>
                <a:latin typeface="Times New Roman" panose="02020603050405020304" pitchFamily="18" charset="0"/>
                <a:ea typeface="Times New Roman" panose="02020603050405020304" pitchFamily="18" charset="0"/>
              </a:rPr>
              <a:t>Formular</a:t>
            </a:r>
            <a:r>
              <a:rPr lang="es-ES" sz="1800" i="1" dirty="0">
                <a:solidFill>
                  <a:srgbClr val="000000"/>
                </a:solidFill>
                <a:latin typeface="Times New Roman" panose="02020603050405020304" pitchFamily="18" charset="0"/>
                <a:ea typeface="Times New Roman" panose="02020603050405020304" pitchFamily="18" charset="0"/>
              </a:rPr>
              <a:t> acciones de mejora utilizando las buenas prácticas de ITIL4, para mejorar la gestión de solicitudes e incidentes de la universidad Santo Tomás sede principal en Bogotá”, </a:t>
            </a:r>
            <a:r>
              <a:rPr lang="es-ES" sz="1800" dirty="0">
                <a:solidFill>
                  <a:srgbClr val="000000"/>
                </a:solidFill>
                <a:effectLst/>
                <a:latin typeface="Times New Roman" panose="02020603050405020304" pitchFamily="18" charset="0"/>
                <a:ea typeface="Times New Roman" panose="02020603050405020304" pitchFamily="18" charset="0"/>
              </a:rPr>
              <a:t>a utilizando las buenas practicas de ITIL4, para la mejora de gestión de solicitudes e incidentes de la Universidad "Santo Tomas". </a:t>
            </a:r>
          </a:p>
          <a:p>
            <a:pPr marL="0" indent="0" algn="just">
              <a:buNone/>
            </a:pPr>
            <a:endParaRPr lang="es-ES" sz="1800" dirty="0">
              <a:solidFill>
                <a:srgbClr val="000000"/>
              </a:solidFill>
              <a:latin typeface="Times New Roman" panose="02020603050405020304" pitchFamily="18" charset="0"/>
            </a:endParaRPr>
          </a:p>
          <a:p>
            <a:pPr marL="0" indent="0" algn="just">
              <a:lnSpc>
                <a:spcPct val="100000"/>
              </a:lnSpc>
              <a:buNone/>
            </a:pPr>
            <a:r>
              <a:rPr lang="es-E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César, (2019) Tesis, </a:t>
            </a:r>
            <a:r>
              <a:rPr lang="es-E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Tesis </a:t>
            </a:r>
            <a:r>
              <a:rPr lang="es-ES"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"Aplicación ITIL y su efecto en la gestión de resolución de incidencias en el área de soporte de la empresa MDP consulting", </a:t>
            </a:r>
            <a:r>
              <a:rPr lang="es-E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el objetivo general del presente trabajo es determinar la influencia de la aplicación de ITIL sobre la gestión de resolución de incidencias en el área de soporte de la empresa, como conclusión final es que la aplicación basada en ITIL influyo de forma significativa en la gestión de resolución de incidencias en el área de soporte de la empresa. Por ello se recomienda asociar el proceso de gestión de incidencia con otras tareas del negocio y así aplicar progresivamente ITIL.</a:t>
            </a:r>
            <a:endParaRPr lang="es-419"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s-PE" dirty="0"/>
          </a:p>
        </p:txBody>
      </p:sp>
    </p:spTree>
    <p:extLst>
      <p:ext uri="{BB962C8B-B14F-4D97-AF65-F5344CB8AC3E}">
        <p14:creationId xmlns:p14="http://schemas.microsoft.com/office/powerpoint/2010/main" val="1053458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7E26EC-4232-499D-8BFA-10888A62BDB4}"/>
              </a:ext>
            </a:extLst>
          </p:cNvPr>
          <p:cNvSpPr>
            <a:spLocks noGrp="1"/>
          </p:cNvSpPr>
          <p:nvPr>
            <p:ph type="title"/>
          </p:nvPr>
        </p:nvSpPr>
        <p:spPr>
          <a:xfrm>
            <a:off x="838200" y="77026"/>
            <a:ext cx="10515600" cy="1325563"/>
          </a:xfrm>
        </p:spPr>
        <p:txBody>
          <a:bodyPr/>
          <a:lstStyle/>
          <a:p>
            <a:r>
              <a:rPr lang="es-ES" dirty="0">
                <a:solidFill>
                  <a:schemeClr val="accent5">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Matriz de Consistencia:</a:t>
            </a:r>
            <a:endParaRPr lang="es-419" dirty="0">
              <a:solidFill>
                <a:schemeClr val="accent5">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2" name="Marcador de contenido 11">
            <a:extLst>
              <a:ext uri="{FF2B5EF4-FFF2-40B4-BE49-F238E27FC236}">
                <a16:creationId xmlns:a16="http://schemas.microsoft.com/office/drawing/2014/main" id="{82F34DB6-EC40-43D0-B5B2-96F9040116D3}"/>
              </a:ext>
            </a:extLst>
          </p:cNvPr>
          <p:cNvPicPr>
            <a:picLocks noGrp="1" noChangeAspect="1"/>
          </p:cNvPicPr>
          <p:nvPr>
            <p:ph idx="1"/>
          </p:nvPr>
        </p:nvPicPr>
        <p:blipFill>
          <a:blip r:embed="rId2"/>
          <a:stretch>
            <a:fillRect/>
          </a:stretch>
        </p:blipFill>
        <p:spPr>
          <a:xfrm>
            <a:off x="1656522" y="1402589"/>
            <a:ext cx="8534401" cy="5090286"/>
          </a:xfrm>
        </p:spPr>
      </p:pic>
    </p:spTree>
    <p:extLst>
      <p:ext uri="{BB962C8B-B14F-4D97-AF65-F5344CB8AC3E}">
        <p14:creationId xmlns:p14="http://schemas.microsoft.com/office/powerpoint/2010/main" val="2850209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38BC08-810B-4E59-BB3D-AFD9583B3146}"/>
              </a:ext>
            </a:extLst>
          </p:cNvPr>
          <p:cNvSpPr>
            <a:spLocks noGrp="1"/>
          </p:cNvSpPr>
          <p:nvPr>
            <p:ph type="title"/>
          </p:nvPr>
        </p:nvSpPr>
        <p:spPr>
          <a:xfrm>
            <a:off x="838200" y="365126"/>
            <a:ext cx="10515600" cy="515408"/>
          </a:xfrm>
        </p:spPr>
        <p:txBody>
          <a:bodyPr>
            <a:normAutofit fontScale="90000"/>
          </a:bodyPr>
          <a:lstStyle/>
          <a:p>
            <a:br>
              <a:rPr lang="es-PE" sz="1800" dirty="0">
                <a:effectLst/>
                <a:latin typeface="Calibri" panose="020F0502020204030204" pitchFamily="34" charset="0"/>
                <a:ea typeface="Calibri" panose="020F0502020204030204" pitchFamily="34" charset="0"/>
                <a:cs typeface="Times New Roman" panose="02020603050405020304" pitchFamily="18" charset="0"/>
              </a:rPr>
            </a:br>
            <a:endParaRPr lang="es-PE" dirty="0"/>
          </a:p>
        </p:txBody>
      </p:sp>
      <p:pic>
        <p:nvPicPr>
          <p:cNvPr id="5" name="Marcador de contenido 4">
            <a:extLst>
              <a:ext uri="{FF2B5EF4-FFF2-40B4-BE49-F238E27FC236}">
                <a16:creationId xmlns:a16="http://schemas.microsoft.com/office/drawing/2014/main" id="{5391DC07-F557-4C45-BE9F-5D328960ACB2}"/>
              </a:ext>
            </a:extLst>
          </p:cNvPr>
          <p:cNvPicPr>
            <a:picLocks noGrp="1" noChangeAspect="1"/>
          </p:cNvPicPr>
          <p:nvPr>
            <p:ph idx="1"/>
          </p:nvPr>
        </p:nvPicPr>
        <p:blipFill>
          <a:blip r:embed="rId2"/>
          <a:stretch>
            <a:fillRect/>
          </a:stretch>
        </p:blipFill>
        <p:spPr>
          <a:xfrm>
            <a:off x="1391478" y="622830"/>
            <a:ext cx="9409044" cy="5893033"/>
          </a:xfrm>
        </p:spPr>
      </p:pic>
    </p:spTree>
    <p:extLst>
      <p:ext uri="{BB962C8B-B14F-4D97-AF65-F5344CB8AC3E}">
        <p14:creationId xmlns:p14="http://schemas.microsoft.com/office/powerpoint/2010/main" val="3796878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DE7EAA-F50E-4DA0-88DE-7FB15C4E3232}"/>
              </a:ext>
            </a:extLst>
          </p:cNvPr>
          <p:cNvSpPr>
            <a:spLocks noGrp="1"/>
          </p:cNvSpPr>
          <p:nvPr>
            <p:ph type="title"/>
          </p:nvPr>
        </p:nvSpPr>
        <p:spPr>
          <a:xfrm>
            <a:off x="838200" y="185185"/>
            <a:ext cx="10515600" cy="1325563"/>
          </a:xfrm>
        </p:spPr>
        <p:txBody>
          <a:bodyPr/>
          <a:lstStyle/>
          <a:p>
            <a:r>
              <a:rPr lang="es-PE" dirty="0">
                <a:solidFill>
                  <a:schemeClr val="accent5">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Marco Teórico:</a:t>
            </a:r>
          </a:p>
        </p:txBody>
      </p:sp>
      <p:sp>
        <p:nvSpPr>
          <p:cNvPr id="3" name="Marcador de contenido 2">
            <a:extLst>
              <a:ext uri="{FF2B5EF4-FFF2-40B4-BE49-F238E27FC236}">
                <a16:creationId xmlns:a16="http://schemas.microsoft.com/office/drawing/2014/main" id="{D4575A7B-7EF2-4B1B-9195-8925D6BB27B7}"/>
              </a:ext>
            </a:extLst>
          </p:cNvPr>
          <p:cNvSpPr>
            <a:spLocks noGrp="1"/>
          </p:cNvSpPr>
          <p:nvPr>
            <p:ph idx="1"/>
          </p:nvPr>
        </p:nvSpPr>
        <p:spPr>
          <a:xfrm>
            <a:off x="626166" y="1186415"/>
            <a:ext cx="10515600" cy="5181600"/>
          </a:xfrm>
        </p:spPr>
        <p:txBody>
          <a:bodyPr>
            <a:noAutofit/>
          </a:bodyPr>
          <a:lstStyle/>
          <a:p>
            <a:pPr indent="0" algn="just">
              <a:lnSpc>
                <a:spcPct val="100000"/>
              </a:lnSpc>
              <a:buNone/>
              <a:tabLst>
                <a:tab pos="180340" algn="l"/>
              </a:tabLst>
            </a:pPr>
            <a:r>
              <a:rPr lang="es-PE"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 biblioteca de infraestructuras de tecnologías de la información o ITIL por sus siglas en inglés, es una serie de normas y buenas prácticas usadas principalmente en la gobernanza de tecnología, donde se involucra el desarrollo, implementación, mantenimientos y operaciones relacionadas.</a:t>
            </a:r>
          </a:p>
          <a:p>
            <a:pPr indent="0" algn="just">
              <a:lnSpc>
                <a:spcPct val="100000"/>
              </a:lnSpc>
              <a:buNone/>
              <a:tabLst>
                <a:tab pos="180340" algn="l"/>
              </a:tabLst>
            </a:pPr>
            <a:r>
              <a:rPr lang="es-PE"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las prácticas de ITIL 4 han evolucionado de simples procesos y funciones a un marco más inclusivo. </a:t>
            </a:r>
          </a:p>
          <a:p>
            <a:pPr indent="0" algn="just">
              <a:lnSpc>
                <a:spcPct val="100000"/>
              </a:lnSpc>
              <a:buNone/>
              <a:tabLst>
                <a:tab pos="180340" algn="l"/>
              </a:tabLst>
            </a:pPr>
            <a:r>
              <a:rPr lang="es-PE"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Es importante destacar que ahora hay tres categorías de práctica:</a:t>
            </a:r>
          </a:p>
          <a:p>
            <a:pPr marL="514350" indent="-285750" algn="just">
              <a:lnSpc>
                <a:spcPct val="100000"/>
              </a:lnSpc>
              <a:tabLst>
                <a:tab pos="180340" algn="l"/>
              </a:tabLst>
            </a:pPr>
            <a:r>
              <a:rPr lang="es-PE"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Prácticas de gestión generales</a:t>
            </a:r>
          </a:p>
          <a:p>
            <a:pPr marL="514350" indent="-285750" algn="just">
              <a:lnSpc>
                <a:spcPct val="100000"/>
              </a:lnSpc>
              <a:tabLst>
                <a:tab pos="180340" algn="l"/>
              </a:tabLst>
            </a:pPr>
            <a:r>
              <a:rPr lang="es-PE"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Prácticas de gestión de servicios</a:t>
            </a:r>
          </a:p>
          <a:p>
            <a:pPr marL="514350" indent="-285750" algn="just">
              <a:lnSpc>
                <a:spcPct val="100000"/>
              </a:lnSpc>
              <a:tabLst>
                <a:tab pos="180340" algn="l"/>
              </a:tabLst>
            </a:pPr>
            <a:r>
              <a:rPr lang="es-PE"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Prácticas de gestión técnica</a:t>
            </a:r>
          </a:p>
        </p:txBody>
      </p:sp>
    </p:spTree>
    <p:extLst>
      <p:ext uri="{BB962C8B-B14F-4D97-AF65-F5344CB8AC3E}">
        <p14:creationId xmlns:p14="http://schemas.microsoft.com/office/powerpoint/2010/main" val="3453868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DE7EAA-F50E-4DA0-88DE-7FB15C4E3232}"/>
              </a:ext>
            </a:extLst>
          </p:cNvPr>
          <p:cNvSpPr>
            <a:spLocks noGrp="1"/>
          </p:cNvSpPr>
          <p:nvPr>
            <p:ph type="title"/>
          </p:nvPr>
        </p:nvSpPr>
        <p:spPr>
          <a:xfrm>
            <a:off x="838200" y="185185"/>
            <a:ext cx="10515600" cy="1325563"/>
          </a:xfrm>
        </p:spPr>
        <p:txBody>
          <a:bodyPr/>
          <a:lstStyle/>
          <a:p>
            <a:r>
              <a:rPr lang="es-PE" dirty="0">
                <a:solidFill>
                  <a:schemeClr val="accent5">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Marco Teórico:</a:t>
            </a:r>
          </a:p>
        </p:txBody>
      </p:sp>
      <p:pic>
        <p:nvPicPr>
          <p:cNvPr id="5" name="Marcador de contenido 4">
            <a:extLst>
              <a:ext uri="{FF2B5EF4-FFF2-40B4-BE49-F238E27FC236}">
                <a16:creationId xmlns:a16="http://schemas.microsoft.com/office/drawing/2014/main" id="{5FB0F5A9-031B-4BE0-A661-3A1DA4B14B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0169" y="1178926"/>
            <a:ext cx="8285017" cy="5102604"/>
          </a:xfrm>
        </p:spPr>
      </p:pic>
    </p:spTree>
    <p:extLst>
      <p:ext uri="{BB962C8B-B14F-4D97-AF65-F5344CB8AC3E}">
        <p14:creationId xmlns:p14="http://schemas.microsoft.com/office/powerpoint/2010/main" val="1119922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38BC08-810B-4E59-BB3D-AFD9583B3146}"/>
              </a:ext>
            </a:extLst>
          </p:cNvPr>
          <p:cNvSpPr>
            <a:spLocks noGrp="1"/>
          </p:cNvSpPr>
          <p:nvPr>
            <p:ph type="title"/>
          </p:nvPr>
        </p:nvSpPr>
        <p:spPr/>
        <p:txBody>
          <a:bodyPr/>
          <a:lstStyle/>
          <a:p>
            <a:r>
              <a:rPr lang="es-PE" dirty="0">
                <a:solidFill>
                  <a:schemeClr val="accent5">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Presupuesto:</a:t>
            </a:r>
          </a:p>
        </p:txBody>
      </p:sp>
      <p:pic>
        <p:nvPicPr>
          <p:cNvPr id="17" name="Marcador de contenido 16">
            <a:extLst>
              <a:ext uri="{FF2B5EF4-FFF2-40B4-BE49-F238E27FC236}">
                <a16:creationId xmlns:a16="http://schemas.microsoft.com/office/drawing/2014/main" id="{1B035CA6-9F19-4DA4-BADF-1408CEB50FC8}"/>
              </a:ext>
            </a:extLst>
          </p:cNvPr>
          <p:cNvPicPr>
            <a:picLocks noGrp="1" noChangeAspect="1"/>
          </p:cNvPicPr>
          <p:nvPr>
            <p:ph idx="1"/>
          </p:nvPr>
        </p:nvPicPr>
        <p:blipFill>
          <a:blip r:embed="rId2"/>
          <a:stretch>
            <a:fillRect/>
          </a:stretch>
        </p:blipFill>
        <p:spPr>
          <a:xfrm>
            <a:off x="1787903" y="1881566"/>
            <a:ext cx="9158391" cy="4061944"/>
          </a:xfrm>
        </p:spPr>
      </p:pic>
    </p:spTree>
    <p:extLst>
      <p:ext uri="{BB962C8B-B14F-4D97-AF65-F5344CB8AC3E}">
        <p14:creationId xmlns:p14="http://schemas.microsoft.com/office/powerpoint/2010/main" val="2623839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A1940299-A674-46E4-9B7C-84434857F079}"/>
              </a:ext>
            </a:extLst>
          </p:cNvPr>
          <p:cNvPicPr>
            <a:picLocks noGrp="1" noChangeAspect="1"/>
          </p:cNvPicPr>
          <p:nvPr>
            <p:ph idx="1"/>
          </p:nvPr>
        </p:nvPicPr>
        <p:blipFill>
          <a:blip r:embed="rId2"/>
          <a:stretch>
            <a:fillRect/>
          </a:stretch>
        </p:blipFill>
        <p:spPr>
          <a:xfrm>
            <a:off x="1666253" y="1201150"/>
            <a:ext cx="8922234" cy="1504417"/>
          </a:xfrm>
        </p:spPr>
      </p:pic>
      <p:pic>
        <p:nvPicPr>
          <p:cNvPr id="7" name="Imagen 6">
            <a:extLst>
              <a:ext uri="{FF2B5EF4-FFF2-40B4-BE49-F238E27FC236}">
                <a16:creationId xmlns:a16="http://schemas.microsoft.com/office/drawing/2014/main" id="{A70518A1-014C-4D4C-BE99-E21007250181}"/>
              </a:ext>
            </a:extLst>
          </p:cNvPr>
          <p:cNvPicPr>
            <a:picLocks noChangeAspect="1"/>
          </p:cNvPicPr>
          <p:nvPr/>
        </p:nvPicPr>
        <p:blipFill>
          <a:blip r:embed="rId3"/>
          <a:stretch>
            <a:fillRect/>
          </a:stretch>
        </p:blipFill>
        <p:spPr>
          <a:xfrm>
            <a:off x="1666252" y="3217651"/>
            <a:ext cx="8922233" cy="2815196"/>
          </a:xfrm>
          <a:prstGeom prst="rect">
            <a:avLst/>
          </a:prstGeom>
        </p:spPr>
      </p:pic>
    </p:spTree>
    <p:extLst>
      <p:ext uri="{BB962C8B-B14F-4D97-AF65-F5344CB8AC3E}">
        <p14:creationId xmlns:p14="http://schemas.microsoft.com/office/powerpoint/2010/main" val="111078748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C09B6F08EF2C64E83F05E736CE78240" ma:contentTypeVersion="4" ma:contentTypeDescription="Crear nuevo documento." ma:contentTypeScope="" ma:versionID="036ad63a46e006ba12fdf37a2035904b">
  <xsd:schema xmlns:xsd="http://www.w3.org/2001/XMLSchema" xmlns:xs="http://www.w3.org/2001/XMLSchema" xmlns:p="http://schemas.microsoft.com/office/2006/metadata/properties" xmlns:ns2="8836c5b1-46a2-4ceb-a441-7567266f2136" targetNamespace="http://schemas.microsoft.com/office/2006/metadata/properties" ma:root="true" ma:fieldsID="d4c6db9f7bd091f18145fa5bd61fa1ca" ns2:_="">
    <xsd:import namespace="8836c5b1-46a2-4ceb-a441-7567266f213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36c5b1-46a2-4ceb-a441-7567266f213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114EC70-6B42-436D-AAB4-8C1B1C8DC499}"/>
</file>

<file path=customXml/itemProps2.xml><?xml version="1.0" encoding="utf-8"?>
<ds:datastoreItem xmlns:ds="http://schemas.openxmlformats.org/officeDocument/2006/customXml" ds:itemID="{5E20D722-E9A0-4D11-AE40-BB795374B2C9}"/>
</file>

<file path=customXml/itemProps3.xml><?xml version="1.0" encoding="utf-8"?>
<ds:datastoreItem xmlns:ds="http://schemas.openxmlformats.org/officeDocument/2006/customXml" ds:itemID="{750D9713-4C82-4FF0-B74B-EA913E2797F7}"/>
</file>

<file path=docProps/app.xml><?xml version="1.0" encoding="utf-8"?>
<Properties xmlns="http://schemas.openxmlformats.org/officeDocument/2006/extended-properties" xmlns:vt="http://schemas.openxmlformats.org/officeDocument/2006/docPropsVTypes">
  <TotalTime>271</TotalTime>
  <Words>403</Words>
  <Application>Microsoft Office PowerPoint</Application>
  <PresentationFormat>Panorámica</PresentationFormat>
  <Paragraphs>25</Paragraphs>
  <Slides>11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Arial</vt:lpstr>
      <vt:lpstr>Calibri</vt:lpstr>
      <vt:lpstr>Calibri Light</vt:lpstr>
      <vt:lpstr>Edwardian Script ITC</vt:lpstr>
      <vt:lpstr>Times New Roman</vt:lpstr>
      <vt:lpstr>Tema de Office</vt:lpstr>
      <vt:lpstr>Presentación de PowerPoint</vt:lpstr>
      <vt:lpstr> </vt:lpstr>
      <vt:lpstr>Antecedente Relevantes:</vt:lpstr>
      <vt:lpstr>Matriz de Consistencia:</vt:lpstr>
      <vt:lpstr> </vt:lpstr>
      <vt:lpstr>Marco Teórico:</vt:lpstr>
      <vt:lpstr>Marco Teórico:</vt:lpstr>
      <vt:lpstr>Presupuesto:</vt:lpstr>
      <vt:lpstr>Presentación de PowerPoint</vt:lpstr>
      <vt:lpstr>Cronograma: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Sensibilidad Interpersonal</dc:title>
  <dc:creator>LENOVO</dc:creator>
  <cp:lastModifiedBy>Tonny</cp:lastModifiedBy>
  <cp:revision>18</cp:revision>
  <dcterms:created xsi:type="dcterms:W3CDTF">2020-09-06T03:16:12Z</dcterms:created>
  <dcterms:modified xsi:type="dcterms:W3CDTF">2021-04-18T22:18:51Z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0x0101000C09B6F08EF2C64E83F05E736CE78240</vt:lpwstr>
  </property>
</Properties>
</file>