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62" r:id="rId9"/>
  </p:sldIdLst>
  <p:sldSz cx="12192000" cy="6858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sAyebwxofFsbhldNi5qs/exKA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988A2-0EBF-4DB3-8E31-74059D02C8F3}" v="1" dt="2021-04-13T18:24:02.073"/>
    <p1510:client id="{3AE6BF13-19C7-43A1-BC01-1E694A4571CB}" v="7" dt="2021-04-13T18:21:4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5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HERNESTO JULCA GROVAS" userId="S::2015706259@unfv.edu.pe::c8a2ad49-620b-4533-87d6-ecec85d1744c" providerId="AD" clId="Web-{1C0988A2-0EBF-4DB3-8E31-74059D02C8F3}"/>
    <pc:docChg chg="modSld">
      <pc:chgData name="JESUS HERNESTO JULCA GROVAS" userId="S::2015706259@unfv.edu.pe::c8a2ad49-620b-4533-87d6-ecec85d1744c" providerId="AD" clId="Web-{1C0988A2-0EBF-4DB3-8E31-74059D02C8F3}" dt="2021-04-13T18:24:02.073" v="0" actId="1076"/>
      <pc:docMkLst>
        <pc:docMk/>
      </pc:docMkLst>
      <pc:sldChg chg="modSp">
        <pc:chgData name="JESUS HERNESTO JULCA GROVAS" userId="S::2015706259@unfv.edu.pe::c8a2ad49-620b-4533-87d6-ecec85d1744c" providerId="AD" clId="Web-{1C0988A2-0EBF-4DB3-8E31-74059D02C8F3}" dt="2021-04-13T18:24:02.073" v="0" actId="1076"/>
        <pc:sldMkLst>
          <pc:docMk/>
          <pc:sldMk cId="0" sldId="260"/>
        </pc:sldMkLst>
        <pc:spChg chg="mod">
          <ac:chgData name="JESUS HERNESTO JULCA GROVAS" userId="S::2015706259@unfv.edu.pe::c8a2ad49-620b-4533-87d6-ecec85d1744c" providerId="AD" clId="Web-{1C0988A2-0EBF-4DB3-8E31-74059D02C8F3}" dt="2021-04-13T18:24:02.073" v="0" actId="1076"/>
          <ac:spMkLst>
            <pc:docMk/>
            <pc:sldMk cId="0" sldId="260"/>
            <ac:spMk id="218" creationId="{00000000-0000-0000-0000-000000000000}"/>
          </ac:spMkLst>
        </pc:spChg>
      </pc:sldChg>
    </pc:docChg>
  </pc:docChgLst>
  <pc:docChgLst>
    <pc:chgData name="JESUS HERNESTO JULCA GROVAS" userId="S::2015706259@unfv.edu.pe::c8a2ad49-620b-4533-87d6-ecec85d1744c" providerId="AD" clId="Web-{3AE6BF13-19C7-43A1-BC01-1E694A4571CB}"/>
    <pc:docChg chg="modSld">
      <pc:chgData name="JESUS HERNESTO JULCA GROVAS" userId="S::2015706259@unfv.edu.pe::c8a2ad49-620b-4533-87d6-ecec85d1744c" providerId="AD" clId="Web-{3AE6BF13-19C7-43A1-BC01-1E694A4571CB}" dt="2021-04-13T18:21:43.894" v="5" actId="14100"/>
      <pc:docMkLst>
        <pc:docMk/>
      </pc:docMkLst>
      <pc:sldChg chg="addSp delSp modSp">
        <pc:chgData name="JESUS HERNESTO JULCA GROVAS" userId="S::2015706259@unfv.edu.pe::c8a2ad49-620b-4533-87d6-ecec85d1744c" providerId="AD" clId="Web-{3AE6BF13-19C7-43A1-BC01-1E694A4571CB}" dt="2021-04-13T18:21:43.894" v="5" actId="14100"/>
        <pc:sldMkLst>
          <pc:docMk/>
          <pc:sldMk cId="0" sldId="259"/>
        </pc:sldMkLst>
        <pc:picChg chg="add mod">
          <ac:chgData name="JESUS HERNESTO JULCA GROVAS" userId="S::2015706259@unfv.edu.pe::c8a2ad49-620b-4533-87d6-ecec85d1744c" providerId="AD" clId="Web-{3AE6BF13-19C7-43A1-BC01-1E694A4571CB}" dt="2021-04-13T18:21:43.894" v="5" actId="14100"/>
          <ac:picMkLst>
            <pc:docMk/>
            <pc:sldMk cId="0" sldId="259"/>
            <ac:picMk id="2" creationId="{E43ADE89-7DB2-48D3-A1A5-7FACF897BB88}"/>
          </ac:picMkLst>
        </pc:picChg>
        <pc:picChg chg="del">
          <ac:chgData name="JESUS HERNESTO JULCA GROVAS" userId="S::2015706259@unfv.edu.pe::c8a2ad49-620b-4533-87d6-ecec85d1744c" providerId="AD" clId="Web-{3AE6BF13-19C7-43A1-BC01-1E694A4571CB}" dt="2021-04-13T18:21:38.582" v="0"/>
          <ac:picMkLst>
            <pc:docMk/>
            <pc:sldMk cId="0" sldId="259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 Solo el título">
  <p:cSld name="1_ Solo el títul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6" name="Google Shape;116;p21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581194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"/>
          </p:nvPr>
        </p:nvSpPr>
        <p:spPr>
          <a:xfrm>
            <a:off x="6298472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5"/>
          </p:nvPr>
        </p:nvSpPr>
        <p:spPr>
          <a:xfrm>
            <a:off x="6298471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6"/>
          </p:nvPr>
        </p:nvSpPr>
        <p:spPr>
          <a:xfrm>
            <a:off x="3444517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7"/>
          </p:nvPr>
        </p:nvSpPr>
        <p:spPr>
          <a:xfrm>
            <a:off x="3444519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8"/>
          </p:nvPr>
        </p:nvSpPr>
        <p:spPr>
          <a:xfrm>
            <a:off x="9138807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9"/>
          </p:nvPr>
        </p:nvSpPr>
        <p:spPr>
          <a:xfrm>
            <a:off x="9138806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lt1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lt1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lt1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43" name="Google Shape;143;p23"/>
          <p:cNvSpPr/>
          <p:nvPr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>
            <a:spLocks noGrp="1"/>
          </p:cNvSpPr>
          <p:nvPr>
            <p:ph type="pic" idx="2"/>
          </p:nvPr>
        </p:nvSpPr>
        <p:spPr>
          <a:xfrm>
            <a:off x="8622917" y="3322281"/>
            <a:ext cx="3367862" cy="33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0"/>
          <p:cNvSpPr>
            <a:spLocks noGrp="1"/>
          </p:cNvSpPr>
          <p:nvPr>
            <p:ph type="pic" idx="3"/>
          </p:nvPr>
        </p:nvSpPr>
        <p:spPr>
          <a:xfrm>
            <a:off x="768350" y="2312987"/>
            <a:ext cx="7315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581194" y="3580809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3"/>
          </p:nvPr>
        </p:nvSpPr>
        <p:spPr>
          <a:xfrm>
            <a:off x="6416039" y="2905649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4"/>
          </p:nvPr>
        </p:nvSpPr>
        <p:spPr>
          <a:xfrm>
            <a:off x="6416037" y="3580809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75940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4653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75940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3642897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3642900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5"/>
          </p:nvPr>
        </p:nvSpPr>
        <p:spPr>
          <a:xfrm>
            <a:off x="652639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6"/>
          </p:nvPr>
        </p:nvSpPr>
        <p:spPr>
          <a:xfrm>
            <a:off x="652639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7"/>
          </p:nvPr>
        </p:nvSpPr>
        <p:spPr>
          <a:xfrm>
            <a:off x="9409888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8"/>
          </p:nvPr>
        </p:nvSpPr>
        <p:spPr>
          <a:xfrm>
            <a:off x="9409891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ra de sección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>
            <a:spLocks noGrp="1"/>
          </p:cNvSpPr>
          <p:nvPr>
            <p:ph type="title"/>
          </p:nvPr>
        </p:nvSpPr>
        <p:spPr>
          <a:xfrm>
            <a:off x="514628" y="2620867"/>
            <a:ext cx="3377490" cy="167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SzPts val="1400"/>
            </a:pPr>
            <a:r>
              <a:rPr lang="es-419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IMPLEMENTACIÓN DE UN SISTEMA DE GESTIÓN: AUTOMATIZACIÓN DE LA UNIDAD INVESTIGACIÓN, INNOVACIÓN Y EMPRENDIMIENTO DE LA FACULTAD DE INGENIERÍA INDUSTRIAL Y SISTEMAS - UNFV </a:t>
            </a:r>
            <a:endParaRPr sz="16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Google Shape;17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b="1" dirty="0"/>
              <a:t>PLAN DE TESIS</a:t>
            </a: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091" y="682689"/>
            <a:ext cx="2326564" cy="113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703969" y="1815552"/>
            <a:ext cx="3159628" cy="60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</a:pPr>
            <a:r>
              <a:rPr lang="es-ES" sz="150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FACULTAD DE INGENIERIA INDUSTRIAL Y DE SISTEMAS</a:t>
            </a:r>
            <a:endParaRPr sz="13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</a:pPr>
            <a:endParaRPr sz="1600" b="0" i="0" u="none" strike="noStrike" cap="none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8" name="Picture 4" descr="Cómo escribir una tesis sin morir en el intento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64" y="1179829"/>
            <a:ext cx="6662255" cy="465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97;p2"/>
          <p:cNvSpPr txBox="1"/>
          <p:nvPr/>
        </p:nvSpPr>
        <p:spPr>
          <a:xfrm>
            <a:off x="1153655" y="5386969"/>
            <a:ext cx="2869404" cy="12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             ALUMNO</a:t>
            </a:r>
            <a:endParaRPr lang="es-ES" b="0" i="0" u="none" strike="noStrike" cap="none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buClr>
                <a:srgbClr val="FFFFFF"/>
              </a:buClr>
              <a:buSzPts val="2400"/>
            </a:pPr>
            <a:r>
              <a:rPr lang="pt-BR" sz="1200" dirty="0">
                <a:solidFill>
                  <a:schemeClr val="bg1"/>
                </a:solidFill>
              </a:rPr>
              <a:t>JULCA GROVAS , JESÚS  H.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title" idx="4294967295"/>
          </p:nvPr>
        </p:nvSpPr>
        <p:spPr>
          <a:xfrm>
            <a:off x="0" y="2647950"/>
            <a:ext cx="3032125" cy="17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20"/>
              <a:buFont typeface="Gill Sans"/>
              <a:buNone/>
            </a:pPr>
            <a:r>
              <a:rPr lang="es-ES" sz="2520" dirty="0"/>
              <a:t>MATRIZ DE CONSISTENCIA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8546"/>
            <a:ext cx="11744325" cy="65393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>
            <a:spLocks noGrp="1"/>
          </p:cNvSpPr>
          <p:nvPr>
            <p:ph type="title" idx="4294967295"/>
          </p:nvPr>
        </p:nvSpPr>
        <p:spPr>
          <a:xfrm>
            <a:off x="0" y="2647950"/>
            <a:ext cx="3032125" cy="17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Gill Sans"/>
              <a:buNone/>
            </a:pPr>
            <a:r>
              <a:rPr lang="es-ES" sz="2000" dirty="0"/>
              <a:t>CRONOGRAMA DE PLAN DE TESIS</a:t>
            </a:r>
            <a:endParaRPr dirty="0"/>
          </a:p>
        </p:txBody>
      </p:sp>
      <p:pic>
        <p:nvPicPr>
          <p:cNvPr id="2" name="Imagen 3" descr="Gráfico&#10;&#10;Descripción generada automáticamente">
            <a:extLst>
              <a:ext uri="{FF2B5EF4-FFF2-40B4-BE49-F238E27FC236}">
                <a16:creationId xmlns:a16="http://schemas.microsoft.com/office/drawing/2014/main" id="{E43ADE89-7DB2-48D3-A1A5-7FACF897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96384"/>
            <a:ext cx="11560628" cy="58462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title" idx="4294967295"/>
          </p:nvPr>
        </p:nvSpPr>
        <p:spPr>
          <a:xfrm>
            <a:off x="408214" y="1772331"/>
            <a:ext cx="3032125" cy="95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s-ES" b="1" dirty="0">
                <a:solidFill>
                  <a:srgbClr val="FFFF00"/>
                </a:solidFill>
              </a:rPr>
              <a:t>PRESUPUESTO</a:t>
            </a: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9" y="2743200"/>
            <a:ext cx="2528779" cy="154305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95" y="1180392"/>
            <a:ext cx="8063494" cy="465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8;p7"/>
          <p:cNvSpPr txBox="1">
            <a:spLocks/>
          </p:cNvSpPr>
          <p:nvPr/>
        </p:nvSpPr>
        <p:spPr>
          <a:xfrm>
            <a:off x="3683760" y="475785"/>
            <a:ext cx="11850725" cy="75048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6000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80" name="Picture 8" descr="Gracias por su atencion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5" y="857867"/>
            <a:ext cx="8078941" cy="513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09B6F08EF2C64E83F05E736CE78240" ma:contentTypeVersion="4" ma:contentTypeDescription="Crear nuevo documento." ma:contentTypeScope="" ma:versionID="036ad63a46e006ba12fdf37a2035904b">
  <xsd:schema xmlns:xsd="http://www.w3.org/2001/XMLSchema" xmlns:xs="http://www.w3.org/2001/XMLSchema" xmlns:p="http://schemas.microsoft.com/office/2006/metadata/properties" xmlns:ns2="8836c5b1-46a2-4ceb-a441-7567266f2136" targetNamespace="http://schemas.microsoft.com/office/2006/metadata/properties" ma:root="true" ma:fieldsID="d4c6db9f7bd091f18145fa5bd61fa1ca" ns2:_="">
    <xsd:import namespace="8836c5b1-46a2-4ceb-a441-7567266f2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6c5b1-46a2-4ceb-a441-7567266f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DA4FE7-3AA6-4706-A031-B9860E621FA3}"/>
</file>

<file path=customXml/itemProps2.xml><?xml version="1.0" encoding="utf-8"?>
<ds:datastoreItem xmlns:ds="http://schemas.openxmlformats.org/officeDocument/2006/customXml" ds:itemID="{0DF30D1A-CFEA-4E44-927A-48A0FE9EEF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447369-6C9A-4DB5-B165-3B825FA2F1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</Words>
  <Application>Microsoft Office PowerPoint</Application>
  <PresentationFormat>Panorámica</PresentationFormat>
  <Paragraphs>13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DividendVTI</vt:lpstr>
      <vt:lpstr>IMPLEMENTACIÓN DE UN SISTEMA DE GESTIÓN: AUTOMATIZACIÓN DE LA UNIDAD INVESTIGACIÓN, INNOVACIÓN Y EMPRENDIMIENTO DE LA FACULTAD DE INGENIERÍA INDUSTRIAL Y SISTEMAS - UNFV </vt:lpstr>
      <vt:lpstr>MATRIZ DE CONSISTENCIA</vt:lpstr>
      <vt:lpstr>CRONOGRAMA DE PLAN DE TESIS</vt:lpstr>
      <vt:lpstr>PRESUPUESTO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SISTEMA DE GESTIÓN: AUTOMATIZACIÓN DE LA UNIDAD INVESTIGACIÓN, INNOVACIÓN Y EMPRENDIMIENTO DE LA FACULTAD DE INGENIERÍA INDUSTRIAL Y SISTEMAS - UNFV</dc:title>
  <dc:creator>Edmundo David Pereyra Pizarro</dc:creator>
  <cp:lastModifiedBy>Jesús</cp:lastModifiedBy>
  <cp:revision>8</cp:revision>
  <dcterms:created xsi:type="dcterms:W3CDTF">2020-12-02T04:00:38Z</dcterms:created>
  <dcterms:modified xsi:type="dcterms:W3CDTF">2021-04-13T18:24:04Z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0x0101000C09B6F08EF2C64E83F05E736CE78240</vt:lpwstr>
  </property>
</Properties>
</file>