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9" r:id="rId5"/>
    <p:sldId id="329" r:id="rId6"/>
    <p:sldId id="334" r:id="rId7"/>
    <p:sldId id="339" r:id="rId8"/>
    <p:sldId id="340" r:id="rId9"/>
    <p:sldId id="338" r:id="rId10"/>
    <p:sldId id="337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00"/>
    <a:srgbClr val="FF65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26" name="Rectángulo: esquinas redondeadas 6">
            <a:extLst>
              <a:ext uri="{FF2B5EF4-FFF2-40B4-BE49-F238E27FC236}">
                <a16:creationId xmlns:a16="http://schemas.microsoft.com/office/drawing/2014/main" id="{A87F8E12-34DD-45B2-8377-6BAD9318D314}"/>
              </a:ext>
            </a:extLst>
          </p:cNvPr>
          <p:cNvSpPr/>
          <p:nvPr userDrawn="1"/>
        </p:nvSpPr>
        <p:spPr>
          <a:xfrm>
            <a:off x="0" y="-195263"/>
            <a:ext cx="9144000" cy="946721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B12E36F-6565-4BC7-B0DE-5F92CFB80D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17604" r="4522" b="20944"/>
          <a:stretch/>
        </p:blipFill>
        <p:spPr>
          <a:xfrm>
            <a:off x="2657475" y="824013"/>
            <a:ext cx="3829050" cy="144139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D874507E-60F9-4CC6-A417-A85AEAC5C481}"/>
              </a:ext>
            </a:extLst>
          </p:cNvPr>
          <p:cNvSpPr/>
          <p:nvPr userDrawn="1"/>
        </p:nvSpPr>
        <p:spPr>
          <a:xfrm>
            <a:off x="0" y="6629400"/>
            <a:ext cx="9144000" cy="228685"/>
          </a:xfrm>
          <a:prstGeom prst="rect">
            <a:avLst/>
          </a:pr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5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64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7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135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36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98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16E3F8-1E08-48E6-BA1E-6E08521E0163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0B2603-EC53-4E8C-AD17-D9E61A834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" t="18566" r="79398" b="21710"/>
          <a:stretch/>
        </p:blipFill>
        <p:spPr>
          <a:xfrm>
            <a:off x="476817" y="88106"/>
            <a:ext cx="321469" cy="771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E13179-515B-4F7D-A69D-486D214E1875}"/>
              </a:ext>
            </a:extLst>
          </p:cNvPr>
          <p:cNvSpPr txBox="1"/>
          <p:nvPr userDrawn="1"/>
        </p:nvSpPr>
        <p:spPr>
          <a:xfrm>
            <a:off x="776060" y="222809"/>
            <a:ext cx="19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50" spc="100" dirty="0">
                <a:latin typeface="Arial" panose="020B0604020202020204" pitchFamily="34" charset="0"/>
                <a:cs typeface="Arial" panose="020B0604020202020204" pitchFamily="34" charset="0"/>
              </a:rPr>
              <a:t>Universidad Nacional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BC45FA-2EB1-4BFE-9640-079CA16F7A84}"/>
              </a:ext>
            </a:extLst>
          </p:cNvPr>
          <p:cNvSpPr txBox="1"/>
          <p:nvPr userDrawn="1"/>
        </p:nvSpPr>
        <p:spPr>
          <a:xfrm>
            <a:off x="778441" y="362900"/>
            <a:ext cx="1915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50" b="1" spc="10" dirty="0">
                <a:latin typeface="Arial" panose="020B0604020202020204" pitchFamily="34" charset="0"/>
                <a:cs typeface="Arial" panose="020B0604020202020204" pitchFamily="34" charset="0"/>
              </a:rPr>
              <a:t>Federico Villarreal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16122F5-A8B0-456E-AE9A-63825D2274CF}"/>
              </a:ext>
            </a:extLst>
          </p:cNvPr>
          <p:cNvCxnSpPr/>
          <p:nvPr userDrawn="1"/>
        </p:nvCxnSpPr>
        <p:spPr>
          <a:xfrm>
            <a:off x="879249" y="654843"/>
            <a:ext cx="1600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1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677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32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0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8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66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50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4C37-5C80-4069-8EBA-CA94ADF8086E}" type="datetimeFigureOut">
              <a:rPr lang="es-PE" smtClean="0"/>
              <a:t>20/04/2021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81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366CE32-9A1E-4AB7-BF0B-9A15F7178C47}"/>
              </a:ext>
            </a:extLst>
          </p:cNvPr>
          <p:cNvSpPr/>
          <p:nvPr/>
        </p:nvSpPr>
        <p:spPr>
          <a:xfrm>
            <a:off x="3164666" y="5735534"/>
            <a:ext cx="4962332" cy="375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PE" sz="1400" b="1" dirty="0" smtClean="0">
                <a:latin typeface="Roboto"/>
                <a:ea typeface="Roboto"/>
                <a:cs typeface="Roboto"/>
                <a:sym typeface="Roboto"/>
              </a:rPr>
              <a:t>OCHOA NIMA, JOSE BRANDOM</a:t>
            </a:r>
            <a:endParaRPr lang="es-PE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64666" y="513396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INTEGRANTES</a:t>
            </a:r>
            <a:endParaRPr lang="es-PE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35943" y="2289928"/>
            <a:ext cx="860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“</a:t>
            </a:r>
            <a:r>
              <a:rPr lang="es-MX" b="1" dirty="0" smtClean="0"/>
              <a:t>EL USO DEL BPM PARA LA OPTIMIZACIÓN DE LOS PROCESOS EN EL ÁREA DE DESARROLLO DENTRO DE LA EMPRESA RRSOFTCONSULTING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66CE32-9A1E-4AB7-BF0B-9A15F7178C47}"/>
              </a:ext>
            </a:extLst>
          </p:cNvPr>
          <p:cNvSpPr/>
          <p:nvPr/>
        </p:nvSpPr>
        <p:spPr>
          <a:xfrm>
            <a:off x="2276257" y="4687358"/>
            <a:ext cx="4962332" cy="375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PE" sz="1400" b="1" dirty="0" smtClean="0">
                <a:latin typeface="Roboto"/>
                <a:ea typeface="Roboto"/>
                <a:cs typeface="Roboto"/>
                <a:sym typeface="Roboto"/>
              </a:rPr>
              <a:t>DR. LEZAMA GONZALES, PEDRO MARTIN</a:t>
            </a:r>
            <a:endParaRPr lang="es-PE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00934" y="416413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DOCENTE</a:t>
            </a:r>
            <a:endParaRPr lang="es-PE" sz="2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66CE32-9A1E-4AB7-BF0B-9A15F7178C47}"/>
              </a:ext>
            </a:extLst>
          </p:cNvPr>
          <p:cNvSpPr/>
          <p:nvPr/>
        </p:nvSpPr>
        <p:spPr>
          <a:xfrm>
            <a:off x="4181668" y="3534166"/>
            <a:ext cx="2892463" cy="375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PE" sz="1400" b="1" dirty="0" smtClean="0">
                <a:latin typeface="Roboto"/>
                <a:ea typeface="Roboto"/>
                <a:cs typeface="Roboto"/>
                <a:sym typeface="Roboto"/>
              </a:rPr>
              <a:t>SEMINARIO DE TESIS</a:t>
            </a:r>
            <a:endParaRPr lang="es-PE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077955" y="349151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CURSO: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42555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11198" y="521001"/>
            <a:ext cx="6347715" cy="1826581"/>
          </a:xfrm>
        </p:spPr>
        <p:txBody>
          <a:bodyPr/>
          <a:lstStyle/>
          <a:p>
            <a:r>
              <a:rPr lang="es-US" dirty="0" smtClean="0"/>
              <a:t>ANTECEDENTES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790221" y="2709936"/>
            <a:ext cx="6347715" cy="860400"/>
          </a:xfrm>
        </p:spPr>
        <p:txBody>
          <a:bodyPr>
            <a:normAutofit fontScale="92500" lnSpcReduction="20000"/>
          </a:bodyPr>
          <a:lstStyle/>
          <a:p>
            <a:r>
              <a:rPr lang="es-MX" b="1" i="1" dirty="0"/>
              <a:t>Aplicación de la gestión por procesos de negocios y su efecto en el proceso de producción en </a:t>
            </a:r>
            <a:r>
              <a:rPr lang="es-MX" b="1" i="1" dirty="0" err="1"/>
              <a:t>D’meylin</a:t>
            </a:r>
            <a:r>
              <a:rPr lang="es-MX" b="1" i="1" dirty="0"/>
              <a:t> </a:t>
            </a:r>
            <a:r>
              <a:rPr lang="es-MX" b="1" i="1" dirty="0" err="1" smtClean="0"/>
              <a:t>sac</a:t>
            </a:r>
            <a:r>
              <a:rPr lang="es-MX" b="1" i="1" dirty="0" smtClean="0"/>
              <a:t> - 2018</a:t>
            </a:r>
            <a:endParaRPr lang="en-US" b="1" dirty="0"/>
          </a:p>
        </p:txBody>
      </p:sp>
      <p:sp>
        <p:nvSpPr>
          <p:cNvPr id="25" name="Marcador de texto 3"/>
          <p:cNvSpPr txBox="1">
            <a:spLocks/>
          </p:cNvSpPr>
          <p:nvPr/>
        </p:nvSpPr>
        <p:spPr>
          <a:xfrm>
            <a:off x="790221" y="3821891"/>
            <a:ext cx="6818490" cy="254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su principal objetivo es demostrar como la aplicación de BPM logró obtener efectos positivos en el proceso de producción en la casa de tortas </a:t>
            </a:r>
            <a:r>
              <a:rPr lang="es-MX" dirty="0" err="1"/>
              <a:t>D’Meylin</a:t>
            </a:r>
            <a:r>
              <a:rPr lang="es-MX" dirty="0"/>
              <a:t> SAC. </a:t>
            </a:r>
            <a:endParaRPr lang="en-US" dirty="0"/>
          </a:p>
          <a:p>
            <a:r>
              <a:rPr lang="es-MX" dirty="0"/>
              <a:t>Su investigación fue aplicativa con un diseño pre experimentan con una población de producción de un mes (90 ordenes) en donde realizó u contraste de hipótesis para poder determinar si su proyecto iba a ser aceptado o rechazado. </a:t>
            </a:r>
            <a:br>
              <a:rPr lang="es-MX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7971" y="735433"/>
            <a:ext cx="6347715" cy="1826581"/>
          </a:xfrm>
        </p:spPr>
        <p:txBody>
          <a:bodyPr/>
          <a:lstStyle/>
          <a:p>
            <a:r>
              <a:rPr lang="es-US" dirty="0" smtClean="0"/>
              <a:t>RR SOFT CONSULTING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0315" y="3066510"/>
            <a:ext cx="6347715" cy="1883862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Ofrece </a:t>
            </a:r>
            <a:r>
              <a:rPr lang="es-MX" dirty="0"/>
              <a:t>soluciones informáticas para sus procesos empresariales. </a:t>
            </a:r>
            <a:r>
              <a:rPr lang="es-MX" dirty="0" smtClean="0"/>
              <a:t>El equipo </a:t>
            </a:r>
            <a:r>
              <a:rPr lang="es-MX" dirty="0"/>
              <a:t>se encargará de estudiar las necesidades tecnológicas que su negocio pueda tener para ofrecerle una solución personalizada que le haga ganar en tiempo, productividad y rentabilidad.</a:t>
            </a:r>
            <a:endParaRPr lang="es-MX" dirty="0" smtClean="0"/>
          </a:p>
          <a:p>
            <a:r>
              <a:rPr lang="es-MX" dirty="0" smtClean="0"/>
              <a:t>Sistema </a:t>
            </a:r>
            <a:r>
              <a:rPr lang="es-MX" dirty="0"/>
              <a:t>de Gestión para las Pequeñas Empresas, con los Módulos de Ventas, Compras, Inventarios, Finanzas (Caja Tienda, Bancos, Créditos y Cobranzas y Proveedores), Gerencia y Estadísticas y Tributación Contable.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" y="2251132"/>
            <a:ext cx="8610976" cy="354006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50815" y="1085389"/>
            <a:ext cx="6347715" cy="1826581"/>
          </a:xfrm>
        </p:spPr>
        <p:txBody>
          <a:bodyPr/>
          <a:lstStyle/>
          <a:p>
            <a:r>
              <a:rPr lang="es-US" dirty="0" smtClean="0"/>
              <a:t>MATRIZ DE CONSISTENCIA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3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50815" y="1085389"/>
            <a:ext cx="6347715" cy="1826581"/>
          </a:xfrm>
        </p:spPr>
        <p:txBody>
          <a:bodyPr/>
          <a:lstStyle/>
          <a:p>
            <a:r>
              <a:rPr lang="es-US" dirty="0" smtClean="0"/>
              <a:t>MATRIZ DE CONSISTENCIA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0" y="2911970"/>
            <a:ext cx="8888861" cy="26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461" y="1019503"/>
            <a:ext cx="6347713" cy="1320800"/>
          </a:xfrm>
        </p:spPr>
        <p:txBody>
          <a:bodyPr/>
          <a:lstStyle/>
          <a:p>
            <a:r>
              <a:rPr lang="es-MX" b="1" dirty="0"/>
              <a:t>CRONOGRAMA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6" y="1958093"/>
            <a:ext cx="8111521" cy="45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2358" y="1219200"/>
            <a:ext cx="6347713" cy="1320800"/>
          </a:xfrm>
        </p:spPr>
        <p:txBody>
          <a:bodyPr/>
          <a:lstStyle/>
          <a:p>
            <a:r>
              <a:rPr lang="es-MX" b="1" dirty="0"/>
              <a:t>PRESUPUESTO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75" y="2097852"/>
            <a:ext cx="643027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3301861" y="3560586"/>
            <a:ext cx="6347715" cy="1826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S" dirty="0" smtClean="0"/>
              <a:t>GRACIAS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4D3824-6FD9-422E-BBE7-566EC17FAE8A}"/>
</file>

<file path=customXml/itemProps2.xml><?xml version="1.0" encoding="utf-8"?>
<ds:datastoreItem xmlns:ds="http://schemas.openxmlformats.org/officeDocument/2006/customXml" ds:itemID="{7FA4D091-F823-4B72-9CFF-E4098581183A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9c536e3-971c-4791-ae6b-adb814912482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0C4712-2D6E-4416-B4E5-D107EC225E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4909</TotalTime>
  <Words>222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Roboto</vt:lpstr>
      <vt:lpstr>Arial</vt:lpstr>
      <vt:lpstr>Trebuchet MS</vt:lpstr>
      <vt:lpstr>Wingdings 3</vt:lpstr>
      <vt:lpstr>Faceta</vt:lpstr>
      <vt:lpstr>Presentación de PowerPoint</vt:lpstr>
      <vt:lpstr>ANTECEDENTES</vt:lpstr>
      <vt:lpstr>RR SOFT CONSULTING</vt:lpstr>
      <vt:lpstr>MATRIZ DE CONSISTENCIA</vt:lpstr>
      <vt:lpstr>MATRIZ DE CONSISTENCIA</vt:lpstr>
      <vt:lpstr>CRONOGRAMA </vt:lpstr>
      <vt:lpstr>PRESUPUESTO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UNFV</dc:creator>
  <cp:lastModifiedBy>brandom ochoa</cp:lastModifiedBy>
  <cp:revision>153</cp:revision>
  <dcterms:created xsi:type="dcterms:W3CDTF">2020-04-09T16:16:03Z</dcterms:created>
  <dcterms:modified xsi:type="dcterms:W3CDTF">2021-04-21T00:34:09Z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0x0101000C09B6F08EF2C64E83F05E736CE78240</vt:lpwstr>
  </property>
</Properties>
</file>