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7"/>
  </p:handoutMasterIdLst>
  <p:sldIdLst>
    <p:sldId id="268" r:id="rId2"/>
    <p:sldId id="277" r:id="rId3"/>
    <p:sldId id="269" r:id="rId4"/>
    <p:sldId id="275" r:id="rId5"/>
    <p:sldId id="276" r:id="rId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A28A0-CC32-4998-8BD1-5686F50F4E2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4EA36-BCD6-45A6-A49E-7361701FC3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3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2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987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3793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5713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6539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8767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507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577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11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2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82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95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90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130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9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27604-FD01-4382-9C6A-5D6D8B79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4728"/>
            <a:ext cx="10515600" cy="801064"/>
          </a:xfrm>
        </p:spPr>
        <p:txBody>
          <a:bodyPr>
            <a:noAutofit/>
          </a:bodyPr>
          <a:lstStyle/>
          <a:p>
            <a:pPr algn="ctr"/>
            <a:r>
              <a:rPr lang="es-ES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DE TESIS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4B0021-8B10-42BB-A953-51FE3BD11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6851"/>
            <a:ext cx="10515600" cy="2107097"/>
          </a:xfrm>
        </p:spPr>
        <p:txBody>
          <a:bodyPr>
            <a:normAutofit fontScale="92500"/>
          </a:bodyPr>
          <a:lstStyle/>
          <a:p>
            <a:pPr marL="114300" indent="0" algn="ctr">
              <a:buNone/>
            </a:pPr>
            <a:r>
              <a:rPr lang="es-ES" sz="3200" b="1" dirty="0">
                <a:latin typeface="+mn-lt"/>
                <a:cs typeface="Times New Roman" panose="02020603050405020304" pitchFamily="18" charset="0"/>
              </a:rPr>
              <a:t>IMPLEMENTACIÓN DE </a:t>
            </a:r>
            <a:r>
              <a:rPr lang="es-ES" sz="3200" b="1" dirty="0" smtClean="0">
                <a:latin typeface="+mn-lt"/>
                <a:cs typeface="Times New Roman" panose="02020603050405020304" pitchFamily="18" charset="0"/>
              </a:rPr>
              <a:t>LA ESTRATEGIA </a:t>
            </a:r>
            <a:r>
              <a:rPr lang="es-ES" sz="3200" b="1" dirty="0">
                <a:latin typeface="+mn-lt"/>
                <a:cs typeface="Times New Roman" panose="02020603050405020304" pitchFamily="18" charset="0"/>
              </a:rPr>
              <a:t>CRM PARA </a:t>
            </a:r>
            <a:r>
              <a:rPr lang="es-ES" sz="3200" b="1" dirty="0" smtClean="0">
                <a:cs typeface="Times New Roman" panose="02020603050405020304" pitchFamily="18" charset="0"/>
              </a:rPr>
              <a:t>SERVICIOS DE VENTA DE ACCESORIOS TECNOLÓGICOS Y SU INFLUENCIA EN LA FIDELIDAD DE LOS CLIENTES DEL LOCAL COMERCIAL “MISTER TEC” DE RETABLO COMAS</a:t>
            </a:r>
            <a:endParaRPr lang="es-ES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F2706690-86A8-47EA-9127-4703D72D50B9}"/>
              </a:ext>
            </a:extLst>
          </p:cNvPr>
          <p:cNvSpPr txBox="1">
            <a:spLocks/>
          </p:cNvSpPr>
          <p:nvPr/>
        </p:nvSpPr>
        <p:spPr>
          <a:xfrm>
            <a:off x="990600" y="4625007"/>
            <a:ext cx="10515600" cy="156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s-E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s-ES" b="1" kern="0" dirty="0">
                <a:latin typeface="+mn-lt"/>
              </a:rPr>
              <a:t>Alumno: </a:t>
            </a:r>
            <a:r>
              <a:rPr lang="es-ES" b="1" kern="0" dirty="0" smtClean="0">
                <a:latin typeface="+mn-lt"/>
              </a:rPr>
              <a:t>Trejo </a:t>
            </a:r>
            <a:r>
              <a:rPr lang="es-ES" b="1" kern="0" dirty="0" err="1" smtClean="0">
                <a:latin typeface="+mn-lt"/>
              </a:rPr>
              <a:t>Putuquia</a:t>
            </a:r>
            <a:r>
              <a:rPr lang="es-ES" b="1" kern="0" dirty="0" smtClean="0">
                <a:latin typeface="+mn-lt"/>
              </a:rPr>
              <a:t>, Edgar </a:t>
            </a:r>
            <a:r>
              <a:rPr lang="es-ES" b="1" kern="0" dirty="0" err="1" smtClean="0">
                <a:latin typeface="+mn-lt"/>
              </a:rPr>
              <a:t>Jhon</a:t>
            </a:r>
            <a:endParaRPr lang="es-ES" b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50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33" y="460359"/>
            <a:ext cx="10281793" cy="544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6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3EDFB-8BD8-4092-BDE7-7AB09DE9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42" y="-85728"/>
            <a:ext cx="10515600" cy="721551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MATRIZ DE CONSISTENCIA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" y="433677"/>
            <a:ext cx="11820046" cy="63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7917C-57C0-4D9E-9BD0-BBFF6EAF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0"/>
            <a:ext cx="10515600" cy="456508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44830" y="-2293264"/>
            <a:ext cx="6049295" cy="119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817CF-C5DB-4B0C-97BE-0180B63D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537" y="160341"/>
            <a:ext cx="10515600" cy="628786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PRESUPUESTO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" y="989150"/>
            <a:ext cx="11710511" cy="564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09B6F08EF2C64E83F05E736CE78240" ma:contentTypeVersion="4" ma:contentTypeDescription="Crear nuevo documento." ma:contentTypeScope="" ma:versionID="036ad63a46e006ba12fdf37a2035904b">
  <xsd:schema xmlns:xsd="http://www.w3.org/2001/XMLSchema" xmlns:xs="http://www.w3.org/2001/XMLSchema" xmlns:p="http://schemas.microsoft.com/office/2006/metadata/properties" xmlns:ns2="8836c5b1-46a2-4ceb-a441-7567266f2136" targetNamespace="http://schemas.microsoft.com/office/2006/metadata/properties" ma:root="true" ma:fieldsID="d4c6db9f7bd091f18145fa5bd61fa1ca" ns2:_="">
    <xsd:import namespace="8836c5b1-46a2-4ceb-a441-7567266f21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36c5b1-46a2-4ceb-a441-7567266f21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413E34-5ADD-4530-B94E-69AC8282ADF2}"/>
</file>

<file path=customXml/itemProps2.xml><?xml version="1.0" encoding="utf-8"?>
<ds:datastoreItem xmlns:ds="http://schemas.openxmlformats.org/officeDocument/2006/customXml" ds:itemID="{5C70F627-449A-4A00-8FCC-A0C98F024B7C}"/>
</file>

<file path=customXml/itemProps3.xml><?xml version="1.0" encoding="utf-8"?>
<ds:datastoreItem xmlns:ds="http://schemas.openxmlformats.org/officeDocument/2006/customXml" ds:itemID="{56AA3430-3E62-4BC3-B1B4-B02BB094E1A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8279</TotalTime>
  <Words>47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 3</vt:lpstr>
      <vt:lpstr>Espiral</vt:lpstr>
      <vt:lpstr>PLAN DE TESIS</vt:lpstr>
      <vt:lpstr>Presentación de PowerPoint</vt:lpstr>
      <vt:lpstr>MATRIZ DE CONSISTENCIA</vt:lpstr>
      <vt:lpstr>CRONOGRAMA</vt:lpstr>
      <vt:lpstr>PRESUPUESTO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TREJO</dc:creator>
  <cp:lastModifiedBy>ed</cp:lastModifiedBy>
  <cp:revision>34</cp:revision>
  <cp:lastPrinted>2021-04-06T15:25:46Z</cp:lastPrinted>
  <dcterms:created xsi:type="dcterms:W3CDTF">2020-12-01T19:07:29Z</dcterms:created>
  <dcterms:modified xsi:type="dcterms:W3CDTF">2021-04-12T08:09:10Z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0x0101000C09B6F08EF2C64E83F05E736CE78240</vt:lpwstr>
  </property>
</Properties>
</file>