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333C-45FA-441D-A5D0-0C24355B6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2A12E9-7A47-46C6-8FA2-5D2B8ECFE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AEF30-CD81-4006-9DF2-3532CF2E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6C0E2-DC99-455C-B923-020E73E3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FBC2E-EBA9-4BD2-AF65-38CF5588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0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C2102-5B8F-4085-A414-F367D6C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1EB00C-1232-4C23-8C53-00EC4614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5B1E9-BCB6-49E0-A1E1-3E2F3BD5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BBDC8-4DCB-42C7-AADC-99E52C85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32005-9CEB-4EC3-BAE3-014B9032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9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9CBD8-ED76-488C-A95D-C5CB43AA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4FC49-58AA-4837-B9D7-7F6D9D5A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05B33-2641-4B4F-8468-1EFD2156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B503D-0B8C-4192-80BC-70B92A19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637D7-2E45-44D2-B153-CCCD290E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93B43-06A4-468E-801C-3E2B4190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8DBA0-9AE9-4049-9744-CE76E7C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44F23-CFE6-43DA-86ED-EDB85C84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A886A-573C-4916-98F5-82E04DE8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89FCA-F0DC-4426-B2B9-B18BD63D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BF67-DA95-403E-85AF-5D2B734F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89A55-BFEC-4117-9F25-DBE67F2F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E1C78-973F-4F78-8201-39863927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390E3-FE5D-4D85-8696-DFFA8CDD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798F4-ABB3-46F2-8C3E-F0FDFC4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2325-0B9D-4F74-85A6-65EB81B8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A26A2-0B94-4232-9824-921003326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18CEF-DD74-4427-90B0-23034AAF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7791D-AA2F-4522-9689-A6CF3391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A04BC-3B3B-443F-86FA-C7CBBA4E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48DE8-D760-4372-9129-20A67AAF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35FBA-14C0-4282-AC9E-F51640DC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71D1D-E64A-4DC8-B3EA-80DE209E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9960B8-AC83-428E-8E4F-795DC94A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F640BE-2E85-4186-B9AB-B4B9A847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E02F9F-6F45-49AE-87A4-926B6C427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8A8D77-B09D-44DD-908C-1A895D51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7BCD22-92ED-4B4D-825A-2FF68E9B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C41644-1BD9-4E77-A940-90D41CF6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F9FCD-8650-4064-8F3C-C4F8890D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F2CBC-C643-46D2-B3E3-57807778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5A0235-B700-464C-9D0C-76CC8183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ACDE9-73F1-4CAB-A564-53EEB0EC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499C51-E959-43DA-8C3B-DEFEE8D1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C41579-2516-4D9E-945E-614305D3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95F91-F009-4DD3-84EC-28B134B0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B76C-A872-49D1-8F71-8622F4BB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41532-ECE4-4CBA-91CD-885F8570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6156C-8ABF-409E-82FB-B014A6B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15B3A-9C6D-458C-89AB-5C005F96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3E836-F8ED-4E78-BAFC-6FAE96BE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5D413-51F0-47D9-AEB8-F2F71CC4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65969-6DA0-40D9-94E8-898B6C42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DF8D6-D50C-4D10-8A76-849360B1F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A4AF52-387D-4ACF-90F4-9AFD3B1BF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8A9BE-C525-4B6E-97A6-92CA280E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BA77E6-92D2-4D70-9EC4-C03E6E34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5BDF5-A1C1-4CEA-960B-8D4BE51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F09B60-9A82-4989-9DD2-ED76278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7ADB83-B725-46A0-8512-A4934716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95E75-8B3F-4851-8D74-A74EDC1E1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2838-1C8E-4BCC-B562-EB9E3AE3EEE5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B14E0-D1E1-45FE-8469-33C8ECDD1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4672C-328C-4F15-AB4D-E07699B2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BB49-6D50-4192-8550-546CEA02B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9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ANTHERO ADMINISTRAÇÃO E CONSULTORIA DE IMÓVEIS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DAA520"/>
                </a:solidFill>
              </a:rPr>
              <a:t>Ramo: Compra, Venda e Administração de Imóveis.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A4DD94-F5A9-442F-B40B-DA2ACE551265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23C87B-7118-4B79-B234-57AB01195E8E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BDFCC3-F52D-403B-9BB1-F2333431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5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4867"/>
            <a:ext cx="9144000" cy="1139296"/>
          </a:xfrm>
        </p:spPr>
        <p:txBody>
          <a:bodyPr/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Sobre a Empresa</a:t>
            </a:r>
            <a:endParaRPr lang="pt-BR" dirty="0">
              <a:solidFill>
                <a:srgbClr val="DAA520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err="1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Anthero</a:t>
            </a:r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Imóveis, trabalha para você cliente que precisa de um suporte administrativo de qualidade e sério. Contamos com colaboradores eficientes que prezam pelo bom atendimento ao cliente e uma parte jurídica que irá lhe auxiliar e ajudar em todo o processo de Locação e Venda.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6DF107-F8BB-45B5-8385-D59524731C48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138FC0-E6DC-498D-960B-BB75FD216C5F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943D05-FC80-40BB-A0C1-81590F03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9904"/>
          </a:xfrm>
        </p:spPr>
        <p:txBody>
          <a:bodyPr/>
          <a:lstStyle/>
          <a:p>
            <a:r>
              <a:rPr lang="pt-BR" b="1" dirty="0">
                <a:solidFill>
                  <a:srgbClr val="DAA520"/>
                </a:solidFill>
                <a:latin typeface="+mn-lt"/>
                <a:cs typeface="Arial" panose="020B0604020202020204" pitchFamily="34" charset="0"/>
              </a:rPr>
              <a:t>Missão</a:t>
            </a:r>
            <a:endParaRPr lang="pt-BR" dirty="0">
              <a:solidFill>
                <a:srgbClr val="DAA52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DAA520"/>
                </a:solidFill>
              </a:rPr>
              <a:t>Melhorar o relacionamento entre Locador e Locatários, fazendo valer o respeito ao ser humano. Ter um atendimento profissional e preciso, visando as expectativas dos clientes com crescimento constante da empresa.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02E7D8-5AC1-4281-8BB5-806BFE6BF2C8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2CDF86E-5050-4430-BC2D-F9424F5948E4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152100-2FCB-4667-829C-CFE51471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9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3770"/>
          </a:xfrm>
        </p:spPr>
        <p:txBody>
          <a:bodyPr/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Visão</a:t>
            </a:r>
            <a:endParaRPr lang="pt-BR" dirty="0">
              <a:solidFill>
                <a:srgbClr val="DAA520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empresa busca chegar ao ápice de uma Imobiliária, onde o objetivo principal é expandir o leque de áreas de atuações como por exemplo, construção civil. 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984A3F-DF99-4419-AD61-B9FC4F4F9025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E1D3D8-EB9C-4F3C-8C4A-BF25D3337FBE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7E2C4A-6F1D-4A99-8000-F4BC8011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3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4762"/>
          </a:xfrm>
        </p:spPr>
        <p:txBody>
          <a:bodyPr/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Valores</a:t>
            </a:r>
            <a:endParaRPr lang="pt-BR" dirty="0">
              <a:solidFill>
                <a:srgbClr val="DAA520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74762"/>
          </a:xfrm>
        </p:spPr>
        <p:txBody>
          <a:bodyPr/>
          <a:lstStyle/>
          <a:p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Trabalhar com clareza, foco, competência e seriedade, sempre respeitando o próximo.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FF3B57-8B69-48C2-AD2A-F9D56F15E363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A62D2F-1882-4204-898D-02CC8D830209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52BD02-29B5-4A2D-A7B8-7D4E430C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5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4037"/>
          </a:xfrm>
        </p:spPr>
        <p:txBody>
          <a:bodyPr/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Cores da Empresa (Significado)</a:t>
            </a:r>
            <a:endParaRPr lang="pt-BR" dirty="0">
              <a:solidFill>
                <a:srgbClr val="DAA520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F69BF-64E2-4FC0-9A05-B2A7A4FA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 (#000FF): </a:t>
            </a:r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 tranquilidade, serenidade e harmonia, monotonia e depressão. Simboliza a água, o céu e o infinito.</a:t>
            </a:r>
          </a:p>
          <a:p>
            <a:r>
              <a:rPr lang="pt-BR" b="1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Dourado (#DDA520): </a:t>
            </a:r>
            <a:r>
              <a:rPr lang="pt-BR" dirty="0">
                <a:solidFill>
                  <a:srgbClr val="DA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a cor do sucesso, realização e triunfo. Associado a abundância e prosperidade, luxo e qualidade, prestígio e sofisticação, valor e elegância.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7F5C45-6C60-4683-AB25-D27859EDD232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5EA40D-0D81-4C78-B46C-DBC4A5068635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56323E-67A8-4CD1-ADC0-68AB7A99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70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708C-8AEF-4424-8B7C-106FE340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549" y="1110768"/>
            <a:ext cx="7293933" cy="89746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DAA520"/>
                </a:solidFill>
                <a:latin typeface="+mn-lt"/>
              </a:rPr>
              <a:t>Cartão de Visitas</a:t>
            </a:r>
            <a:endParaRPr lang="pt-BR" dirty="0">
              <a:solidFill>
                <a:srgbClr val="DAA520"/>
              </a:solidFill>
              <a:latin typeface="+mn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7F5C45-6C60-4683-AB25-D27859EDD232}"/>
              </a:ext>
            </a:extLst>
          </p:cNvPr>
          <p:cNvSpPr/>
          <p:nvPr/>
        </p:nvSpPr>
        <p:spPr>
          <a:xfrm>
            <a:off x="0" y="0"/>
            <a:ext cx="12192000" cy="897467"/>
          </a:xfrm>
          <a:prstGeom prst="rect">
            <a:avLst/>
          </a:prstGeom>
          <a:solidFill>
            <a:srgbClr val="DAA52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5EA40D-0D81-4C78-B46C-DBC4A5068635}"/>
              </a:ext>
            </a:extLst>
          </p:cNvPr>
          <p:cNvSpPr/>
          <p:nvPr/>
        </p:nvSpPr>
        <p:spPr>
          <a:xfrm>
            <a:off x="0" y="6045200"/>
            <a:ext cx="12192000" cy="812800"/>
          </a:xfrm>
          <a:prstGeom prst="rect">
            <a:avLst/>
          </a:prstGeom>
          <a:solidFill>
            <a:srgbClr val="0000FF">
              <a:alpha val="4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56323E-67A8-4CD1-ADC0-68AB7A99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" y="5498967"/>
            <a:ext cx="1905266" cy="19052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A3989ED-6ADA-4174-8E7E-C77AF139D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2599141"/>
            <a:ext cx="4305300" cy="23241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16C148D-4525-4BE2-ADB4-A7157814E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65" y="2599141"/>
            <a:ext cx="4314825" cy="23431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56AF47-E883-41D8-A67A-01ED14B1F3B7}"/>
              </a:ext>
            </a:extLst>
          </p:cNvPr>
          <p:cNvSpPr txBox="1"/>
          <p:nvPr/>
        </p:nvSpPr>
        <p:spPr>
          <a:xfrm>
            <a:off x="8494409" y="521808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A520"/>
                </a:solidFill>
              </a:rPr>
              <a:t>Verso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0CB8F2-1F5E-403F-8AA5-2E73C2007874}"/>
              </a:ext>
            </a:extLst>
          </p:cNvPr>
          <p:cNvSpPr txBox="1"/>
          <p:nvPr/>
        </p:nvSpPr>
        <p:spPr>
          <a:xfrm>
            <a:off x="2105851" y="5218086"/>
            <a:ext cx="8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AA520"/>
                </a:solidFill>
              </a:rPr>
              <a:t>Frente</a:t>
            </a:r>
          </a:p>
        </p:txBody>
      </p:sp>
    </p:spTree>
    <p:extLst>
      <p:ext uri="{BB962C8B-B14F-4D97-AF65-F5344CB8AC3E}">
        <p14:creationId xmlns:p14="http://schemas.microsoft.com/office/powerpoint/2010/main" val="1508882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165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ANTHERO ADMINISTRAÇÃO E CONSULTORIA DE IMÓVEIS </vt:lpstr>
      <vt:lpstr>Sobre a Empresa</vt:lpstr>
      <vt:lpstr>Missão</vt:lpstr>
      <vt:lpstr>Visão</vt:lpstr>
      <vt:lpstr>Valores</vt:lpstr>
      <vt:lpstr>Cores da Empresa (Significado)</vt:lpstr>
      <vt:lpstr>Cartão de Visitas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</cp:revision>
  <dcterms:created xsi:type="dcterms:W3CDTF">2019-03-26T23:31:26Z</dcterms:created>
  <dcterms:modified xsi:type="dcterms:W3CDTF">2019-06-05T00:28:11Z</dcterms:modified>
</cp:coreProperties>
</file>