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6" r:id="rId5"/>
    <p:sldMasterId id="2147483663" r:id="rId6"/>
  </p:sldMasterIdLst>
  <p:notesMasterIdLst>
    <p:notesMasterId r:id="rId36"/>
  </p:notesMasterIdLst>
  <p:handoutMasterIdLst>
    <p:handoutMasterId r:id="rId37"/>
  </p:handoutMasterIdLst>
  <p:sldIdLst>
    <p:sldId id="285" r:id="rId7"/>
    <p:sldId id="256" r:id="rId8"/>
    <p:sldId id="257" r:id="rId9"/>
    <p:sldId id="288" r:id="rId10"/>
    <p:sldId id="281" r:id="rId11"/>
    <p:sldId id="291" r:id="rId12"/>
    <p:sldId id="292" r:id="rId13"/>
    <p:sldId id="293" r:id="rId14"/>
    <p:sldId id="302" r:id="rId15"/>
    <p:sldId id="301" r:id="rId16"/>
    <p:sldId id="259" r:id="rId17"/>
    <p:sldId id="300" r:id="rId18"/>
    <p:sldId id="295" r:id="rId19"/>
    <p:sldId id="296" r:id="rId20"/>
    <p:sldId id="299" r:id="rId21"/>
    <p:sldId id="286" r:id="rId22"/>
    <p:sldId id="297" r:id="rId23"/>
    <p:sldId id="298" r:id="rId24"/>
    <p:sldId id="283" r:id="rId25"/>
    <p:sldId id="275" r:id="rId26"/>
    <p:sldId id="261" r:id="rId27"/>
    <p:sldId id="284" r:id="rId28"/>
    <p:sldId id="278" r:id="rId29"/>
    <p:sldId id="282" r:id="rId30"/>
    <p:sldId id="260" r:id="rId31"/>
    <p:sldId id="274" r:id="rId32"/>
    <p:sldId id="287" r:id="rId33"/>
    <p:sldId id="280" r:id="rId34"/>
    <p:sldId id="272" r:id="rId3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2E7"/>
    <a:srgbClr val="67B5C0"/>
    <a:srgbClr val="CDB8EA"/>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94"/>
  </p:normalViewPr>
  <p:slideViewPr>
    <p:cSldViewPr snapToGrid="0" snapToObjects="1">
      <p:cViewPr>
        <p:scale>
          <a:sx n="125" d="100"/>
          <a:sy n="125" d="100"/>
        </p:scale>
        <p:origin x="792" y="666"/>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C1146-3F8E-4427-A27D-E62949DBDD7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C1792427-2799-4E91-9F7D-9901A5E743EA}">
      <dgm:prSet phldrT="[Text]" custT="1"/>
      <dgm:spPr/>
      <dgm:t>
        <a:bodyPr/>
        <a:lstStyle/>
        <a:p>
          <a:r>
            <a:rPr lang="en-US" sz="1200" b="1" dirty="0">
              <a:solidFill>
                <a:schemeClr val="tx1"/>
              </a:solidFill>
            </a:rPr>
            <a:t>2019</a:t>
          </a:r>
        </a:p>
        <a:p>
          <a:r>
            <a:rPr lang="en-US" sz="1200" dirty="0" err="1"/>
            <a:t>Mersoft</a:t>
          </a:r>
          <a:r>
            <a:rPr lang="en-US" sz="1200" dirty="0"/>
            <a:t> – CRM, Warehouses, hotels, clinics (Developer)</a:t>
          </a:r>
        </a:p>
        <a:p>
          <a:r>
            <a:rPr lang="en-US" sz="1200" dirty="0"/>
            <a:t>Title: Software engineer</a:t>
          </a:r>
        </a:p>
      </dgm:t>
    </dgm:pt>
    <dgm:pt modelId="{5E134BB4-ADA3-4A7B-9CB6-406508C45E0F}" type="parTrans" cxnId="{3774EC3A-2C66-4C12-8EA1-7F098B99F073}">
      <dgm:prSet/>
      <dgm:spPr/>
      <dgm:t>
        <a:bodyPr/>
        <a:lstStyle/>
        <a:p>
          <a:endParaRPr lang="en-US"/>
        </a:p>
      </dgm:t>
    </dgm:pt>
    <dgm:pt modelId="{81011BA0-3C05-4317-A3AF-8433C0878AF1}" type="sibTrans" cxnId="{3774EC3A-2C66-4C12-8EA1-7F098B99F073}">
      <dgm:prSet/>
      <dgm:spPr/>
      <dgm:t>
        <a:bodyPr/>
        <a:lstStyle/>
        <a:p>
          <a:endParaRPr lang="en-US"/>
        </a:p>
      </dgm:t>
    </dgm:pt>
    <dgm:pt modelId="{6FDA27AB-7FC6-4889-9CAD-F233677EF7A5}">
      <dgm:prSet phldrT="[Text]" custT="1"/>
      <dgm:spPr/>
      <dgm:t>
        <a:bodyPr/>
        <a:lstStyle/>
        <a:p>
          <a:r>
            <a:rPr lang="en-US" sz="1200" b="1" dirty="0"/>
            <a:t>2021</a:t>
          </a:r>
          <a:r>
            <a:rPr lang="en-US" sz="1200" dirty="0"/>
            <a:t> </a:t>
          </a:r>
        </a:p>
        <a:p>
          <a:r>
            <a:rPr lang="en-US" sz="1200" dirty="0"/>
            <a:t>VOLO – Cargo shipment </a:t>
          </a:r>
          <a:r>
            <a:rPr lang="en-US" sz="1200" dirty="0" err="1"/>
            <a:t>managment</a:t>
          </a:r>
          <a:r>
            <a:rPr lang="en-US" sz="1200" dirty="0"/>
            <a:t> (Developer)</a:t>
          </a:r>
        </a:p>
        <a:p>
          <a:r>
            <a:rPr lang="en-US" sz="1200" dirty="0"/>
            <a:t>Title: Software engineer</a:t>
          </a:r>
        </a:p>
      </dgm:t>
    </dgm:pt>
    <dgm:pt modelId="{0E788657-EF50-493B-BED8-1ECA63543F94}" type="parTrans" cxnId="{9DD55554-DDA7-425F-B67D-0960241E32D9}">
      <dgm:prSet/>
      <dgm:spPr/>
      <dgm:t>
        <a:bodyPr/>
        <a:lstStyle/>
        <a:p>
          <a:endParaRPr lang="en-US"/>
        </a:p>
      </dgm:t>
    </dgm:pt>
    <dgm:pt modelId="{258C18D7-523E-4999-84E5-D69B064DE109}" type="sibTrans" cxnId="{9DD55554-DDA7-425F-B67D-0960241E32D9}">
      <dgm:prSet/>
      <dgm:spPr/>
      <dgm:t>
        <a:bodyPr/>
        <a:lstStyle/>
        <a:p>
          <a:endParaRPr lang="en-US"/>
        </a:p>
      </dgm:t>
    </dgm:pt>
    <dgm:pt modelId="{13C192A5-7852-450E-AC2A-D184F7DE8601}">
      <dgm:prSet phldrT="[Text]" custT="1"/>
      <dgm:spPr/>
      <dgm:t>
        <a:bodyPr/>
        <a:lstStyle/>
        <a:p>
          <a:r>
            <a:rPr lang="en-US" sz="1200" b="1" dirty="0"/>
            <a:t>2022</a:t>
          </a:r>
        </a:p>
        <a:p>
          <a:r>
            <a:rPr lang="en-US" sz="1200" b="0" dirty="0"/>
            <a:t>EPAM – Swiss Re – re-insurance company</a:t>
          </a:r>
        </a:p>
        <a:p>
          <a:r>
            <a:rPr lang="en-US" sz="1200" b="0" dirty="0"/>
            <a:t>(Developer)</a:t>
          </a:r>
        </a:p>
        <a:p>
          <a:r>
            <a:rPr lang="en-US" sz="1200" b="0" dirty="0"/>
            <a:t>Title: Software engineer </a:t>
          </a:r>
        </a:p>
      </dgm:t>
    </dgm:pt>
    <dgm:pt modelId="{9CE3E35F-916E-4636-BCE3-2AB155652EFC}" type="parTrans" cxnId="{A56F6109-51F0-4312-91E6-B5FC20D780F3}">
      <dgm:prSet/>
      <dgm:spPr/>
      <dgm:t>
        <a:bodyPr/>
        <a:lstStyle/>
        <a:p>
          <a:endParaRPr lang="en-US"/>
        </a:p>
      </dgm:t>
    </dgm:pt>
    <dgm:pt modelId="{EEB1362B-B410-4684-A359-4DD1B7E753C9}" type="sibTrans" cxnId="{A56F6109-51F0-4312-91E6-B5FC20D780F3}">
      <dgm:prSet/>
      <dgm:spPr/>
      <dgm:t>
        <a:bodyPr/>
        <a:lstStyle/>
        <a:p>
          <a:endParaRPr lang="en-US"/>
        </a:p>
      </dgm:t>
    </dgm:pt>
    <dgm:pt modelId="{D14BC712-33BA-46D8-9CC1-3226A0D9BD6B}">
      <dgm:prSet custT="1"/>
      <dgm:spPr/>
      <dgm:t>
        <a:bodyPr/>
        <a:lstStyle/>
        <a:p>
          <a:pPr algn="ctr"/>
          <a:r>
            <a:rPr lang="en-US" sz="1200" b="1" dirty="0"/>
            <a:t>2023</a:t>
          </a:r>
        </a:p>
        <a:p>
          <a:pPr algn="ctr"/>
          <a:r>
            <a:rPr lang="en-US" sz="1200" b="0" dirty="0"/>
            <a:t>EPAM – </a:t>
          </a:r>
          <a:r>
            <a:rPr lang="en-US" sz="1200" b="1" dirty="0"/>
            <a:t>Philip Morris </a:t>
          </a:r>
          <a:r>
            <a:rPr lang="en-US" sz="1200" b="0" dirty="0"/>
            <a:t>– Tobacco domain</a:t>
          </a:r>
        </a:p>
        <a:p>
          <a:pPr algn="ctr"/>
          <a:r>
            <a:rPr lang="en-US" sz="1200" b="0" dirty="0"/>
            <a:t>(developer)</a:t>
          </a:r>
        </a:p>
        <a:p>
          <a:pPr algn="ctr"/>
          <a:r>
            <a:rPr lang="en-US" sz="1200" b="0" dirty="0"/>
            <a:t>Title: Software engineer</a:t>
          </a:r>
        </a:p>
      </dgm:t>
    </dgm:pt>
    <dgm:pt modelId="{49A002BA-54B9-4832-A8DF-A29715BD0AEA}" type="parTrans" cxnId="{07026B36-F23D-4E3C-864B-C06A60B9B501}">
      <dgm:prSet/>
      <dgm:spPr/>
      <dgm:t>
        <a:bodyPr/>
        <a:lstStyle/>
        <a:p>
          <a:endParaRPr lang="en-US"/>
        </a:p>
      </dgm:t>
    </dgm:pt>
    <dgm:pt modelId="{09ECBE3E-5EFF-4D81-A502-194B8970CC12}" type="sibTrans" cxnId="{07026B36-F23D-4E3C-864B-C06A60B9B501}">
      <dgm:prSet/>
      <dgm:spPr/>
      <dgm:t>
        <a:bodyPr/>
        <a:lstStyle/>
        <a:p>
          <a:endParaRPr lang="en-US"/>
        </a:p>
      </dgm:t>
    </dgm:pt>
    <dgm:pt modelId="{1E4CC4FE-CEB8-458F-8E7A-7F827FC5A8DA}">
      <dgm:prSet custT="1"/>
      <dgm:spPr/>
      <dgm:t>
        <a:bodyPr/>
        <a:lstStyle/>
        <a:p>
          <a:pPr algn="ctr"/>
          <a:r>
            <a:rPr lang="en-US" sz="1200" b="1" dirty="0"/>
            <a:t>2023 </a:t>
          </a:r>
        </a:p>
        <a:p>
          <a:pPr algn="ctr"/>
          <a:r>
            <a:rPr lang="en-US" sz="1200" b="0" dirty="0"/>
            <a:t>EPAM - </a:t>
          </a:r>
          <a:r>
            <a:rPr lang="en-US" sz="1200" b="1" dirty="0"/>
            <a:t>S&amp;P Global</a:t>
          </a:r>
          <a:r>
            <a:rPr lang="en-US" sz="1200" b="0" dirty="0"/>
            <a:t> (Key Developer)</a:t>
          </a:r>
        </a:p>
      </dgm:t>
    </dgm:pt>
    <dgm:pt modelId="{92735DB2-4ED8-4A04-9B51-D530BE3834BD}" type="parTrans" cxnId="{602A5896-A70F-4CEE-A91B-B4D9F0408433}">
      <dgm:prSet/>
      <dgm:spPr/>
      <dgm:t>
        <a:bodyPr/>
        <a:lstStyle/>
        <a:p>
          <a:endParaRPr lang="en-US"/>
        </a:p>
      </dgm:t>
    </dgm:pt>
    <dgm:pt modelId="{001D41A4-F4A4-439A-9823-E7C18F7CC35A}" type="sibTrans" cxnId="{602A5896-A70F-4CEE-A91B-B4D9F0408433}">
      <dgm:prSet/>
      <dgm:spPr/>
      <dgm:t>
        <a:bodyPr/>
        <a:lstStyle/>
        <a:p>
          <a:endParaRPr lang="en-US"/>
        </a:p>
      </dgm:t>
    </dgm:pt>
    <dgm:pt modelId="{58FE7E3E-40FE-4A34-9540-6BD87B35B1DE}">
      <dgm:prSet custT="1"/>
      <dgm:spPr/>
      <dgm:t>
        <a:bodyPr/>
        <a:lstStyle/>
        <a:p>
          <a:pPr algn="ctr"/>
          <a:br>
            <a:rPr lang="en-US" sz="1200" b="0" dirty="0"/>
          </a:br>
          <a:r>
            <a:rPr lang="en-US" sz="1200" b="1" dirty="0"/>
            <a:t>2024</a:t>
          </a:r>
        </a:p>
        <a:p>
          <a:pPr algn="ctr"/>
          <a:r>
            <a:rPr lang="en-US" sz="1200" b="0" dirty="0"/>
            <a:t>EPAM - LSEG – (Senior Developer)</a:t>
          </a:r>
        </a:p>
        <a:p>
          <a:pPr algn="ctr"/>
          <a:r>
            <a:rPr lang="en-US" sz="1200" b="0" dirty="0"/>
            <a:t>Title: Software engineer</a:t>
          </a:r>
        </a:p>
      </dgm:t>
    </dgm:pt>
    <dgm:pt modelId="{71410C2E-90F0-4DF6-B6F9-5A12B54FFE16}" type="parTrans" cxnId="{8ED45701-DBA1-4AAF-BE46-4560DF0B9594}">
      <dgm:prSet/>
      <dgm:spPr/>
      <dgm:t>
        <a:bodyPr/>
        <a:lstStyle/>
        <a:p>
          <a:endParaRPr lang="en-US"/>
        </a:p>
      </dgm:t>
    </dgm:pt>
    <dgm:pt modelId="{2CCE70D4-4FD2-48C1-BDBC-E5308C01DC04}" type="sibTrans" cxnId="{8ED45701-DBA1-4AAF-BE46-4560DF0B9594}">
      <dgm:prSet/>
      <dgm:spPr/>
      <dgm:t>
        <a:bodyPr/>
        <a:lstStyle/>
        <a:p>
          <a:endParaRPr lang="en-US"/>
        </a:p>
      </dgm:t>
    </dgm:pt>
    <dgm:pt modelId="{CDAF1ACB-6130-4516-A58D-325643447586}" type="pres">
      <dgm:prSet presAssocID="{272C1146-3F8E-4427-A27D-E62949DBDD77}" presName="Name0" presStyleCnt="0">
        <dgm:presLayoutVars>
          <dgm:dir/>
          <dgm:resizeHandles val="exact"/>
        </dgm:presLayoutVars>
      </dgm:prSet>
      <dgm:spPr/>
    </dgm:pt>
    <dgm:pt modelId="{C0AE9E55-4002-42B9-943B-8E6FD365AB02}" type="pres">
      <dgm:prSet presAssocID="{272C1146-3F8E-4427-A27D-E62949DBDD77}" presName="arrow" presStyleLbl="bgShp" presStyleIdx="0" presStyleCnt="1"/>
      <dgm:spPr>
        <a:solidFill>
          <a:schemeClr val="accent2">
            <a:lumMod val="60000"/>
            <a:lumOff val="40000"/>
          </a:schemeClr>
        </a:solidFill>
      </dgm:spPr>
    </dgm:pt>
    <dgm:pt modelId="{784C5530-A4EE-4D5E-A307-5E7E74A1D23F}" type="pres">
      <dgm:prSet presAssocID="{272C1146-3F8E-4427-A27D-E62949DBDD77}" presName="points" presStyleCnt="0"/>
      <dgm:spPr/>
    </dgm:pt>
    <dgm:pt modelId="{F7B1EAE4-1A9A-4A2B-8662-4445BA71C42A}" type="pres">
      <dgm:prSet presAssocID="{C1792427-2799-4E91-9F7D-9901A5E743EA}" presName="compositeA" presStyleCnt="0"/>
      <dgm:spPr/>
    </dgm:pt>
    <dgm:pt modelId="{87278D95-F9B1-4A70-9F3E-BD37E62E79D5}" type="pres">
      <dgm:prSet presAssocID="{C1792427-2799-4E91-9F7D-9901A5E743EA}" presName="textA" presStyleLbl="revTx" presStyleIdx="0" presStyleCnt="6" custScaleX="217038">
        <dgm:presLayoutVars>
          <dgm:bulletEnabled val="1"/>
        </dgm:presLayoutVars>
      </dgm:prSet>
      <dgm:spPr/>
    </dgm:pt>
    <dgm:pt modelId="{E79FF26D-6404-4362-9456-B495C6C1B9CF}" type="pres">
      <dgm:prSet presAssocID="{C1792427-2799-4E91-9F7D-9901A5E743EA}" presName="circleA" presStyleLbl="node1" presStyleIdx="0" presStyleCnt="6"/>
      <dgm:spPr/>
    </dgm:pt>
    <dgm:pt modelId="{C116A75A-9507-43B5-ACDF-DAE8416729D3}" type="pres">
      <dgm:prSet presAssocID="{C1792427-2799-4E91-9F7D-9901A5E743EA}" presName="spaceA" presStyleCnt="0"/>
      <dgm:spPr/>
    </dgm:pt>
    <dgm:pt modelId="{69A7EEEF-38DA-4172-9DAF-A6167FBBB16F}" type="pres">
      <dgm:prSet presAssocID="{81011BA0-3C05-4317-A3AF-8433C0878AF1}" presName="space" presStyleCnt="0"/>
      <dgm:spPr/>
    </dgm:pt>
    <dgm:pt modelId="{CAC0E028-31A6-4E23-BAA9-1A429A3BD0AF}" type="pres">
      <dgm:prSet presAssocID="{6FDA27AB-7FC6-4889-9CAD-F233677EF7A5}" presName="compositeB" presStyleCnt="0"/>
      <dgm:spPr/>
    </dgm:pt>
    <dgm:pt modelId="{69BF74F2-D8BE-409F-A19D-EA2945D3F296}" type="pres">
      <dgm:prSet presAssocID="{6FDA27AB-7FC6-4889-9CAD-F233677EF7A5}" presName="textB" presStyleLbl="revTx" presStyleIdx="1" presStyleCnt="6" custScaleX="208461">
        <dgm:presLayoutVars>
          <dgm:bulletEnabled val="1"/>
        </dgm:presLayoutVars>
      </dgm:prSet>
      <dgm:spPr/>
    </dgm:pt>
    <dgm:pt modelId="{A66A1412-1ABC-4F26-A1B0-D336C0FEECA5}" type="pres">
      <dgm:prSet presAssocID="{6FDA27AB-7FC6-4889-9CAD-F233677EF7A5}" presName="circleB" presStyleLbl="node1" presStyleIdx="1" presStyleCnt="6"/>
      <dgm:spPr/>
    </dgm:pt>
    <dgm:pt modelId="{90BFDA29-6EAD-48FE-8301-1B33E898FE18}" type="pres">
      <dgm:prSet presAssocID="{6FDA27AB-7FC6-4889-9CAD-F233677EF7A5}" presName="spaceB" presStyleCnt="0"/>
      <dgm:spPr/>
    </dgm:pt>
    <dgm:pt modelId="{5052443D-15E8-4AF9-8D6D-FFF71BACDAEE}" type="pres">
      <dgm:prSet presAssocID="{258C18D7-523E-4999-84E5-D69B064DE109}" presName="space" presStyleCnt="0"/>
      <dgm:spPr/>
    </dgm:pt>
    <dgm:pt modelId="{105D8A6F-E1C1-45F4-9698-615E438609EA}" type="pres">
      <dgm:prSet presAssocID="{13C192A5-7852-450E-AC2A-D184F7DE8601}" presName="compositeA" presStyleCnt="0"/>
      <dgm:spPr/>
    </dgm:pt>
    <dgm:pt modelId="{9EE361B1-670C-4846-A33C-89165043DDA5}" type="pres">
      <dgm:prSet presAssocID="{13C192A5-7852-450E-AC2A-D184F7DE8601}" presName="textA" presStyleLbl="revTx" presStyleIdx="2" presStyleCnt="6" custScaleX="203245">
        <dgm:presLayoutVars>
          <dgm:bulletEnabled val="1"/>
        </dgm:presLayoutVars>
      </dgm:prSet>
      <dgm:spPr/>
    </dgm:pt>
    <dgm:pt modelId="{CDAFFB5D-4DF3-419E-B476-9C4BF338B9F0}" type="pres">
      <dgm:prSet presAssocID="{13C192A5-7852-450E-AC2A-D184F7DE8601}" presName="circleA" presStyleLbl="node1" presStyleIdx="2" presStyleCnt="6"/>
      <dgm:spPr/>
    </dgm:pt>
    <dgm:pt modelId="{F25BE1EF-E735-4408-94A8-6D82CC19E9A2}" type="pres">
      <dgm:prSet presAssocID="{13C192A5-7852-450E-AC2A-D184F7DE8601}" presName="spaceA" presStyleCnt="0"/>
      <dgm:spPr/>
    </dgm:pt>
    <dgm:pt modelId="{CE5003F2-D358-4795-BAD5-CD05DD239116}" type="pres">
      <dgm:prSet presAssocID="{EEB1362B-B410-4684-A359-4DD1B7E753C9}" presName="space" presStyleCnt="0"/>
      <dgm:spPr/>
    </dgm:pt>
    <dgm:pt modelId="{A37301A6-369F-4203-9E26-65A0A0FC3162}" type="pres">
      <dgm:prSet presAssocID="{D14BC712-33BA-46D8-9CC1-3226A0D9BD6B}" presName="compositeB" presStyleCnt="0"/>
      <dgm:spPr/>
    </dgm:pt>
    <dgm:pt modelId="{116AF025-5299-4E7B-91D3-4F89C70BB36F}" type="pres">
      <dgm:prSet presAssocID="{D14BC712-33BA-46D8-9CC1-3226A0D9BD6B}" presName="textB" presStyleLbl="revTx" presStyleIdx="3" presStyleCnt="6" custScaleX="227851">
        <dgm:presLayoutVars>
          <dgm:bulletEnabled val="1"/>
        </dgm:presLayoutVars>
      </dgm:prSet>
      <dgm:spPr/>
    </dgm:pt>
    <dgm:pt modelId="{3E5F1A52-CB22-4FDB-A6FA-80E0EF15F148}" type="pres">
      <dgm:prSet presAssocID="{D14BC712-33BA-46D8-9CC1-3226A0D9BD6B}" presName="circleB" presStyleLbl="node1" presStyleIdx="3" presStyleCnt="6"/>
      <dgm:spPr/>
    </dgm:pt>
    <dgm:pt modelId="{83E96DD2-8793-4B9D-9045-7509CAAE95DD}" type="pres">
      <dgm:prSet presAssocID="{D14BC712-33BA-46D8-9CC1-3226A0D9BD6B}" presName="spaceB" presStyleCnt="0"/>
      <dgm:spPr/>
    </dgm:pt>
    <dgm:pt modelId="{467DD67C-D033-4074-A8BA-98C95285EB6E}" type="pres">
      <dgm:prSet presAssocID="{09ECBE3E-5EFF-4D81-A502-194B8970CC12}" presName="space" presStyleCnt="0"/>
      <dgm:spPr/>
    </dgm:pt>
    <dgm:pt modelId="{81EB644C-DC5F-4CD7-84B4-82934BB7B20B}" type="pres">
      <dgm:prSet presAssocID="{1E4CC4FE-CEB8-458F-8E7A-7F827FC5A8DA}" presName="compositeA" presStyleCnt="0"/>
      <dgm:spPr/>
    </dgm:pt>
    <dgm:pt modelId="{0CFCD2A6-F362-4EE8-9A5E-7D59714D4EFB}" type="pres">
      <dgm:prSet presAssocID="{1E4CC4FE-CEB8-458F-8E7A-7F827FC5A8DA}" presName="textA" presStyleLbl="revTx" presStyleIdx="4" presStyleCnt="6" custScaleX="172417">
        <dgm:presLayoutVars>
          <dgm:bulletEnabled val="1"/>
        </dgm:presLayoutVars>
      </dgm:prSet>
      <dgm:spPr/>
    </dgm:pt>
    <dgm:pt modelId="{21B2F74F-1660-421E-9171-567964A97333}" type="pres">
      <dgm:prSet presAssocID="{1E4CC4FE-CEB8-458F-8E7A-7F827FC5A8DA}" presName="circleA" presStyleLbl="node1" presStyleIdx="4" presStyleCnt="6"/>
      <dgm:spPr/>
    </dgm:pt>
    <dgm:pt modelId="{67FADE86-6D5B-4B67-AC84-2AB30678779E}" type="pres">
      <dgm:prSet presAssocID="{1E4CC4FE-CEB8-458F-8E7A-7F827FC5A8DA}" presName="spaceA" presStyleCnt="0"/>
      <dgm:spPr/>
    </dgm:pt>
    <dgm:pt modelId="{A144F9A8-6C63-41B8-81F9-B605D603CF69}" type="pres">
      <dgm:prSet presAssocID="{001D41A4-F4A4-439A-9823-E7C18F7CC35A}" presName="space" presStyleCnt="0"/>
      <dgm:spPr/>
    </dgm:pt>
    <dgm:pt modelId="{FDE0FCDD-E009-4B0F-AD59-E4CA32364FA2}" type="pres">
      <dgm:prSet presAssocID="{58FE7E3E-40FE-4A34-9540-6BD87B35B1DE}" presName="compositeB" presStyleCnt="0"/>
      <dgm:spPr/>
    </dgm:pt>
    <dgm:pt modelId="{6876C14E-BA66-42A7-A82A-BF8ADEA1EEEC}" type="pres">
      <dgm:prSet presAssocID="{58FE7E3E-40FE-4A34-9540-6BD87B35B1DE}" presName="textB" presStyleLbl="revTx" presStyleIdx="5" presStyleCnt="6" custScaleX="232474">
        <dgm:presLayoutVars>
          <dgm:bulletEnabled val="1"/>
        </dgm:presLayoutVars>
      </dgm:prSet>
      <dgm:spPr/>
    </dgm:pt>
    <dgm:pt modelId="{24020BCD-169F-46E1-AA45-9A30CBDFE357}" type="pres">
      <dgm:prSet presAssocID="{58FE7E3E-40FE-4A34-9540-6BD87B35B1DE}" presName="circleB" presStyleLbl="node1" presStyleIdx="5" presStyleCnt="6"/>
      <dgm:spPr/>
    </dgm:pt>
    <dgm:pt modelId="{696BB41C-B0B7-460E-993E-45EDADB3457F}" type="pres">
      <dgm:prSet presAssocID="{58FE7E3E-40FE-4A34-9540-6BD87B35B1DE}" presName="spaceB" presStyleCnt="0"/>
      <dgm:spPr/>
    </dgm:pt>
  </dgm:ptLst>
  <dgm:cxnLst>
    <dgm:cxn modelId="{8ED45701-DBA1-4AAF-BE46-4560DF0B9594}" srcId="{272C1146-3F8E-4427-A27D-E62949DBDD77}" destId="{58FE7E3E-40FE-4A34-9540-6BD87B35B1DE}" srcOrd="5" destOrd="0" parTransId="{71410C2E-90F0-4DF6-B6F9-5A12B54FFE16}" sibTransId="{2CCE70D4-4FD2-48C1-BDBC-E5308C01DC04}"/>
    <dgm:cxn modelId="{A56F6109-51F0-4312-91E6-B5FC20D780F3}" srcId="{272C1146-3F8E-4427-A27D-E62949DBDD77}" destId="{13C192A5-7852-450E-AC2A-D184F7DE8601}" srcOrd="2" destOrd="0" parTransId="{9CE3E35F-916E-4636-BCE3-2AB155652EFC}" sibTransId="{EEB1362B-B410-4684-A359-4DD1B7E753C9}"/>
    <dgm:cxn modelId="{C651FB12-35CD-4D81-88E7-46BEBE9AABD7}" type="presOf" srcId="{D14BC712-33BA-46D8-9CC1-3226A0D9BD6B}" destId="{116AF025-5299-4E7B-91D3-4F89C70BB36F}" srcOrd="0" destOrd="0" presId="urn:microsoft.com/office/officeart/2005/8/layout/hProcess11"/>
    <dgm:cxn modelId="{7412572C-DFB6-47ED-A5D8-7CD67A751168}" type="presOf" srcId="{1E4CC4FE-CEB8-458F-8E7A-7F827FC5A8DA}" destId="{0CFCD2A6-F362-4EE8-9A5E-7D59714D4EFB}" srcOrd="0" destOrd="0" presId="urn:microsoft.com/office/officeart/2005/8/layout/hProcess11"/>
    <dgm:cxn modelId="{B06B172E-F756-42E0-B82E-F4A816C1D78C}" type="presOf" srcId="{6FDA27AB-7FC6-4889-9CAD-F233677EF7A5}" destId="{69BF74F2-D8BE-409F-A19D-EA2945D3F296}" srcOrd="0" destOrd="0" presId="urn:microsoft.com/office/officeart/2005/8/layout/hProcess11"/>
    <dgm:cxn modelId="{07026B36-F23D-4E3C-864B-C06A60B9B501}" srcId="{272C1146-3F8E-4427-A27D-E62949DBDD77}" destId="{D14BC712-33BA-46D8-9CC1-3226A0D9BD6B}" srcOrd="3" destOrd="0" parTransId="{49A002BA-54B9-4832-A8DF-A29715BD0AEA}" sibTransId="{09ECBE3E-5EFF-4D81-A502-194B8970CC12}"/>
    <dgm:cxn modelId="{3774EC3A-2C66-4C12-8EA1-7F098B99F073}" srcId="{272C1146-3F8E-4427-A27D-E62949DBDD77}" destId="{C1792427-2799-4E91-9F7D-9901A5E743EA}" srcOrd="0" destOrd="0" parTransId="{5E134BB4-ADA3-4A7B-9CB6-406508C45E0F}" sibTransId="{81011BA0-3C05-4317-A3AF-8433C0878AF1}"/>
    <dgm:cxn modelId="{4134003D-2F29-4932-9ADD-BBB8AECF0297}" type="presOf" srcId="{C1792427-2799-4E91-9F7D-9901A5E743EA}" destId="{87278D95-F9B1-4A70-9F3E-BD37E62E79D5}" srcOrd="0" destOrd="0" presId="urn:microsoft.com/office/officeart/2005/8/layout/hProcess11"/>
    <dgm:cxn modelId="{9DD55554-DDA7-425F-B67D-0960241E32D9}" srcId="{272C1146-3F8E-4427-A27D-E62949DBDD77}" destId="{6FDA27AB-7FC6-4889-9CAD-F233677EF7A5}" srcOrd="1" destOrd="0" parTransId="{0E788657-EF50-493B-BED8-1ECA63543F94}" sibTransId="{258C18D7-523E-4999-84E5-D69B064DE109}"/>
    <dgm:cxn modelId="{AAAB8A82-BC40-4712-BACB-D7C978EAFAD9}" type="presOf" srcId="{13C192A5-7852-450E-AC2A-D184F7DE8601}" destId="{9EE361B1-670C-4846-A33C-89165043DDA5}" srcOrd="0" destOrd="0" presId="urn:microsoft.com/office/officeart/2005/8/layout/hProcess11"/>
    <dgm:cxn modelId="{A2FA3983-7A4C-4550-9542-61D55B07751E}" type="presOf" srcId="{272C1146-3F8E-4427-A27D-E62949DBDD77}" destId="{CDAF1ACB-6130-4516-A58D-325643447586}" srcOrd="0" destOrd="0" presId="urn:microsoft.com/office/officeart/2005/8/layout/hProcess11"/>
    <dgm:cxn modelId="{602A5896-A70F-4CEE-A91B-B4D9F0408433}" srcId="{272C1146-3F8E-4427-A27D-E62949DBDD77}" destId="{1E4CC4FE-CEB8-458F-8E7A-7F827FC5A8DA}" srcOrd="4" destOrd="0" parTransId="{92735DB2-4ED8-4A04-9B51-D530BE3834BD}" sibTransId="{001D41A4-F4A4-439A-9823-E7C18F7CC35A}"/>
    <dgm:cxn modelId="{F49A2DE6-DA32-4573-AA7B-F3856014831A}" type="presOf" srcId="{58FE7E3E-40FE-4A34-9540-6BD87B35B1DE}" destId="{6876C14E-BA66-42A7-A82A-BF8ADEA1EEEC}" srcOrd="0" destOrd="0" presId="urn:microsoft.com/office/officeart/2005/8/layout/hProcess11"/>
    <dgm:cxn modelId="{8CE15C28-4A00-49C4-87DD-340374CAE29E}" type="presParOf" srcId="{CDAF1ACB-6130-4516-A58D-325643447586}" destId="{C0AE9E55-4002-42B9-943B-8E6FD365AB02}" srcOrd="0" destOrd="0" presId="urn:microsoft.com/office/officeart/2005/8/layout/hProcess11"/>
    <dgm:cxn modelId="{0F23C273-44BC-48D0-A3C1-C5ABCF32A4D1}" type="presParOf" srcId="{CDAF1ACB-6130-4516-A58D-325643447586}" destId="{784C5530-A4EE-4D5E-A307-5E7E74A1D23F}" srcOrd="1" destOrd="0" presId="urn:microsoft.com/office/officeart/2005/8/layout/hProcess11"/>
    <dgm:cxn modelId="{F141C635-4C49-41FB-BC20-0CC23A0D2A5F}" type="presParOf" srcId="{784C5530-A4EE-4D5E-A307-5E7E74A1D23F}" destId="{F7B1EAE4-1A9A-4A2B-8662-4445BA71C42A}" srcOrd="0" destOrd="0" presId="urn:microsoft.com/office/officeart/2005/8/layout/hProcess11"/>
    <dgm:cxn modelId="{2F2B77AE-AC94-46CF-83BD-9BC8BD23BEB2}" type="presParOf" srcId="{F7B1EAE4-1A9A-4A2B-8662-4445BA71C42A}" destId="{87278D95-F9B1-4A70-9F3E-BD37E62E79D5}" srcOrd="0" destOrd="0" presId="urn:microsoft.com/office/officeart/2005/8/layout/hProcess11"/>
    <dgm:cxn modelId="{0D555593-F318-4005-A0CE-74468DC7D0F9}" type="presParOf" srcId="{F7B1EAE4-1A9A-4A2B-8662-4445BA71C42A}" destId="{E79FF26D-6404-4362-9456-B495C6C1B9CF}" srcOrd="1" destOrd="0" presId="urn:microsoft.com/office/officeart/2005/8/layout/hProcess11"/>
    <dgm:cxn modelId="{DE2AE259-71D3-4ECA-BC6D-B86FF095E66D}" type="presParOf" srcId="{F7B1EAE4-1A9A-4A2B-8662-4445BA71C42A}" destId="{C116A75A-9507-43B5-ACDF-DAE8416729D3}" srcOrd="2" destOrd="0" presId="urn:microsoft.com/office/officeart/2005/8/layout/hProcess11"/>
    <dgm:cxn modelId="{34E500E0-0A89-4E01-9F4C-6E7779AA254A}" type="presParOf" srcId="{784C5530-A4EE-4D5E-A307-5E7E74A1D23F}" destId="{69A7EEEF-38DA-4172-9DAF-A6167FBBB16F}" srcOrd="1" destOrd="0" presId="urn:microsoft.com/office/officeart/2005/8/layout/hProcess11"/>
    <dgm:cxn modelId="{A70D1DEB-4C2D-468B-9CB4-51439A05B150}" type="presParOf" srcId="{784C5530-A4EE-4D5E-A307-5E7E74A1D23F}" destId="{CAC0E028-31A6-4E23-BAA9-1A429A3BD0AF}" srcOrd="2" destOrd="0" presId="urn:microsoft.com/office/officeart/2005/8/layout/hProcess11"/>
    <dgm:cxn modelId="{2D9A2E56-0989-4514-AD87-30BA3BF94B01}" type="presParOf" srcId="{CAC0E028-31A6-4E23-BAA9-1A429A3BD0AF}" destId="{69BF74F2-D8BE-409F-A19D-EA2945D3F296}" srcOrd="0" destOrd="0" presId="urn:microsoft.com/office/officeart/2005/8/layout/hProcess11"/>
    <dgm:cxn modelId="{6E334083-5C3E-4873-9FF2-18DCF3186283}" type="presParOf" srcId="{CAC0E028-31A6-4E23-BAA9-1A429A3BD0AF}" destId="{A66A1412-1ABC-4F26-A1B0-D336C0FEECA5}" srcOrd="1" destOrd="0" presId="urn:microsoft.com/office/officeart/2005/8/layout/hProcess11"/>
    <dgm:cxn modelId="{422C3C2D-FAA1-4DF1-B1B1-138BD69C99EE}" type="presParOf" srcId="{CAC0E028-31A6-4E23-BAA9-1A429A3BD0AF}" destId="{90BFDA29-6EAD-48FE-8301-1B33E898FE18}" srcOrd="2" destOrd="0" presId="urn:microsoft.com/office/officeart/2005/8/layout/hProcess11"/>
    <dgm:cxn modelId="{6DEB6A73-2930-4BF9-91F0-D2E39B690E85}" type="presParOf" srcId="{784C5530-A4EE-4D5E-A307-5E7E74A1D23F}" destId="{5052443D-15E8-4AF9-8D6D-FFF71BACDAEE}" srcOrd="3" destOrd="0" presId="urn:microsoft.com/office/officeart/2005/8/layout/hProcess11"/>
    <dgm:cxn modelId="{61E8A811-2A21-4CE7-A234-40F292381D05}" type="presParOf" srcId="{784C5530-A4EE-4D5E-A307-5E7E74A1D23F}" destId="{105D8A6F-E1C1-45F4-9698-615E438609EA}" srcOrd="4" destOrd="0" presId="urn:microsoft.com/office/officeart/2005/8/layout/hProcess11"/>
    <dgm:cxn modelId="{8C28D6A5-1244-4C20-A064-2960BB8A1FF6}" type="presParOf" srcId="{105D8A6F-E1C1-45F4-9698-615E438609EA}" destId="{9EE361B1-670C-4846-A33C-89165043DDA5}" srcOrd="0" destOrd="0" presId="urn:microsoft.com/office/officeart/2005/8/layout/hProcess11"/>
    <dgm:cxn modelId="{69EEB233-3E40-4E38-85A6-4DF80F2873A3}" type="presParOf" srcId="{105D8A6F-E1C1-45F4-9698-615E438609EA}" destId="{CDAFFB5D-4DF3-419E-B476-9C4BF338B9F0}" srcOrd="1" destOrd="0" presId="urn:microsoft.com/office/officeart/2005/8/layout/hProcess11"/>
    <dgm:cxn modelId="{19DD5D80-DD98-4540-A8B7-062C5B98661E}" type="presParOf" srcId="{105D8A6F-E1C1-45F4-9698-615E438609EA}" destId="{F25BE1EF-E735-4408-94A8-6D82CC19E9A2}" srcOrd="2" destOrd="0" presId="urn:microsoft.com/office/officeart/2005/8/layout/hProcess11"/>
    <dgm:cxn modelId="{307C6EEA-21FD-4800-9D63-667A0C130843}" type="presParOf" srcId="{784C5530-A4EE-4D5E-A307-5E7E74A1D23F}" destId="{CE5003F2-D358-4795-BAD5-CD05DD239116}" srcOrd="5" destOrd="0" presId="urn:microsoft.com/office/officeart/2005/8/layout/hProcess11"/>
    <dgm:cxn modelId="{1774E276-C095-4F47-82AA-A16CE3D762A8}" type="presParOf" srcId="{784C5530-A4EE-4D5E-A307-5E7E74A1D23F}" destId="{A37301A6-369F-4203-9E26-65A0A0FC3162}" srcOrd="6" destOrd="0" presId="urn:microsoft.com/office/officeart/2005/8/layout/hProcess11"/>
    <dgm:cxn modelId="{99E221D3-A2CF-4B78-A8E3-0CC57783759D}" type="presParOf" srcId="{A37301A6-369F-4203-9E26-65A0A0FC3162}" destId="{116AF025-5299-4E7B-91D3-4F89C70BB36F}" srcOrd="0" destOrd="0" presId="urn:microsoft.com/office/officeart/2005/8/layout/hProcess11"/>
    <dgm:cxn modelId="{8618FC00-8E4A-41E0-957F-13FDF17AD3FB}" type="presParOf" srcId="{A37301A6-369F-4203-9E26-65A0A0FC3162}" destId="{3E5F1A52-CB22-4FDB-A6FA-80E0EF15F148}" srcOrd="1" destOrd="0" presId="urn:microsoft.com/office/officeart/2005/8/layout/hProcess11"/>
    <dgm:cxn modelId="{E846347D-9D18-480D-A0A3-45DD22CFB283}" type="presParOf" srcId="{A37301A6-369F-4203-9E26-65A0A0FC3162}" destId="{83E96DD2-8793-4B9D-9045-7509CAAE95DD}" srcOrd="2" destOrd="0" presId="urn:microsoft.com/office/officeart/2005/8/layout/hProcess11"/>
    <dgm:cxn modelId="{96A77B9D-B110-4BE4-9E55-D593CD13A0C8}" type="presParOf" srcId="{784C5530-A4EE-4D5E-A307-5E7E74A1D23F}" destId="{467DD67C-D033-4074-A8BA-98C95285EB6E}" srcOrd="7" destOrd="0" presId="urn:microsoft.com/office/officeart/2005/8/layout/hProcess11"/>
    <dgm:cxn modelId="{224DC1EC-58A3-4C7A-86EA-E7D842094E7D}" type="presParOf" srcId="{784C5530-A4EE-4D5E-A307-5E7E74A1D23F}" destId="{81EB644C-DC5F-4CD7-84B4-82934BB7B20B}" srcOrd="8" destOrd="0" presId="urn:microsoft.com/office/officeart/2005/8/layout/hProcess11"/>
    <dgm:cxn modelId="{FE3C2F58-9175-4F56-912A-7DA9ACC01A57}" type="presParOf" srcId="{81EB644C-DC5F-4CD7-84B4-82934BB7B20B}" destId="{0CFCD2A6-F362-4EE8-9A5E-7D59714D4EFB}" srcOrd="0" destOrd="0" presId="urn:microsoft.com/office/officeart/2005/8/layout/hProcess11"/>
    <dgm:cxn modelId="{B5D08095-30AE-4116-A962-C2A226E3E18C}" type="presParOf" srcId="{81EB644C-DC5F-4CD7-84B4-82934BB7B20B}" destId="{21B2F74F-1660-421E-9171-567964A97333}" srcOrd="1" destOrd="0" presId="urn:microsoft.com/office/officeart/2005/8/layout/hProcess11"/>
    <dgm:cxn modelId="{0941C4BC-65E0-45C5-B036-898DEAEAC953}" type="presParOf" srcId="{81EB644C-DC5F-4CD7-84B4-82934BB7B20B}" destId="{67FADE86-6D5B-4B67-AC84-2AB30678779E}" srcOrd="2" destOrd="0" presId="urn:microsoft.com/office/officeart/2005/8/layout/hProcess11"/>
    <dgm:cxn modelId="{67936EEE-85F7-482E-8850-E59B05DDE8D2}" type="presParOf" srcId="{784C5530-A4EE-4D5E-A307-5E7E74A1D23F}" destId="{A144F9A8-6C63-41B8-81F9-B605D603CF69}" srcOrd="9" destOrd="0" presId="urn:microsoft.com/office/officeart/2005/8/layout/hProcess11"/>
    <dgm:cxn modelId="{6E298F4E-AB5C-46C6-9472-CD84F7F28504}" type="presParOf" srcId="{784C5530-A4EE-4D5E-A307-5E7E74A1D23F}" destId="{FDE0FCDD-E009-4B0F-AD59-E4CA32364FA2}" srcOrd="10" destOrd="0" presId="urn:microsoft.com/office/officeart/2005/8/layout/hProcess11"/>
    <dgm:cxn modelId="{E98FCEBA-B754-4B1E-B836-13706CC94716}" type="presParOf" srcId="{FDE0FCDD-E009-4B0F-AD59-E4CA32364FA2}" destId="{6876C14E-BA66-42A7-A82A-BF8ADEA1EEEC}" srcOrd="0" destOrd="0" presId="urn:microsoft.com/office/officeart/2005/8/layout/hProcess11"/>
    <dgm:cxn modelId="{F88145B2-60D3-4FEA-9D92-311D26B02395}" type="presParOf" srcId="{FDE0FCDD-E009-4B0F-AD59-E4CA32364FA2}" destId="{24020BCD-169F-46E1-AA45-9A30CBDFE357}" srcOrd="1" destOrd="0" presId="urn:microsoft.com/office/officeart/2005/8/layout/hProcess11"/>
    <dgm:cxn modelId="{19E0D008-5740-4D7F-BFB3-147CF10487A6}" type="presParOf" srcId="{FDE0FCDD-E009-4B0F-AD59-E4CA32364FA2}" destId="{696BB41C-B0B7-460E-993E-45EDADB3457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CAA014-B422-420E-939B-353B68822478}"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ru-RU"/>
        </a:p>
      </dgm:t>
    </dgm:pt>
    <dgm:pt modelId="{B309BAF0-277F-4E16-9074-64164BD7EA8C}">
      <dgm:prSet phldrT="[Text]" custT="1"/>
      <dgm:spPr/>
      <dgm:t>
        <a:bodyPr/>
        <a:lstStyle/>
        <a:p>
          <a:r>
            <a:rPr lang="en-US" sz="1200" b="0" dirty="0">
              <a:latin typeface="Trebuchet MS"/>
              <a:cs typeface="Trebuchet MS"/>
            </a:rPr>
            <a:t>Example</a:t>
          </a:r>
          <a:r>
            <a:rPr lang="en-US" sz="1200" dirty="0">
              <a:latin typeface="Trebuchet MS"/>
              <a:cs typeface="Trebuchet MS"/>
            </a:rPr>
            <a:t> manager/ customer</a:t>
          </a:r>
          <a:endParaRPr lang="ru-RU" sz="1200" dirty="0"/>
        </a:p>
      </dgm:t>
    </dgm:pt>
    <dgm:pt modelId="{6E6BC598-80B3-4B94-A40D-3ABB2D9BE66C}" type="parTrans" cxnId="{A4E2D823-018E-434A-9583-FC9E87522C88}">
      <dgm:prSet/>
      <dgm:spPr/>
      <dgm:t>
        <a:bodyPr/>
        <a:lstStyle/>
        <a:p>
          <a:endParaRPr lang="ru-RU" sz="1200"/>
        </a:p>
      </dgm:t>
    </dgm:pt>
    <dgm:pt modelId="{DAD22E29-E0A7-449B-BEB5-87E33A5E6E2D}" type="sibTrans" cxnId="{A4E2D823-018E-434A-9583-FC9E87522C88}">
      <dgm:prSet/>
      <dgm:spPr/>
      <dgm:t>
        <a:bodyPr/>
        <a:lstStyle/>
        <a:p>
          <a:endParaRPr lang="ru-RU" sz="1200"/>
        </a:p>
      </dgm:t>
    </dgm:pt>
    <dgm:pt modelId="{9087F03F-2B86-48B8-9D69-346EDB1BA287}">
      <dgm:prSet phldrT="[Text]" custT="1"/>
      <dgm:spPr>
        <a:solidFill>
          <a:schemeClr val="accent2"/>
        </a:solidFill>
      </dgm:spPr>
      <dgm:t>
        <a:bodyPr/>
        <a:lstStyle/>
        <a:p>
          <a:r>
            <a:rPr lang="en-US" sz="1200">
              <a:cs typeface="Trebuchet MS"/>
            </a:rPr>
            <a:t>QA group</a:t>
          </a:r>
          <a:endParaRPr lang="ru-RU" sz="1200"/>
        </a:p>
      </dgm:t>
    </dgm:pt>
    <dgm:pt modelId="{9D037713-CEAA-4B69-BCD3-808AB2EBE5BC}" type="parTrans" cxnId="{679B8EF7-B2D2-491E-B27D-71A7943A78F7}">
      <dgm:prSet/>
      <dgm:spPr/>
      <dgm:t>
        <a:bodyPr/>
        <a:lstStyle/>
        <a:p>
          <a:endParaRPr lang="ru-RU" sz="1200"/>
        </a:p>
      </dgm:t>
    </dgm:pt>
    <dgm:pt modelId="{99CE4E13-6F6F-408F-BE22-F44C6638943A}" type="sibTrans" cxnId="{679B8EF7-B2D2-491E-B27D-71A7943A78F7}">
      <dgm:prSet/>
      <dgm:spPr/>
      <dgm:t>
        <a:bodyPr/>
        <a:lstStyle/>
        <a:p>
          <a:endParaRPr lang="ru-RU" sz="1200"/>
        </a:p>
      </dgm:t>
    </dgm:pt>
    <dgm:pt modelId="{8B7D1719-E2E2-42DF-A99D-04BA27CCB925}">
      <dgm:prSet phldrT="[Text]" custT="1"/>
      <dgm:spPr>
        <a:solidFill>
          <a:schemeClr val="accent5"/>
        </a:solidFill>
      </dgm:spPr>
      <dgm:t>
        <a:bodyPr/>
        <a:lstStyle/>
        <a:p>
          <a:r>
            <a:rPr lang="en-US" sz="1200">
              <a:cs typeface="Trebuchet MS"/>
            </a:rPr>
            <a:t>3</a:t>
          </a:r>
          <a:r>
            <a:rPr lang="en-US" sz="1200" baseline="30000">
              <a:cs typeface="Trebuchet MS"/>
            </a:rPr>
            <a:t>rd</a:t>
          </a:r>
          <a:r>
            <a:rPr lang="en-US" sz="1200">
              <a:cs typeface="Trebuchet MS"/>
            </a:rPr>
            <a:t> party vendor developers</a:t>
          </a:r>
          <a:endParaRPr lang="ru-RU" sz="1200"/>
        </a:p>
      </dgm:t>
    </dgm:pt>
    <dgm:pt modelId="{95C9F60A-11F7-448B-8707-C49253931A38}" type="parTrans" cxnId="{FD8FB5AC-520B-4F75-8A5C-85ADEDBCB470}">
      <dgm:prSet/>
      <dgm:spPr/>
      <dgm:t>
        <a:bodyPr/>
        <a:lstStyle/>
        <a:p>
          <a:endParaRPr lang="ru-RU" sz="1200"/>
        </a:p>
      </dgm:t>
    </dgm:pt>
    <dgm:pt modelId="{922121C1-D075-42F5-820F-8CD21B3CC889}" type="sibTrans" cxnId="{FD8FB5AC-520B-4F75-8A5C-85ADEDBCB470}">
      <dgm:prSet/>
      <dgm:spPr/>
      <dgm:t>
        <a:bodyPr/>
        <a:lstStyle/>
        <a:p>
          <a:endParaRPr lang="ru-RU" sz="1200"/>
        </a:p>
      </dgm:t>
    </dgm:pt>
    <dgm:pt modelId="{F20D434D-5E3D-4766-8773-117AECF6BD06}">
      <dgm:prSet phldrT="[Text]" custT="1"/>
      <dgm:spPr>
        <a:solidFill>
          <a:schemeClr val="accent4"/>
        </a:solidFill>
      </dgm:spPr>
      <dgm:t>
        <a:bodyPr/>
        <a:lstStyle/>
        <a:p>
          <a:r>
            <a:rPr lang="en-US" sz="1200">
              <a:cs typeface="Trebuchet MS"/>
            </a:rPr>
            <a:t>Product managers</a:t>
          </a:r>
          <a:endParaRPr lang="ru-RU" sz="1200"/>
        </a:p>
      </dgm:t>
    </dgm:pt>
    <dgm:pt modelId="{A684E99D-EDA8-47ED-BD25-E062FEB881C5}" type="parTrans" cxnId="{FC1D4B04-74CC-492F-B990-EE60D70E6B94}">
      <dgm:prSet/>
      <dgm:spPr/>
      <dgm:t>
        <a:bodyPr/>
        <a:lstStyle/>
        <a:p>
          <a:endParaRPr lang="ru-RU" sz="1200"/>
        </a:p>
      </dgm:t>
    </dgm:pt>
    <dgm:pt modelId="{50C0C244-4FE0-4BB2-8CEE-1090725B1838}" type="sibTrans" cxnId="{FC1D4B04-74CC-492F-B990-EE60D70E6B94}">
      <dgm:prSet/>
      <dgm:spPr/>
      <dgm:t>
        <a:bodyPr/>
        <a:lstStyle/>
        <a:p>
          <a:endParaRPr lang="ru-RU" sz="1200"/>
        </a:p>
      </dgm:t>
    </dgm:pt>
    <dgm:pt modelId="{71336FAE-F9FA-4F2B-ACBB-F5517FE294CB}">
      <dgm:prSet phldrT="[Text]" custT="1"/>
      <dgm:spPr>
        <a:solidFill>
          <a:schemeClr val="accent5"/>
        </a:solidFill>
      </dgm:spPr>
      <dgm:t>
        <a:bodyPr/>
        <a:lstStyle/>
        <a:p>
          <a:r>
            <a:rPr lang="en-US" sz="1200">
              <a:latin typeface="Trebuchet MS"/>
              <a:cs typeface="Trebuchet MS"/>
            </a:rPr>
            <a:t>Solution architect group</a:t>
          </a:r>
          <a:endParaRPr lang="ru-RU" sz="1200"/>
        </a:p>
      </dgm:t>
    </dgm:pt>
    <dgm:pt modelId="{2E823E60-F4D5-4F93-B8E8-537604FBDA03}" type="parTrans" cxnId="{00102AC0-B616-4CA9-928D-73DF277B6CB1}">
      <dgm:prSet/>
      <dgm:spPr/>
      <dgm:t>
        <a:bodyPr/>
        <a:lstStyle/>
        <a:p>
          <a:endParaRPr lang="ru-RU" sz="1200"/>
        </a:p>
      </dgm:t>
    </dgm:pt>
    <dgm:pt modelId="{BCA331BB-7E99-4094-AF9A-57245EA29A55}" type="sibTrans" cxnId="{00102AC0-B616-4CA9-928D-73DF277B6CB1}">
      <dgm:prSet/>
      <dgm:spPr/>
      <dgm:t>
        <a:bodyPr/>
        <a:lstStyle/>
        <a:p>
          <a:endParaRPr lang="ru-RU" sz="1200"/>
        </a:p>
      </dgm:t>
    </dgm:pt>
    <dgm:pt modelId="{BD0786CD-B75F-4767-8B27-656AA3E60DCB}">
      <dgm:prSet phldrT="[Text]" custT="1"/>
      <dgm:spPr>
        <a:solidFill>
          <a:schemeClr val="accent6"/>
        </a:solidFill>
      </dgm:spPr>
      <dgm:t>
        <a:bodyPr/>
        <a:lstStyle/>
        <a:p>
          <a:r>
            <a:rPr lang="en-US" sz="1200">
              <a:cs typeface="Trebuchet MS"/>
            </a:rPr>
            <a:t>I’m here</a:t>
          </a:r>
          <a:endParaRPr lang="ru-RU" sz="1200"/>
        </a:p>
      </dgm:t>
    </dgm:pt>
    <dgm:pt modelId="{B7DB2AF6-7E31-4A79-AC3E-ED41AEA60755}" type="parTrans" cxnId="{DD7B9E53-BD52-4220-ACA6-06D5E5530830}">
      <dgm:prSet/>
      <dgm:spPr/>
      <dgm:t>
        <a:bodyPr/>
        <a:lstStyle/>
        <a:p>
          <a:endParaRPr lang="ru-RU" sz="1200"/>
        </a:p>
      </dgm:t>
    </dgm:pt>
    <dgm:pt modelId="{35F237D8-1320-419D-9CA8-CB0904D3185B}" type="sibTrans" cxnId="{DD7B9E53-BD52-4220-ACA6-06D5E5530830}">
      <dgm:prSet/>
      <dgm:spPr/>
      <dgm:t>
        <a:bodyPr/>
        <a:lstStyle/>
        <a:p>
          <a:endParaRPr lang="ru-RU" sz="1200"/>
        </a:p>
      </dgm:t>
    </dgm:pt>
    <dgm:pt modelId="{DBCCAA87-5632-4585-BD52-6C0DA267E111}">
      <dgm:prSet phldrT="[Text]" custT="1"/>
      <dgm:spPr>
        <a:solidFill>
          <a:schemeClr val="accent5"/>
        </a:solidFill>
      </dgm:spPr>
      <dgm:t>
        <a:bodyPr/>
        <a:lstStyle/>
        <a:p>
          <a:r>
            <a:rPr lang="en-US" sz="1200">
              <a:cs typeface="Trebuchet MS"/>
            </a:rPr>
            <a:t>SA 1</a:t>
          </a:r>
          <a:endParaRPr lang="ru-RU" sz="1200"/>
        </a:p>
      </dgm:t>
    </dgm:pt>
    <dgm:pt modelId="{378294F9-341A-4E40-9946-935FFFC73718}" type="parTrans" cxnId="{518A0EBC-C4A9-454B-BE09-6E66643E3747}">
      <dgm:prSet/>
      <dgm:spPr/>
      <dgm:t>
        <a:bodyPr/>
        <a:lstStyle/>
        <a:p>
          <a:endParaRPr lang="ru-RU" sz="1200"/>
        </a:p>
      </dgm:t>
    </dgm:pt>
    <dgm:pt modelId="{F1B67B1F-65C6-479D-8DAC-DC03DCCFF773}" type="sibTrans" cxnId="{518A0EBC-C4A9-454B-BE09-6E66643E3747}">
      <dgm:prSet/>
      <dgm:spPr/>
      <dgm:t>
        <a:bodyPr/>
        <a:lstStyle/>
        <a:p>
          <a:endParaRPr lang="ru-RU" sz="1200"/>
        </a:p>
      </dgm:t>
    </dgm:pt>
    <dgm:pt modelId="{EA84B67C-1A05-4172-924D-95DAC1CE6047}">
      <dgm:prSet phldrT="[Text]" custT="1"/>
      <dgm:spPr>
        <a:solidFill>
          <a:schemeClr val="accent5"/>
        </a:solidFill>
      </dgm:spPr>
      <dgm:t>
        <a:bodyPr/>
        <a:lstStyle/>
        <a:p>
          <a:r>
            <a:rPr lang="en-US" sz="1200">
              <a:cs typeface="Trebuchet MS"/>
            </a:rPr>
            <a:t>DM 1</a:t>
          </a:r>
          <a:endParaRPr lang="ru-RU" sz="1200"/>
        </a:p>
      </dgm:t>
    </dgm:pt>
    <dgm:pt modelId="{B067EEEF-5F84-4FD1-ADC2-113D36BC913F}" type="parTrans" cxnId="{892351A4-7042-4DCA-A887-BBCB7A0741F0}">
      <dgm:prSet/>
      <dgm:spPr/>
      <dgm:t>
        <a:bodyPr/>
        <a:lstStyle/>
        <a:p>
          <a:endParaRPr lang="ru-RU" sz="1200"/>
        </a:p>
      </dgm:t>
    </dgm:pt>
    <dgm:pt modelId="{F11DC1E1-6E32-434C-91CF-BB9705BF6823}" type="sibTrans" cxnId="{892351A4-7042-4DCA-A887-BBCB7A0741F0}">
      <dgm:prSet/>
      <dgm:spPr/>
      <dgm:t>
        <a:bodyPr/>
        <a:lstStyle/>
        <a:p>
          <a:endParaRPr lang="ru-RU" sz="1200"/>
        </a:p>
      </dgm:t>
    </dgm:pt>
    <dgm:pt modelId="{877BAE45-556C-4295-BC4C-58F24F7F411E}">
      <dgm:prSet phldrT="[Text]" custT="1"/>
      <dgm:spPr>
        <a:solidFill>
          <a:schemeClr val="accent2"/>
        </a:solidFill>
      </dgm:spPr>
      <dgm:t>
        <a:bodyPr/>
        <a:lstStyle/>
        <a:p>
          <a:r>
            <a:rPr lang="en-US" sz="1200">
              <a:cs typeface="Trebuchet MS"/>
            </a:rPr>
            <a:t>Lead QA</a:t>
          </a:r>
          <a:endParaRPr lang="ru-RU" sz="1200"/>
        </a:p>
      </dgm:t>
    </dgm:pt>
    <dgm:pt modelId="{B92C5A80-C790-46A0-83F5-36180C11B85A}" type="parTrans" cxnId="{7BFE5A54-5192-4E60-8A25-91831510E915}">
      <dgm:prSet/>
      <dgm:spPr/>
      <dgm:t>
        <a:bodyPr/>
        <a:lstStyle/>
        <a:p>
          <a:endParaRPr lang="ru-RU" sz="1200"/>
        </a:p>
      </dgm:t>
    </dgm:pt>
    <dgm:pt modelId="{25C3E752-7F32-45C0-906C-F680CA548E05}" type="sibTrans" cxnId="{7BFE5A54-5192-4E60-8A25-91831510E915}">
      <dgm:prSet/>
      <dgm:spPr/>
      <dgm:t>
        <a:bodyPr/>
        <a:lstStyle/>
        <a:p>
          <a:endParaRPr lang="ru-RU" sz="1200"/>
        </a:p>
      </dgm:t>
    </dgm:pt>
    <dgm:pt modelId="{1BE2227D-6C62-4093-B86A-DFA0866095CF}">
      <dgm:prSet phldrT="[Text]" custT="1"/>
      <dgm:spPr>
        <a:solidFill>
          <a:schemeClr val="accent2"/>
        </a:solidFill>
      </dgm:spPr>
      <dgm:t>
        <a:bodyPr/>
        <a:lstStyle/>
        <a:p>
          <a:r>
            <a:rPr lang="en-US" sz="1200">
              <a:cs typeface="Trebuchet MS"/>
            </a:rPr>
            <a:t>QA</a:t>
          </a:r>
          <a:endParaRPr lang="ru-RU" sz="1200"/>
        </a:p>
      </dgm:t>
    </dgm:pt>
    <dgm:pt modelId="{4EB6D67E-D366-428A-9AEB-7346D97C9FD2}" type="parTrans" cxnId="{7E488F13-0BD6-46E8-AF28-4F384B01F047}">
      <dgm:prSet/>
      <dgm:spPr/>
      <dgm:t>
        <a:bodyPr/>
        <a:lstStyle/>
        <a:p>
          <a:endParaRPr lang="ru-RU" sz="1200"/>
        </a:p>
      </dgm:t>
    </dgm:pt>
    <dgm:pt modelId="{3639A713-5269-47EC-A310-0CA233D2B60A}" type="sibTrans" cxnId="{7E488F13-0BD6-46E8-AF28-4F384B01F047}">
      <dgm:prSet/>
      <dgm:spPr/>
      <dgm:t>
        <a:bodyPr/>
        <a:lstStyle/>
        <a:p>
          <a:endParaRPr lang="ru-RU" sz="1200"/>
        </a:p>
      </dgm:t>
    </dgm:pt>
    <dgm:pt modelId="{D94E7FFA-1038-4B39-B111-4CB8E0DB7FB4}">
      <dgm:prSet phldrT="[Text]" custT="1"/>
      <dgm:spPr>
        <a:solidFill>
          <a:schemeClr val="accent5"/>
        </a:solidFill>
      </dgm:spPr>
      <dgm:t>
        <a:bodyPr/>
        <a:lstStyle/>
        <a:p>
          <a:r>
            <a:rPr lang="en-US" sz="1200">
              <a:cs typeface="Trebuchet MS"/>
            </a:rPr>
            <a:t>Developer</a:t>
          </a:r>
          <a:endParaRPr lang="ru-RU" sz="1200"/>
        </a:p>
      </dgm:t>
    </dgm:pt>
    <dgm:pt modelId="{CFA8160D-46A2-4741-A477-B35329C11263}" type="parTrans" cxnId="{B178C761-6FEF-444B-B6DA-67D805F3F7A9}">
      <dgm:prSet/>
      <dgm:spPr/>
      <dgm:t>
        <a:bodyPr/>
        <a:lstStyle/>
        <a:p>
          <a:endParaRPr lang="ru-RU" sz="1200"/>
        </a:p>
      </dgm:t>
    </dgm:pt>
    <dgm:pt modelId="{0D8ED902-6ED2-4B15-94AE-A6C019EA9A73}" type="sibTrans" cxnId="{B178C761-6FEF-444B-B6DA-67D805F3F7A9}">
      <dgm:prSet/>
      <dgm:spPr/>
      <dgm:t>
        <a:bodyPr/>
        <a:lstStyle/>
        <a:p>
          <a:endParaRPr lang="ru-RU" sz="1200"/>
        </a:p>
      </dgm:t>
    </dgm:pt>
    <dgm:pt modelId="{491C3117-4CDB-4063-BD93-C3FD8F92026E}">
      <dgm:prSet phldrT="[Text]" custT="1"/>
      <dgm:spPr>
        <a:solidFill>
          <a:schemeClr val="accent4"/>
        </a:solidFill>
      </dgm:spPr>
      <dgm:t>
        <a:bodyPr/>
        <a:lstStyle/>
        <a:p>
          <a:r>
            <a:rPr lang="en-US" sz="1200">
              <a:cs typeface="Trebuchet MS"/>
            </a:rPr>
            <a:t>Important manager</a:t>
          </a:r>
          <a:endParaRPr lang="ru-RU" sz="1200"/>
        </a:p>
      </dgm:t>
    </dgm:pt>
    <dgm:pt modelId="{47321EDF-C5FD-413E-909D-D38FCBC11F1A}" type="parTrans" cxnId="{680DA42D-CB5D-42C4-833D-5D1272352B89}">
      <dgm:prSet/>
      <dgm:spPr/>
      <dgm:t>
        <a:bodyPr/>
        <a:lstStyle/>
        <a:p>
          <a:endParaRPr lang="ru-RU" sz="1200"/>
        </a:p>
      </dgm:t>
    </dgm:pt>
    <dgm:pt modelId="{57F4FBBC-4981-44AC-95F6-CE948AFB9D0B}" type="sibTrans" cxnId="{680DA42D-CB5D-42C4-833D-5D1272352B89}">
      <dgm:prSet/>
      <dgm:spPr/>
      <dgm:t>
        <a:bodyPr/>
        <a:lstStyle/>
        <a:p>
          <a:endParaRPr lang="ru-RU" sz="1200"/>
        </a:p>
      </dgm:t>
    </dgm:pt>
    <dgm:pt modelId="{2EA52F33-70AF-44A4-A370-431588AFEBFB}" type="pres">
      <dgm:prSet presAssocID="{EDCAA014-B422-420E-939B-353B68822478}" presName="hierChild1" presStyleCnt="0">
        <dgm:presLayoutVars>
          <dgm:orgChart val="1"/>
          <dgm:chPref val="1"/>
          <dgm:dir/>
          <dgm:animOne val="branch"/>
          <dgm:animLvl val="lvl"/>
          <dgm:resizeHandles/>
        </dgm:presLayoutVars>
      </dgm:prSet>
      <dgm:spPr/>
    </dgm:pt>
    <dgm:pt modelId="{1AEC3B36-C0F8-47A2-A406-2AC5581B26FA}" type="pres">
      <dgm:prSet presAssocID="{B309BAF0-277F-4E16-9074-64164BD7EA8C}" presName="hierRoot1" presStyleCnt="0">
        <dgm:presLayoutVars>
          <dgm:hierBranch val="init"/>
        </dgm:presLayoutVars>
      </dgm:prSet>
      <dgm:spPr/>
    </dgm:pt>
    <dgm:pt modelId="{F529BF64-704F-4544-B409-C4A6C180E666}" type="pres">
      <dgm:prSet presAssocID="{B309BAF0-277F-4E16-9074-64164BD7EA8C}" presName="rootComposite1" presStyleCnt="0"/>
      <dgm:spPr/>
    </dgm:pt>
    <dgm:pt modelId="{23FC06A5-F739-465F-97FA-B7682CA6A973}" type="pres">
      <dgm:prSet presAssocID="{B309BAF0-277F-4E16-9074-64164BD7EA8C}" presName="rootText1" presStyleLbl="node0" presStyleIdx="0" presStyleCnt="1" custScaleX="57269" custScaleY="32936">
        <dgm:presLayoutVars>
          <dgm:chPref val="3"/>
        </dgm:presLayoutVars>
      </dgm:prSet>
      <dgm:spPr/>
    </dgm:pt>
    <dgm:pt modelId="{311A5B7B-AD3D-4F5B-86B3-A04A78D2A7D3}" type="pres">
      <dgm:prSet presAssocID="{B309BAF0-277F-4E16-9074-64164BD7EA8C}" presName="rootConnector1" presStyleLbl="node1" presStyleIdx="0" presStyleCnt="0"/>
      <dgm:spPr/>
    </dgm:pt>
    <dgm:pt modelId="{2A77E129-593F-4AC6-AD48-013266D7DA14}" type="pres">
      <dgm:prSet presAssocID="{B309BAF0-277F-4E16-9074-64164BD7EA8C}" presName="hierChild2" presStyleCnt="0"/>
      <dgm:spPr/>
    </dgm:pt>
    <dgm:pt modelId="{C77BF92A-7B77-4585-81A1-8E87383FCC46}" type="pres">
      <dgm:prSet presAssocID="{2E823E60-F4D5-4F93-B8E8-537604FBDA03}" presName="Name37" presStyleLbl="parChTrans1D2" presStyleIdx="0" presStyleCnt="5" custSzX="2747640" custSzY="222627"/>
      <dgm:spPr/>
    </dgm:pt>
    <dgm:pt modelId="{C5BE98F7-C8FD-454B-A6F8-7AF980230188}" type="pres">
      <dgm:prSet presAssocID="{71336FAE-F9FA-4F2B-ACBB-F5517FE294CB}" presName="hierRoot2" presStyleCnt="0">
        <dgm:presLayoutVars>
          <dgm:hierBranch val="init"/>
        </dgm:presLayoutVars>
      </dgm:prSet>
      <dgm:spPr/>
    </dgm:pt>
    <dgm:pt modelId="{2394FC63-4B9C-409E-9388-E4FF68203341}" type="pres">
      <dgm:prSet presAssocID="{71336FAE-F9FA-4F2B-ACBB-F5517FE294CB}" presName="rootComposite" presStyleCnt="0"/>
      <dgm:spPr/>
    </dgm:pt>
    <dgm:pt modelId="{B4AD8F7B-F0AB-4C1B-93FA-3D630EAAAEB4}" type="pres">
      <dgm:prSet presAssocID="{71336FAE-F9FA-4F2B-ACBB-F5517FE294CB}" presName="rootText" presStyleLbl="node2" presStyleIdx="0" presStyleCnt="5" custScaleX="57269" custScaleY="32936" custLinFactNeighborX="5811" custLinFactNeighborY="2607">
        <dgm:presLayoutVars>
          <dgm:chPref val="3"/>
        </dgm:presLayoutVars>
      </dgm:prSet>
      <dgm:spPr/>
    </dgm:pt>
    <dgm:pt modelId="{45400448-1305-4A26-8872-4D69F744D169}" type="pres">
      <dgm:prSet presAssocID="{71336FAE-F9FA-4F2B-ACBB-F5517FE294CB}" presName="rootConnector" presStyleLbl="node2" presStyleIdx="0" presStyleCnt="5"/>
      <dgm:spPr/>
    </dgm:pt>
    <dgm:pt modelId="{DF6EE129-1C77-4F4A-9CBC-E71A71C250BF}" type="pres">
      <dgm:prSet presAssocID="{71336FAE-F9FA-4F2B-ACBB-F5517FE294CB}" presName="hierChild4" presStyleCnt="0"/>
      <dgm:spPr/>
    </dgm:pt>
    <dgm:pt modelId="{E8F77084-BEC6-4395-81DA-9CFC40801B2A}" type="pres">
      <dgm:prSet presAssocID="{378294F9-341A-4E40-9946-935FFFC73718}" presName="Name37" presStyleLbl="parChTrans1D3" presStyleIdx="0" presStyleCnt="6" custSzX="170308" custSzY="487661"/>
      <dgm:spPr/>
    </dgm:pt>
    <dgm:pt modelId="{6C4E2EA9-1FA1-4542-8BC6-1950795D4E9B}" type="pres">
      <dgm:prSet presAssocID="{DBCCAA87-5632-4585-BD52-6C0DA267E111}" presName="hierRoot2" presStyleCnt="0">
        <dgm:presLayoutVars>
          <dgm:hierBranch val="init"/>
        </dgm:presLayoutVars>
      </dgm:prSet>
      <dgm:spPr/>
    </dgm:pt>
    <dgm:pt modelId="{1FD59FE2-7B69-4C63-A2BF-A721752EB630}" type="pres">
      <dgm:prSet presAssocID="{DBCCAA87-5632-4585-BD52-6C0DA267E111}" presName="rootComposite" presStyleCnt="0"/>
      <dgm:spPr/>
    </dgm:pt>
    <dgm:pt modelId="{478B7B58-D5CC-456D-8E31-D39F2EB131A3}" type="pres">
      <dgm:prSet presAssocID="{DBCCAA87-5632-4585-BD52-6C0DA267E111}" presName="rootText" presStyleLbl="node3" presStyleIdx="0" presStyleCnt="6" custScaleX="57269" custScaleY="32936">
        <dgm:presLayoutVars>
          <dgm:chPref val="3"/>
        </dgm:presLayoutVars>
      </dgm:prSet>
      <dgm:spPr/>
    </dgm:pt>
    <dgm:pt modelId="{50BA6903-242B-425B-9389-F8A9F6B9A084}" type="pres">
      <dgm:prSet presAssocID="{DBCCAA87-5632-4585-BD52-6C0DA267E111}" presName="rootConnector" presStyleLbl="node3" presStyleIdx="0" presStyleCnt="6"/>
      <dgm:spPr/>
    </dgm:pt>
    <dgm:pt modelId="{A6C38AB5-9542-4E87-BACB-627300F59E37}" type="pres">
      <dgm:prSet presAssocID="{DBCCAA87-5632-4585-BD52-6C0DA267E111}" presName="hierChild4" presStyleCnt="0"/>
      <dgm:spPr/>
    </dgm:pt>
    <dgm:pt modelId="{6C0C58A0-8608-493A-B46A-0C5C87CD0BA0}" type="pres">
      <dgm:prSet presAssocID="{DBCCAA87-5632-4585-BD52-6C0DA267E111}" presName="hierChild5" presStyleCnt="0"/>
      <dgm:spPr/>
    </dgm:pt>
    <dgm:pt modelId="{0FCEADF1-E5D2-4854-8F0F-2D93C6141692}" type="pres">
      <dgm:prSet presAssocID="{B067EEEF-5F84-4FD1-ADC2-113D36BC913F}" presName="Name37" presStyleLbl="parChTrans1D3" presStyleIdx="1" presStyleCnt="6" custSzX="170308" custSzY="1240355"/>
      <dgm:spPr/>
    </dgm:pt>
    <dgm:pt modelId="{F2F88F88-C8B4-4F33-BE69-9E8D0CECDFF0}" type="pres">
      <dgm:prSet presAssocID="{EA84B67C-1A05-4172-924D-95DAC1CE6047}" presName="hierRoot2" presStyleCnt="0">
        <dgm:presLayoutVars>
          <dgm:hierBranch val="init"/>
        </dgm:presLayoutVars>
      </dgm:prSet>
      <dgm:spPr/>
    </dgm:pt>
    <dgm:pt modelId="{CBF98347-E5BB-43A0-A45F-D8D9D22451BA}" type="pres">
      <dgm:prSet presAssocID="{EA84B67C-1A05-4172-924D-95DAC1CE6047}" presName="rootComposite" presStyleCnt="0"/>
      <dgm:spPr/>
    </dgm:pt>
    <dgm:pt modelId="{8F27DDD4-C132-4405-BD6C-096E16BBE453}" type="pres">
      <dgm:prSet presAssocID="{EA84B67C-1A05-4172-924D-95DAC1CE6047}" presName="rootText" presStyleLbl="node3" presStyleIdx="1" presStyleCnt="6" custScaleX="57269" custScaleY="32936">
        <dgm:presLayoutVars>
          <dgm:chPref val="3"/>
        </dgm:presLayoutVars>
      </dgm:prSet>
      <dgm:spPr/>
    </dgm:pt>
    <dgm:pt modelId="{BCA1EDBA-0531-488C-9FD8-8C53787F171B}" type="pres">
      <dgm:prSet presAssocID="{EA84B67C-1A05-4172-924D-95DAC1CE6047}" presName="rootConnector" presStyleLbl="node3" presStyleIdx="1" presStyleCnt="6"/>
      <dgm:spPr/>
    </dgm:pt>
    <dgm:pt modelId="{817DF456-209C-4699-B7AC-4DAC16C57BA0}" type="pres">
      <dgm:prSet presAssocID="{EA84B67C-1A05-4172-924D-95DAC1CE6047}" presName="hierChild4" presStyleCnt="0"/>
      <dgm:spPr/>
    </dgm:pt>
    <dgm:pt modelId="{45B6314D-C7FA-4E4E-99FA-27367903EC6A}" type="pres">
      <dgm:prSet presAssocID="{EA84B67C-1A05-4172-924D-95DAC1CE6047}" presName="hierChild5" presStyleCnt="0"/>
      <dgm:spPr/>
    </dgm:pt>
    <dgm:pt modelId="{F19AEF59-256C-4EF9-BB18-71A57D3128C0}" type="pres">
      <dgm:prSet presAssocID="{71336FAE-F9FA-4F2B-ACBB-F5517FE294CB}" presName="hierChild5" presStyleCnt="0"/>
      <dgm:spPr/>
    </dgm:pt>
    <dgm:pt modelId="{25ECDBD3-09E3-4552-8946-8CEBDBABA14D}" type="pres">
      <dgm:prSet presAssocID="{9D037713-CEAA-4B69-BCD3-808AB2EBE5BC}" presName="Name37" presStyleLbl="parChTrans1D2" presStyleIdx="1" presStyleCnt="5" custSzX="1373820" custSzY="222627"/>
      <dgm:spPr/>
    </dgm:pt>
    <dgm:pt modelId="{05C22197-7885-4C65-A249-3D73D0D6B589}" type="pres">
      <dgm:prSet presAssocID="{9087F03F-2B86-48B8-9D69-346EDB1BA287}" presName="hierRoot2" presStyleCnt="0">
        <dgm:presLayoutVars>
          <dgm:hierBranch val="init"/>
        </dgm:presLayoutVars>
      </dgm:prSet>
      <dgm:spPr/>
    </dgm:pt>
    <dgm:pt modelId="{2E93F467-9190-4993-9FDD-A476A21ACD8C}" type="pres">
      <dgm:prSet presAssocID="{9087F03F-2B86-48B8-9D69-346EDB1BA287}" presName="rootComposite" presStyleCnt="0"/>
      <dgm:spPr/>
    </dgm:pt>
    <dgm:pt modelId="{E6AAAC09-CD2C-436A-BD3D-2A6A1AC341C5}" type="pres">
      <dgm:prSet presAssocID="{9087F03F-2B86-48B8-9D69-346EDB1BA287}" presName="rootText" presStyleLbl="node2" presStyleIdx="1" presStyleCnt="5" custScaleX="57269" custScaleY="32936" custLinFactNeighborX="55" custLinFactNeighborY="2607">
        <dgm:presLayoutVars>
          <dgm:chPref val="3"/>
        </dgm:presLayoutVars>
      </dgm:prSet>
      <dgm:spPr/>
    </dgm:pt>
    <dgm:pt modelId="{11240BB5-1B00-417C-BA75-D60C88941274}" type="pres">
      <dgm:prSet presAssocID="{9087F03F-2B86-48B8-9D69-346EDB1BA287}" presName="rootConnector" presStyleLbl="node2" presStyleIdx="1" presStyleCnt="5"/>
      <dgm:spPr/>
    </dgm:pt>
    <dgm:pt modelId="{F0C0BBEF-5443-491B-A63E-C4626377005D}" type="pres">
      <dgm:prSet presAssocID="{9087F03F-2B86-48B8-9D69-346EDB1BA287}" presName="hierChild4" presStyleCnt="0"/>
      <dgm:spPr/>
    </dgm:pt>
    <dgm:pt modelId="{B023193C-F01F-4D83-BA35-0F9346A95D99}" type="pres">
      <dgm:prSet presAssocID="{B92C5A80-C790-46A0-83F5-36180C11B85A}" presName="Name37" presStyleLbl="parChTrans1D3" presStyleIdx="2" presStyleCnt="6" custSzX="170308" custSzY="487661"/>
      <dgm:spPr/>
    </dgm:pt>
    <dgm:pt modelId="{BA2F8FBF-1321-47CD-8A60-5E4489E4184D}" type="pres">
      <dgm:prSet presAssocID="{877BAE45-556C-4295-BC4C-58F24F7F411E}" presName="hierRoot2" presStyleCnt="0">
        <dgm:presLayoutVars>
          <dgm:hierBranch val="init"/>
        </dgm:presLayoutVars>
      </dgm:prSet>
      <dgm:spPr/>
    </dgm:pt>
    <dgm:pt modelId="{BC200F1A-F55E-4C95-830C-21D09915E534}" type="pres">
      <dgm:prSet presAssocID="{877BAE45-556C-4295-BC4C-58F24F7F411E}" presName="rootComposite" presStyleCnt="0"/>
      <dgm:spPr/>
    </dgm:pt>
    <dgm:pt modelId="{E1D7CAFC-9711-47DC-9D31-B7AB5D30B956}" type="pres">
      <dgm:prSet presAssocID="{877BAE45-556C-4295-BC4C-58F24F7F411E}" presName="rootText" presStyleLbl="node3" presStyleIdx="2" presStyleCnt="6" custScaleX="57269" custScaleY="32936">
        <dgm:presLayoutVars>
          <dgm:chPref val="3"/>
        </dgm:presLayoutVars>
      </dgm:prSet>
      <dgm:spPr/>
    </dgm:pt>
    <dgm:pt modelId="{6075BC51-4C0B-46AE-BF47-7049E9F93CE0}" type="pres">
      <dgm:prSet presAssocID="{877BAE45-556C-4295-BC4C-58F24F7F411E}" presName="rootConnector" presStyleLbl="node3" presStyleIdx="2" presStyleCnt="6"/>
      <dgm:spPr/>
    </dgm:pt>
    <dgm:pt modelId="{EEF11ADB-30C0-42FC-BFF3-9151830B0E78}" type="pres">
      <dgm:prSet presAssocID="{877BAE45-556C-4295-BC4C-58F24F7F411E}" presName="hierChild4" presStyleCnt="0"/>
      <dgm:spPr/>
    </dgm:pt>
    <dgm:pt modelId="{25963E60-DAAB-493F-9A1E-DD8C9E8D9687}" type="pres">
      <dgm:prSet presAssocID="{877BAE45-556C-4295-BC4C-58F24F7F411E}" presName="hierChild5" presStyleCnt="0"/>
      <dgm:spPr/>
    </dgm:pt>
    <dgm:pt modelId="{D7C789BE-F382-4808-846B-FB541462CCF9}" type="pres">
      <dgm:prSet presAssocID="{4EB6D67E-D366-428A-9AEB-7346D97C9FD2}" presName="Name37" presStyleLbl="parChTrans1D3" presStyleIdx="3" presStyleCnt="6" custSzX="170308" custSzY="1240355"/>
      <dgm:spPr/>
    </dgm:pt>
    <dgm:pt modelId="{857B4160-7EE0-4276-98B4-D43251A606AA}" type="pres">
      <dgm:prSet presAssocID="{1BE2227D-6C62-4093-B86A-DFA0866095CF}" presName="hierRoot2" presStyleCnt="0">
        <dgm:presLayoutVars>
          <dgm:hierBranch val="init"/>
        </dgm:presLayoutVars>
      </dgm:prSet>
      <dgm:spPr/>
    </dgm:pt>
    <dgm:pt modelId="{73D46A28-33F8-4B97-AEC8-665E4E5920C0}" type="pres">
      <dgm:prSet presAssocID="{1BE2227D-6C62-4093-B86A-DFA0866095CF}" presName="rootComposite" presStyleCnt="0"/>
      <dgm:spPr/>
    </dgm:pt>
    <dgm:pt modelId="{C7AEEF9D-9075-4643-8A6D-8680D3A9B404}" type="pres">
      <dgm:prSet presAssocID="{1BE2227D-6C62-4093-B86A-DFA0866095CF}" presName="rootText" presStyleLbl="node3" presStyleIdx="3" presStyleCnt="6" custScaleX="57269" custScaleY="32936">
        <dgm:presLayoutVars>
          <dgm:chPref val="3"/>
        </dgm:presLayoutVars>
      </dgm:prSet>
      <dgm:spPr/>
    </dgm:pt>
    <dgm:pt modelId="{53C4475B-2357-4A41-AE11-7CC29E63C335}" type="pres">
      <dgm:prSet presAssocID="{1BE2227D-6C62-4093-B86A-DFA0866095CF}" presName="rootConnector" presStyleLbl="node3" presStyleIdx="3" presStyleCnt="6"/>
      <dgm:spPr/>
    </dgm:pt>
    <dgm:pt modelId="{EF36EE54-9E1F-4493-B173-9C7348C93F01}" type="pres">
      <dgm:prSet presAssocID="{1BE2227D-6C62-4093-B86A-DFA0866095CF}" presName="hierChild4" presStyleCnt="0"/>
      <dgm:spPr/>
    </dgm:pt>
    <dgm:pt modelId="{553AF95E-5C02-4D6D-B6B2-6EEE9BEA9605}" type="pres">
      <dgm:prSet presAssocID="{1BE2227D-6C62-4093-B86A-DFA0866095CF}" presName="hierChild5" presStyleCnt="0"/>
      <dgm:spPr/>
    </dgm:pt>
    <dgm:pt modelId="{D20C99EC-70A3-4842-9FE1-D22E34A41E2A}" type="pres">
      <dgm:prSet presAssocID="{9087F03F-2B86-48B8-9D69-346EDB1BA287}" presName="hierChild5" presStyleCnt="0"/>
      <dgm:spPr/>
    </dgm:pt>
    <dgm:pt modelId="{65152F91-A5D4-482D-BB48-B5346B38F9E9}" type="pres">
      <dgm:prSet presAssocID="{95C9F60A-11F7-448B-8707-C49253931A38}" presName="Name37" presStyleLbl="parChTrans1D2" presStyleIdx="2" presStyleCnt="5" custSzX="70180" custSzY="222627"/>
      <dgm:spPr/>
    </dgm:pt>
    <dgm:pt modelId="{E7437244-AFA5-4C7A-BC6A-94DFE3C1C9CC}" type="pres">
      <dgm:prSet presAssocID="{8B7D1719-E2E2-42DF-A99D-04BA27CCB925}" presName="hierRoot2" presStyleCnt="0">
        <dgm:presLayoutVars>
          <dgm:hierBranch val="init"/>
        </dgm:presLayoutVars>
      </dgm:prSet>
      <dgm:spPr/>
    </dgm:pt>
    <dgm:pt modelId="{D683297D-F036-4450-8F97-72CD4D5C2CF2}" type="pres">
      <dgm:prSet presAssocID="{8B7D1719-E2E2-42DF-A99D-04BA27CCB925}" presName="rootComposite" presStyleCnt="0"/>
      <dgm:spPr/>
    </dgm:pt>
    <dgm:pt modelId="{CE299E8B-D969-4766-A5DF-A07E0F803E51}" type="pres">
      <dgm:prSet presAssocID="{8B7D1719-E2E2-42DF-A99D-04BA27CCB925}" presName="rootText" presStyleLbl="node2" presStyleIdx="2" presStyleCnt="5" custScaleX="57269" custScaleY="32936" custLinFactNeighborX="291" custLinFactNeighborY="2607">
        <dgm:presLayoutVars>
          <dgm:chPref val="3"/>
        </dgm:presLayoutVars>
      </dgm:prSet>
      <dgm:spPr/>
    </dgm:pt>
    <dgm:pt modelId="{FBE28296-88CB-4C91-B6BD-28C130F8E820}" type="pres">
      <dgm:prSet presAssocID="{8B7D1719-E2E2-42DF-A99D-04BA27CCB925}" presName="rootConnector" presStyleLbl="node2" presStyleIdx="2" presStyleCnt="5"/>
      <dgm:spPr/>
    </dgm:pt>
    <dgm:pt modelId="{77BAFC6B-3FCA-4ABD-83CD-BE8771205F18}" type="pres">
      <dgm:prSet presAssocID="{8B7D1719-E2E2-42DF-A99D-04BA27CCB925}" presName="hierChild4" presStyleCnt="0"/>
      <dgm:spPr/>
    </dgm:pt>
    <dgm:pt modelId="{421FD2BF-CF98-454A-A096-0EB965155ECF}" type="pres">
      <dgm:prSet presAssocID="{CFA8160D-46A2-4741-A477-B35329C11263}" presName="Name37" presStyleLbl="parChTrans1D3" presStyleIdx="4" presStyleCnt="6" custSzX="170308" custSzY="487661"/>
      <dgm:spPr/>
    </dgm:pt>
    <dgm:pt modelId="{77DA6460-8964-4F37-8D12-01B6FF592065}" type="pres">
      <dgm:prSet presAssocID="{D94E7FFA-1038-4B39-B111-4CB8E0DB7FB4}" presName="hierRoot2" presStyleCnt="0">
        <dgm:presLayoutVars>
          <dgm:hierBranch val="init"/>
        </dgm:presLayoutVars>
      </dgm:prSet>
      <dgm:spPr/>
    </dgm:pt>
    <dgm:pt modelId="{3A403C37-BAC4-4D46-891A-CB80155723BB}" type="pres">
      <dgm:prSet presAssocID="{D94E7FFA-1038-4B39-B111-4CB8E0DB7FB4}" presName="rootComposite" presStyleCnt="0"/>
      <dgm:spPr/>
    </dgm:pt>
    <dgm:pt modelId="{D0548209-6DAC-45E1-9718-68A2CB00122E}" type="pres">
      <dgm:prSet presAssocID="{D94E7FFA-1038-4B39-B111-4CB8E0DB7FB4}" presName="rootText" presStyleLbl="node3" presStyleIdx="4" presStyleCnt="6" custScaleX="57269" custScaleY="32936">
        <dgm:presLayoutVars>
          <dgm:chPref val="3"/>
        </dgm:presLayoutVars>
      </dgm:prSet>
      <dgm:spPr/>
    </dgm:pt>
    <dgm:pt modelId="{0F1C8BCE-7F9C-4A8E-B272-8BD93187EDB0}" type="pres">
      <dgm:prSet presAssocID="{D94E7FFA-1038-4B39-B111-4CB8E0DB7FB4}" presName="rootConnector" presStyleLbl="node3" presStyleIdx="4" presStyleCnt="6"/>
      <dgm:spPr/>
    </dgm:pt>
    <dgm:pt modelId="{B25BE2A8-35FB-495F-BEDF-3FFF7CEBA8B1}" type="pres">
      <dgm:prSet presAssocID="{D94E7FFA-1038-4B39-B111-4CB8E0DB7FB4}" presName="hierChild4" presStyleCnt="0"/>
      <dgm:spPr/>
    </dgm:pt>
    <dgm:pt modelId="{EF5CA275-D807-41E2-A9B8-667CFDCBCAB0}" type="pres">
      <dgm:prSet presAssocID="{D94E7FFA-1038-4B39-B111-4CB8E0DB7FB4}" presName="hierChild5" presStyleCnt="0"/>
      <dgm:spPr/>
    </dgm:pt>
    <dgm:pt modelId="{0DAB4668-E02C-4742-85A9-3010180A1956}" type="pres">
      <dgm:prSet presAssocID="{8B7D1719-E2E2-42DF-A99D-04BA27CCB925}" presName="hierChild5" presStyleCnt="0"/>
      <dgm:spPr/>
    </dgm:pt>
    <dgm:pt modelId="{43B621D2-5F45-4E80-A4D2-17FA46AB4D78}" type="pres">
      <dgm:prSet presAssocID="{A684E99D-EDA8-47ED-BD25-E062FEB881C5}" presName="Name37" presStyleLbl="parChTrans1D2" presStyleIdx="3" presStyleCnt="5" custSzX="1373820" custSzY="222627"/>
      <dgm:spPr/>
    </dgm:pt>
    <dgm:pt modelId="{7F7A913D-2FD0-42C7-A8CB-4F1E30BAD60A}" type="pres">
      <dgm:prSet presAssocID="{F20D434D-5E3D-4766-8773-117AECF6BD06}" presName="hierRoot2" presStyleCnt="0">
        <dgm:presLayoutVars>
          <dgm:hierBranch val="init"/>
        </dgm:presLayoutVars>
      </dgm:prSet>
      <dgm:spPr/>
    </dgm:pt>
    <dgm:pt modelId="{286B1449-C7BF-4A4C-BC17-3266C9D2F823}" type="pres">
      <dgm:prSet presAssocID="{F20D434D-5E3D-4766-8773-117AECF6BD06}" presName="rootComposite" presStyleCnt="0"/>
      <dgm:spPr/>
    </dgm:pt>
    <dgm:pt modelId="{8A808999-4B5D-4AAF-9BCD-CE333EBC203D}" type="pres">
      <dgm:prSet presAssocID="{F20D434D-5E3D-4766-8773-117AECF6BD06}" presName="rootText" presStyleLbl="node2" presStyleIdx="3" presStyleCnt="5" custScaleX="57269" custScaleY="32936" custLinFactNeighborX="-291" custLinFactNeighborY="2607">
        <dgm:presLayoutVars>
          <dgm:chPref val="3"/>
        </dgm:presLayoutVars>
      </dgm:prSet>
      <dgm:spPr/>
    </dgm:pt>
    <dgm:pt modelId="{F0B333D2-DBAF-40E9-8E25-FA4F070D8178}" type="pres">
      <dgm:prSet presAssocID="{F20D434D-5E3D-4766-8773-117AECF6BD06}" presName="rootConnector" presStyleLbl="node2" presStyleIdx="3" presStyleCnt="5"/>
      <dgm:spPr/>
    </dgm:pt>
    <dgm:pt modelId="{70F1D0BC-D0BC-491D-A4B1-D8263026407D}" type="pres">
      <dgm:prSet presAssocID="{F20D434D-5E3D-4766-8773-117AECF6BD06}" presName="hierChild4" presStyleCnt="0"/>
      <dgm:spPr/>
    </dgm:pt>
    <dgm:pt modelId="{58CD45F1-9E9E-4107-A805-25788B34D951}" type="pres">
      <dgm:prSet presAssocID="{47321EDF-C5FD-413E-909D-D38FCBC11F1A}" presName="Name37" presStyleLbl="parChTrans1D3" presStyleIdx="5" presStyleCnt="6" custSzX="170308" custSzY="487661"/>
      <dgm:spPr/>
    </dgm:pt>
    <dgm:pt modelId="{2478B2BD-5808-4182-8456-B7391AE972A2}" type="pres">
      <dgm:prSet presAssocID="{491C3117-4CDB-4063-BD93-C3FD8F92026E}" presName="hierRoot2" presStyleCnt="0">
        <dgm:presLayoutVars>
          <dgm:hierBranch val="init"/>
        </dgm:presLayoutVars>
      </dgm:prSet>
      <dgm:spPr/>
    </dgm:pt>
    <dgm:pt modelId="{26B07FAD-187B-4A0A-ADA7-A6F6B5D96D70}" type="pres">
      <dgm:prSet presAssocID="{491C3117-4CDB-4063-BD93-C3FD8F92026E}" presName="rootComposite" presStyleCnt="0"/>
      <dgm:spPr/>
    </dgm:pt>
    <dgm:pt modelId="{9416958D-0574-411D-81AF-5FDF943344EB}" type="pres">
      <dgm:prSet presAssocID="{491C3117-4CDB-4063-BD93-C3FD8F92026E}" presName="rootText" presStyleLbl="node3" presStyleIdx="5" presStyleCnt="6" custScaleX="57269" custScaleY="32936">
        <dgm:presLayoutVars>
          <dgm:chPref val="3"/>
        </dgm:presLayoutVars>
      </dgm:prSet>
      <dgm:spPr/>
    </dgm:pt>
    <dgm:pt modelId="{502FEEFE-FD41-4B36-89C9-6253C07811C6}" type="pres">
      <dgm:prSet presAssocID="{491C3117-4CDB-4063-BD93-C3FD8F92026E}" presName="rootConnector" presStyleLbl="node3" presStyleIdx="5" presStyleCnt="6"/>
      <dgm:spPr/>
    </dgm:pt>
    <dgm:pt modelId="{D1ABF1B8-BF51-4D57-ACEA-944DA1A6A67E}" type="pres">
      <dgm:prSet presAssocID="{491C3117-4CDB-4063-BD93-C3FD8F92026E}" presName="hierChild4" presStyleCnt="0"/>
      <dgm:spPr/>
    </dgm:pt>
    <dgm:pt modelId="{8ED7A51E-656D-4D82-B52B-249694722D1A}" type="pres">
      <dgm:prSet presAssocID="{491C3117-4CDB-4063-BD93-C3FD8F92026E}" presName="hierChild5" presStyleCnt="0"/>
      <dgm:spPr/>
    </dgm:pt>
    <dgm:pt modelId="{AB6DB15A-E8BE-41A9-B443-8E7828014BAB}" type="pres">
      <dgm:prSet presAssocID="{F20D434D-5E3D-4766-8773-117AECF6BD06}" presName="hierChild5" presStyleCnt="0"/>
      <dgm:spPr/>
    </dgm:pt>
    <dgm:pt modelId="{1266B0AC-9D1D-4335-A8BE-A5BDCFA6E7D0}" type="pres">
      <dgm:prSet presAssocID="{B7DB2AF6-7E31-4A79-AC3E-ED41AEA60755}" presName="Name37" presStyleLbl="parChTrans1D2" presStyleIdx="4" presStyleCnt="5" custSzX="2747640" custSzY="222627"/>
      <dgm:spPr/>
    </dgm:pt>
    <dgm:pt modelId="{F9476ADA-1A80-4DF4-A6F0-9B618D8DDBD1}" type="pres">
      <dgm:prSet presAssocID="{BD0786CD-B75F-4767-8B27-656AA3E60DCB}" presName="hierRoot2" presStyleCnt="0">
        <dgm:presLayoutVars>
          <dgm:hierBranch val="init"/>
        </dgm:presLayoutVars>
      </dgm:prSet>
      <dgm:spPr/>
    </dgm:pt>
    <dgm:pt modelId="{E6EFE702-64F2-4CFD-9EC4-9C0DC50FCDD2}" type="pres">
      <dgm:prSet presAssocID="{BD0786CD-B75F-4767-8B27-656AA3E60DCB}" presName="rootComposite" presStyleCnt="0"/>
      <dgm:spPr/>
    </dgm:pt>
    <dgm:pt modelId="{517E41E7-2A60-4EDA-878A-AF789C0A8A8E}" type="pres">
      <dgm:prSet presAssocID="{BD0786CD-B75F-4767-8B27-656AA3E60DCB}" presName="rootText" presStyleLbl="node2" presStyleIdx="4" presStyleCnt="5" custScaleX="57269" custScaleY="32936" custLinFactNeighborX="-1453" custLinFactNeighborY="2607">
        <dgm:presLayoutVars>
          <dgm:chPref val="3"/>
        </dgm:presLayoutVars>
      </dgm:prSet>
      <dgm:spPr/>
    </dgm:pt>
    <dgm:pt modelId="{47B90801-100D-4F73-A42B-C7299AC3A50A}" type="pres">
      <dgm:prSet presAssocID="{BD0786CD-B75F-4767-8B27-656AA3E60DCB}" presName="rootConnector" presStyleLbl="node2" presStyleIdx="4" presStyleCnt="5"/>
      <dgm:spPr/>
    </dgm:pt>
    <dgm:pt modelId="{212C62E9-D492-487C-A1CE-2FB6BF3854C4}" type="pres">
      <dgm:prSet presAssocID="{BD0786CD-B75F-4767-8B27-656AA3E60DCB}" presName="hierChild4" presStyleCnt="0"/>
      <dgm:spPr/>
    </dgm:pt>
    <dgm:pt modelId="{008DE4AA-2FA7-48F7-A219-2FE3BF662B2B}" type="pres">
      <dgm:prSet presAssocID="{BD0786CD-B75F-4767-8B27-656AA3E60DCB}" presName="hierChild5" presStyleCnt="0"/>
      <dgm:spPr/>
    </dgm:pt>
    <dgm:pt modelId="{AC599042-1F0B-4F41-800A-0249B134D256}" type="pres">
      <dgm:prSet presAssocID="{B309BAF0-277F-4E16-9074-64164BD7EA8C}" presName="hierChild3" presStyleCnt="0"/>
      <dgm:spPr/>
    </dgm:pt>
  </dgm:ptLst>
  <dgm:cxnLst>
    <dgm:cxn modelId="{FC1D4B04-74CC-492F-B990-EE60D70E6B94}" srcId="{B309BAF0-277F-4E16-9074-64164BD7EA8C}" destId="{F20D434D-5E3D-4766-8773-117AECF6BD06}" srcOrd="3" destOrd="0" parTransId="{A684E99D-EDA8-47ED-BD25-E062FEB881C5}" sibTransId="{50C0C244-4FE0-4BB2-8CEE-1090725B1838}"/>
    <dgm:cxn modelId="{71EE8904-3536-4B14-8B9B-36CDDAECC8E8}" type="presOf" srcId="{A684E99D-EDA8-47ED-BD25-E062FEB881C5}" destId="{43B621D2-5F45-4E80-A4D2-17FA46AB4D78}" srcOrd="0" destOrd="0" presId="urn:microsoft.com/office/officeart/2005/8/layout/orgChart1"/>
    <dgm:cxn modelId="{7E488F13-0BD6-46E8-AF28-4F384B01F047}" srcId="{9087F03F-2B86-48B8-9D69-346EDB1BA287}" destId="{1BE2227D-6C62-4093-B86A-DFA0866095CF}" srcOrd="1" destOrd="0" parTransId="{4EB6D67E-D366-428A-9AEB-7346D97C9FD2}" sibTransId="{3639A713-5269-47EC-A310-0CA233D2B60A}"/>
    <dgm:cxn modelId="{AA0D5E14-3D03-42C0-A607-C88DB929A0F5}" type="presOf" srcId="{1BE2227D-6C62-4093-B86A-DFA0866095CF}" destId="{C7AEEF9D-9075-4643-8A6D-8680D3A9B404}" srcOrd="0" destOrd="0" presId="urn:microsoft.com/office/officeart/2005/8/layout/orgChart1"/>
    <dgm:cxn modelId="{5B45CD17-A9E7-4512-97CC-4767C0457BB2}" type="presOf" srcId="{F20D434D-5E3D-4766-8773-117AECF6BD06}" destId="{F0B333D2-DBAF-40E9-8E25-FA4F070D8178}" srcOrd="1" destOrd="0" presId="urn:microsoft.com/office/officeart/2005/8/layout/orgChart1"/>
    <dgm:cxn modelId="{E0518618-4AE0-40C3-AC60-4EB832A04413}" type="presOf" srcId="{8B7D1719-E2E2-42DF-A99D-04BA27CCB925}" destId="{CE299E8B-D969-4766-A5DF-A07E0F803E51}" srcOrd="0" destOrd="0" presId="urn:microsoft.com/office/officeart/2005/8/layout/orgChart1"/>
    <dgm:cxn modelId="{E3CE6A1D-B4D8-4B9B-95B8-7AE4BA0F77EB}" type="presOf" srcId="{B92C5A80-C790-46A0-83F5-36180C11B85A}" destId="{B023193C-F01F-4D83-BA35-0F9346A95D99}" srcOrd="0" destOrd="0" presId="urn:microsoft.com/office/officeart/2005/8/layout/orgChart1"/>
    <dgm:cxn modelId="{7334DF1D-88DD-4D98-A624-98FA03376C7B}" type="presOf" srcId="{EA84B67C-1A05-4172-924D-95DAC1CE6047}" destId="{BCA1EDBA-0531-488C-9FD8-8C53787F171B}" srcOrd="1" destOrd="0" presId="urn:microsoft.com/office/officeart/2005/8/layout/orgChart1"/>
    <dgm:cxn modelId="{4E7C8B1E-87A6-4A2D-8D2C-1BA89EE56DE5}" type="presOf" srcId="{BD0786CD-B75F-4767-8B27-656AA3E60DCB}" destId="{517E41E7-2A60-4EDA-878A-AF789C0A8A8E}" srcOrd="0" destOrd="0" presId="urn:microsoft.com/office/officeart/2005/8/layout/orgChart1"/>
    <dgm:cxn modelId="{A4E2D823-018E-434A-9583-FC9E87522C88}" srcId="{EDCAA014-B422-420E-939B-353B68822478}" destId="{B309BAF0-277F-4E16-9074-64164BD7EA8C}" srcOrd="0" destOrd="0" parTransId="{6E6BC598-80B3-4B94-A40D-3ABB2D9BE66C}" sibTransId="{DAD22E29-E0A7-449B-BEB5-87E33A5E6E2D}"/>
    <dgm:cxn modelId="{5861F029-3FFE-4544-A025-0840C8C2E2B2}" type="presOf" srcId="{491C3117-4CDB-4063-BD93-C3FD8F92026E}" destId="{502FEEFE-FD41-4B36-89C9-6253C07811C6}" srcOrd="1" destOrd="0" presId="urn:microsoft.com/office/officeart/2005/8/layout/orgChart1"/>
    <dgm:cxn modelId="{680DA42D-CB5D-42C4-833D-5D1272352B89}" srcId="{F20D434D-5E3D-4766-8773-117AECF6BD06}" destId="{491C3117-4CDB-4063-BD93-C3FD8F92026E}" srcOrd="0" destOrd="0" parTransId="{47321EDF-C5FD-413E-909D-D38FCBC11F1A}" sibTransId="{57F4FBBC-4981-44AC-95F6-CE948AFB9D0B}"/>
    <dgm:cxn modelId="{E7B98A3F-E089-4C48-A799-632457E98019}" type="presOf" srcId="{4EB6D67E-D366-428A-9AEB-7346D97C9FD2}" destId="{D7C789BE-F382-4808-846B-FB541462CCF9}" srcOrd="0" destOrd="0" presId="urn:microsoft.com/office/officeart/2005/8/layout/orgChart1"/>
    <dgm:cxn modelId="{B0D21660-9775-4136-86E0-D03140A36FF8}" type="presOf" srcId="{B309BAF0-277F-4E16-9074-64164BD7EA8C}" destId="{311A5B7B-AD3D-4F5B-86B3-A04A78D2A7D3}" srcOrd="1" destOrd="0" presId="urn:microsoft.com/office/officeart/2005/8/layout/orgChart1"/>
    <dgm:cxn modelId="{B178C761-6FEF-444B-B6DA-67D805F3F7A9}" srcId="{8B7D1719-E2E2-42DF-A99D-04BA27CCB925}" destId="{D94E7FFA-1038-4B39-B111-4CB8E0DB7FB4}" srcOrd="0" destOrd="0" parTransId="{CFA8160D-46A2-4741-A477-B35329C11263}" sibTransId="{0D8ED902-6ED2-4B15-94AE-A6C019EA9A73}"/>
    <dgm:cxn modelId="{FA1F9763-3965-4843-BDE5-B22710536767}" type="presOf" srcId="{DBCCAA87-5632-4585-BD52-6C0DA267E111}" destId="{478B7B58-D5CC-456D-8E31-D39F2EB131A3}" srcOrd="0" destOrd="0" presId="urn:microsoft.com/office/officeart/2005/8/layout/orgChart1"/>
    <dgm:cxn modelId="{586D826A-8918-4148-AFC1-A7F1A9FB7923}" type="presOf" srcId="{B067EEEF-5F84-4FD1-ADC2-113D36BC913F}" destId="{0FCEADF1-E5D2-4854-8F0F-2D93C6141692}" srcOrd="0" destOrd="0" presId="urn:microsoft.com/office/officeart/2005/8/layout/orgChart1"/>
    <dgm:cxn modelId="{DD7B9E53-BD52-4220-ACA6-06D5E5530830}" srcId="{B309BAF0-277F-4E16-9074-64164BD7EA8C}" destId="{BD0786CD-B75F-4767-8B27-656AA3E60DCB}" srcOrd="4" destOrd="0" parTransId="{B7DB2AF6-7E31-4A79-AC3E-ED41AEA60755}" sibTransId="{35F237D8-1320-419D-9CA8-CB0904D3185B}"/>
    <dgm:cxn modelId="{7BFE5A54-5192-4E60-8A25-91831510E915}" srcId="{9087F03F-2B86-48B8-9D69-346EDB1BA287}" destId="{877BAE45-556C-4295-BC4C-58F24F7F411E}" srcOrd="0" destOrd="0" parTransId="{B92C5A80-C790-46A0-83F5-36180C11B85A}" sibTransId="{25C3E752-7F32-45C0-906C-F680CA548E05}"/>
    <dgm:cxn modelId="{A17ACD55-E5E6-4135-8B19-4883459EB409}" type="presOf" srcId="{9D037713-CEAA-4B69-BCD3-808AB2EBE5BC}" destId="{25ECDBD3-09E3-4552-8946-8CEBDBABA14D}" srcOrd="0" destOrd="0" presId="urn:microsoft.com/office/officeart/2005/8/layout/orgChart1"/>
    <dgm:cxn modelId="{5266D275-D3D6-4558-A85D-D14FCEE479D4}" type="presOf" srcId="{B309BAF0-277F-4E16-9074-64164BD7EA8C}" destId="{23FC06A5-F739-465F-97FA-B7682CA6A973}" srcOrd="0" destOrd="0" presId="urn:microsoft.com/office/officeart/2005/8/layout/orgChart1"/>
    <dgm:cxn modelId="{DDF28E57-07A1-4619-84D5-6CFDB6B30426}" type="presOf" srcId="{47321EDF-C5FD-413E-909D-D38FCBC11F1A}" destId="{58CD45F1-9E9E-4107-A805-25788B34D951}" srcOrd="0" destOrd="0" presId="urn:microsoft.com/office/officeart/2005/8/layout/orgChart1"/>
    <dgm:cxn modelId="{7E63D581-693D-40E0-815B-8FE94E2E48F9}" type="presOf" srcId="{95C9F60A-11F7-448B-8707-C49253931A38}" destId="{65152F91-A5D4-482D-BB48-B5346B38F9E9}" srcOrd="0" destOrd="0" presId="urn:microsoft.com/office/officeart/2005/8/layout/orgChart1"/>
    <dgm:cxn modelId="{FDC3808A-4DE9-440A-A0F1-DF1AA587D882}" type="presOf" srcId="{F20D434D-5E3D-4766-8773-117AECF6BD06}" destId="{8A808999-4B5D-4AAF-9BCD-CE333EBC203D}" srcOrd="0" destOrd="0" presId="urn:microsoft.com/office/officeart/2005/8/layout/orgChart1"/>
    <dgm:cxn modelId="{48339391-60F0-431E-A285-32EF8B23C453}" type="presOf" srcId="{378294F9-341A-4E40-9946-935FFFC73718}" destId="{E8F77084-BEC6-4395-81DA-9CFC40801B2A}" srcOrd="0" destOrd="0" presId="urn:microsoft.com/office/officeart/2005/8/layout/orgChart1"/>
    <dgm:cxn modelId="{7333EE91-9946-46B4-AF41-A11E236D959D}" type="presOf" srcId="{BD0786CD-B75F-4767-8B27-656AA3E60DCB}" destId="{47B90801-100D-4F73-A42B-C7299AC3A50A}" srcOrd="1" destOrd="0" presId="urn:microsoft.com/office/officeart/2005/8/layout/orgChart1"/>
    <dgm:cxn modelId="{A5E63992-3BAF-461D-9F43-BBCC085C0D2C}" type="presOf" srcId="{EDCAA014-B422-420E-939B-353B68822478}" destId="{2EA52F33-70AF-44A4-A370-431588AFEBFB}" srcOrd="0" destOrd="0" presId="urn:microsoft.com/office/officeart/2005/8/layout/orgChart1"/>
    <dgm:cxn modelId="{7E737593-F45D-43DF-A634-1F472F2394F6}" type="presOf" srcId="{D94E7FFA-1038-4B39-B111-4CB8E0DB7FB4}" destId="{D0548209-6DAC-45E1-9718-68A2CB00122E}" srcOrd="0" destOrd="0" presId="urn:microsoft.com/office/officeart/2005/8/layout/orgChart1"/>
    <dgm:cxn modelId="{2A3E3A99-5ED9-43E5-8BC3-1FBCA29E9EA8}" type="presOf" srcId="{DBCCAA87-5632-4585-BD52-6C0DA267E111}" destId="{50BA6903-242B-425B-9389-F8A9F6B9A084}" srcOrd="1" destOrd="0" presId="urn:microsoft.com/office/officeart/2005/8/layout/orgChart1"/>
    <dgm:cxn modelId="{1DFBD299-FF02-496D-BFEF-EE2C306BBB37}" type="presOf" srcId="{8B7D1719-E2E2-42DF-A99D-04BA27CCB925}" destId="{FBE28296-88CB-4C91-B6BD-28C130F8E820}" srcOrd="1" destOrd="0" presId="urn:microsoft.com/office/officeart/2005/8/layout/orgChart1"/>
    <dgm:cxn modelId="{98A2199C-BF1C-4A3D-9444-AE39201D59F1}" type="presOf" srcId="{71336FAE-F9FA-4F2B-ACBB-F5517FE294CB}" destId="{B4AD8F7B-F0AB-4C1B-93FA-3D630EAAAEB4}" srcOrd="0" destOrd="0" presId="urn:microsoft.com/office/officeart/2005/8/layout/orgChart1"/>
    <dgm:cxn modelId="{EA90AA9E-2EC1-4C4E-9CFA-D92BA624FEB6}" type="presOf" srcId="{71336FAE-F9FA-4F2B-ACBB-F5517FE294CB}" destId="{45400448-1305-4A26-8872-4D69F744D169}" srcOrd="1" destOrd="0" presId="urn:microsoft.com/office/officeart/2005/8/layout/orgChart1"/>
    <dgm:cxn modelId="{892351A4-7042-4DCA-A887-BBCB7A0741F0}" srcId="{71336FAE-F9FA-4F2B-ACBB-F5517FE294CB}" destId="{EA84B67C-1A05-4172-924D-95DAC1CE6047}" srcOrd="1" destOrd="0" parTransId="{B067EEEF-5F84-4FD1-ADC2-113D36BC913F}" sibTransId="{F11DC1E1-6E32-434C-91CF-BB9705BF6823}"/>
    <dgm:cxn modelId="{C6B0EEA7-5244-4419-A6DD-DD80DE8F6BC9}" type="presOf" srcId="{B7DB2AF6-7E31-4A79-AC3E-ED41AEA60755}" destId="{1266B0AC-9D1D-4335-A8BE-A5BDCFA6E7D0}" srcOrd="0" destOrd="0" presId="urn:microsoft.com/office/officeart/2005/8/layout/orgChart1"/>
    <dgm:cxn modelId="{FD8FB5AC-520B-4F75-8A5C-85ADEDBCB470}" srcId="{B309BAF0-277F-4E16-9074-64164BD7EA8C}" destId="{8B7D1719-E2E2-42DF-A99D-04BA27CCB925}" srcOrd="2" destOrd="0" parTransId="{95C9F60A-11F7-448B-8707-C49253931A38}" sibTransId="{922121C1-D075-42F5-820F-8CD21B3CC889}"/>
    <dgm:cxn modelId="{219D28B2-5A03-4C0A-A8F4-CE5B76C0F1D5}" type="presOf" srcId="{9087F03F-2B86-48B8-9D69-346EDB1BA287}" destId="{E6AAAC09-CD2C-436A-BD3D-2A6A1AC341C5}" srcOrd="0" destOrd="0" presId="urn:microsoft.com/office/officeart/2005/8/layout/orgChart1"/>
    <dgm:cxn modelId="{5B7153B6-F88E-49F6-B1F9-4EDE1258F404}" type="presOf" srcId="{491C3117-4CDB-4063-BD93-C3FD8F92026E}" destId="{9416958D-0574-411D-81AF-5FDF943344EB}" srcOrd="0" destOrd="0" presId="urn:microsoft.com/office/officeart/2005/8/layout/orgChart1"/>
    <dgm:cxn modelId="{518A0EBC-C4A9-454B-BE09-6E66643E3747}" srcId="{71336FAE-F9FA-4F2B-ACBB-F5517FE294CB}" destId="{DBCCAA87-5632-4585-BD52-6C0DA267E111}" srcOrd="0" destOrd="0" parTransId="{378294F9-341A-4E40-9946-935FFFC73718}" sibTransId="{F1B67B1F-65C6-479D-8DAC-DC03DCCFF773}"/>
    <dgm:cxn modelId="{00102AC0-B616-4CA9-928D-73DF277B6CB1}" srcId="{B309BAF0-277F-4E16-9074-64164BD7EA8C}" destId="{71336FAE-F9FA-4F2B-ACBB-F5517FE294CB}" srcOrd="0" destOrd="0" parTransId="{2E823E60-F4D5-4F93-B8E8-537604FBDA03}" sibTransId="{BCA331BB-7E99-4094-AF9A-57245EA29A55}"/>
    <dgm:cxn modelId="{F0D9EACF-3C99-4E4F-B396-8827BCDEE35D}" type="presOf" srcId="{9087F03F-2B86-48B8-9D69-346EDB1BA287}" destId="{11240BB5-1B00-417C-BA75-D60C88941274}" srcOrd="1" destOrd="0" presId="urn:microsoft.com/office/officeart/2005/8/layout/orgChart1"/>
    <dgm:cxn modelId="{B7D700DD-0388-4DFC-9A65-2BAC966C9E40}" type="presOf" srcId="{1BE2227D-6C62-4093-B86A-DFA0866095CF}" destId="{53C4475B-2357-4A41-AE11-7CC29E63C335}" srcOrd="1" destOrd="0" presId="urn:microsoft.com/office/officeart/2005/8/layout/orgChart1"/>
    <dgm:cxn modelId="{9F6A83EA-2455-4544-AD22-B5DE877B20E2}" type="presOf" srcId="{D94E7FFA-1038-4B39-B111-4CB8E0DB7FB4}" destId="{0F1C8BCE-7F9C-4A8E-B272-8BD93187EDB0}" srcOrd="1" destOrd="0" presId="urn:microsoft.com/office/officeart/2005/8/layout/orgChart1"/>
    <dgm:cxn modelId="{0A342BEC-1038-4B39-B35D-6940AAF87789}" type="presOf" srcId="{2E823E60-F4D5-4F93-B8E8-537604FBDA03}" destId="{C77BF92A-7B77-4585-81A1-8E87383FCC46}" srcOrd="0" destOrd="0" presId="urn:microsoft.com/office/officeart/2005/8/layout/orgChart1"/>
    <dgm:cxn modelId="{F8901DF0-30EE-4CD4-918B-A62DB986DB53}" type="presOf" srcId="{CFA8160D-46A2-4741-A477-B35329C11263}" destId="{421FD2BF-CF98-454A-A096-0EB965155ECF}" srcOrd="0" destOrd="0" presId="urn:microsoft.com/office/officeart/2005/8/layout/orgChart1"/>
    <dgm:cxn modelId="{679B8EF7-B2D2-491E-B27D-71A7943A78F7}" srcId="{B309BAF0-277F-4E16-9074-64164BD7EA8C}" destId="{9087F03F-2B86-48B8-9D69-346EDB1BA287}" srcOrd="1" destOrd="0" parTransId="{9D037713-CEAA-4B69-BCD3-808AB2EBE5BC}" sibTransId="{99CE4E13-6F6F-408F-BE22-F44C6638943A}"/>
    <dgm:cxn modelId="{1BD450FA-D31F-4339-B649-61DF0F36D440}" type="presOf" srcId="{877BAE45-556C-4295-BC4C-58F24F7F411E}" destId="{E1D7CAFC-9711-47DC-9D31-B7AB5D30B956}" srcOrd="0" destOrd="0" presId="urn:microsoft.com/office/officeart/2005/8/layout/orgChart1"/>
    <dgm:cxn modelId="{09BB8CFB-FCE6-42DB-A1CC-11A865CFEDF3}" type="presOf" srcId="{877BAE45-556C-4295-BC4C-58F24F7F411E}" destId="{6075BC51-4C0B-46AE-BF47-7049E9F93CE0}" srcOrd="1" destOrd="0" presId="urn:microsoft.com/office/officeart/2005/8/layout/orgChart1"/>
    <dgm:cxn modelId="{8E1634FE-89A1-4B43-B8F0-2C14BB042A37}" type="presOf" srcId="{EA84B67C-1A05-4172-924D-95DAC1CE6047}" destId="{8F27DDD4-C132-4405-BD6C-096E16BBE453}" srcOrd="0" destOrd="0" presId="urn:microsoft.com/office/officeart/2005/8/layout/orgChart1"/>
    <dgm:cxn modelId="{678D726C-2D91-40C9-AEA1-896AE16E1843}" type="presParOf" srcId="{2EA52F33-70AF-44A4-A370-431588AFEBFB}" destId="{1AEC3B36-C0F8-47A2-A406-2AC5581B26FA}" srcOrd="0" destOrd="0" presId="urn:microsoft.com/office/officeart/2005/8/layout/orgChart1"/>
    <dgm:cxn modelId="{9FE9C7B4-79DA-48B9-A833-3B9E86F48BD3}" type="presParOf" srcId="{1AEC3B36-C0F8-47A2-A406-2AC5581B26FA}" destId="{F529BF64-704F-4544-B409-C4A6C180E666}" srcOrd="0" destOrd="0" presId="urn:microsoft.com/office/officeart/2005/8/layout/orgChart1"/>
    <dgm:cxn modelId="{F2D05CCF-16B6-4EA4-A67B-4A8056EBC31F}" type="presParOf" srcId="{F529BF64-704F-4544-B409-C4A6C180E666}" destId="{23FC06A5-F739-465F-97FA-B7682CA6A973}" srcOrd="0" destOrd="0" presId="urn:microsoft.com/office/officeart/2005/8/layout/orgChart1"/>
    <dgm:cxn modelId="{8EF2599C-3B09-404E-A601-763D2F3A93C0}" type="presParOf" srcId="{F529BF64-704F-4544-B409-C4A6C180E666}" destId="{311A5B7B-AD3D-4F5B-86B3-A04A78D2A7D3}" srcOrd="1" destOrd="0" presId="urn:microsoft.com/office/officeart/2005/8/layout/orgChart1"/>
    <dgm:cxn modelId="{5B4312B8-F778-45B9-AC04-C5809E741F24}" type="presParOf" srcId="{1AEC3B36-C0F8-47A2-A406-2AC5581B26FA}" destId="{2A77E129-593F-4AC6-AD48-013266D7DA14}" srcOrd="1" destOrd="0" presId="urn:microsoft.com/office/officeart/2005/8/layout/orgChart1"/>
    <dgm:cxn modelId="{1D81033C-909C-46BF-BCEE-853203823A09}" type="presParOf" srcId="{2A77E129-593F-4AC6-AD48-013266D7DA14}" destId="{C77BF92A-7B77-4585-81A1-8E87383FCC46}" srcOrd="0" destOrd="0" presId="urn:microsoft.com/office/officeart/2005/8/layout/orgChart1"/>
    <dgm:cxn modelId="{4B4FD56C-A08D-4FF9-B856-C140BC5CA31A}" type="presParOf" srcId="{2A77E129-593F-4AC6-AD48-013266D7DA14}" destId="{C5BE98F7-C8FD-454B-A6F8-7AF980230188}" srcOrd="1" destOrd="0" presId="urn:microsoft.com/office/officeart/2005/8/layout/orgChart1"/>
    <dgm:cxn modelId="{D365E5EC-3A48-4EA3-9C5D-07F33236A3F5}" type="presParOf" srcId="{C5BE98F7-C8FD-454B-A6F8-7AF980230188}" destId="{2394FC63-4B9C-409E-9388-E4FF68203341}" srcOrd="0" destOrd="0" presId="urn:microsoft.com/office/officeart/2005/8/layout/orgChart1"/>
    <dgm:cxn modelId="{E23A80E6-0148-43D0-871A-AC60A98E9871}" type="presParOf" srcId="{2394FC63-4B9C-409E-9388-E4FF68203341}" destId="{B4AD8F7B-F0AB-4C1B-93FA-3D630EAAAEB4}" srcOrd="0" destOrd="0" presId="urn:microsoft.com/office/officeart/2005/8/layout/orgChart1"/>
    <dgm:cxn modelId="{40D3F568-5CDD-40FD-BBD5-151C62B9AC4A}" type="presParOf" srcId="{2394FC63-4B9C-409E-9388-E4FF68203341}" destId="{45400448-1305-4A26-8872-4D69F744D169}" srcOrd="1" destOrd="0" presId="urn:microsoft.com/office/officeart/2005/8/layout/orgChart1"/>
    <dgm:cxn modelId="{0B8CA71B-59EF-4BDE-8105-73EB80FAE901}" type="presParOf" srcId="{C5BE98F7-C8FD-454B-A6F8-7AF980230188}" destId="{DF6EE129-1C77-4F4A-9CBC-E71A71C250BF}" srcOrd="1" destOrd="0" presId="urn:microsoft.com/office/officeart/2005/8/layout/orgChart1"/>
    <dgm:cxn modelId="{BBF096ED-B147-4194-91AE-7CE717C201D6}" type="presParOf" srcId="{DF6EE129-1C77-4F4A-9CBC-E71A71C250BF}" destId="{E8F77084-BEC6-4395-81DA-9CFC40801B2A}" srcOrd="0" destOrd="0" presId="urn:microsoft.com/office/officeart/2005/8/layout/orgChart1"/>
    <dgm:cxn modelId="{95AAB0F7-0A3F-433A-A534-B6EA70FF1391}" type="presParOf" srcId="{DF6EE129-1C77-4F4A-9CBC-E71A71C250BF}" destId="{6C4E2EA9-1FA1-4542-8BC6-1950795D4E9B}" srcOrd="1" destOrd="0" presId="urn:microsoft.com/office/officeart/2005/8/layout/orgChart1"/>
    <dgm:cxn modelId="{C122D3F7-A2AA-4469-B296-8A9BA4067780}" type="presParOf" srcId="{6C4E2EA9-1FA1-4542-8BC6-1950795D4E9B}" destId="{1FD59FE2-7B69-4C63-A2BF-A721752EB630}" srcOrd="0" destOrd="0" presId="urn:microsoft.com/office/officeart/2005/8/layout/orgChart1"/>
    <dgm:cxn modelId="{3CAE23C3-48B3-4F6E-8BEA-DD5E643F45F6}" type="presParOf" srcId="{1FD59FE2-7B69-4C63-A2BF-A721752EB630}" destId="{478B7B58-D5CC-456D-8E31-D39F2EB131A3}" srcOrd="0" destOrd="0" presId="urn:microsoft.com/office/officeart/2005/8/layout/orgChart1"/>
    <dgm:cxn modelId="{15018AD0-D725-4E32-A62E-770E7DDE0CEA}" type="presParOf" srcId="{1FD59FE2-7B69-4C63-A2BF-A721752EB630}" destId="{50BA6903-242B-425B-9389-F8A9F6B9A084}" srcOrd="1" destOrd="0" presId="urn:microsoft.com/office/officeart/2005/8/layout/orgChart1"/>
    <dgm:cxn modelId="{23805E82-3434-4694-8E2C-4DBD9FC2D2C0}" type="presParOf" srcId="{6C4E2EA9-1FA1-4542-8BC6-1950795D4E9B}" destId="{A6C38AB5-9542-4E87-BACB-627300F59E37}" srcOrd="1" destOrd="0" presId="urn:microsoft.com/office/officeart/2005/8/layout/orgChart1"/>
    <dgm:cxn modelId="{A67F0284-D9E6-495F-8281-8D695F9F10B2}" type="presParOf" srcId="{6C4E2EA9-1FA1-4542-8BC6-1950795D4E9B}" destId="{6C0C58A0-8608-493A-B46A-0C5C87CD0BA0}" srcOrd="2" destOrd="0" presId="urn:microsoft.com/office/officeart/2005/8/layout/orgChart1"/>
    <dgm:cxn modelId="{C6533F32-503A-4339-929A-885A85EFD591}" type="presParOf" srcId="{DF6EE129-1C77-4F4A-9CBC-E71A71C250BF}" destId="{0FCEADF1-E5D2-4854-8F0F-2D93C6141692}" srcOrd="2" destOrd="0" presId="urn:microsoft.com/office/officeart/2005/8/layout/orgChart1"/>
    <dgm:cxn modelId="{E31BEC58-0D11-4A4D-BFFA-C3B3BA5B550B}" type="presParOf" srcId="{DF6EE129-1C77-4F4A-9CBC-E71A71C250BF}" destId="{F2F88F88-C8B4-4F33-BE69-9E8D0CECDFF0}" srcOrd="3" destOrd="0" presId="urn:microsoft.com/office/officeart/2005/8/layout/orgChart1"/>
    <dgm:cxn modelId="{549A3661-EA77-45B9-BC85-1B928B72C4C3}" type="presParOf" srcId="{F2F88F88-C8B4-4F33-BE69-9E8D0CECDFF0}" destId="{CBF98347-E5BB-43A0-A45F-D8D9D22451BA}" srcOrd="0" destOrd="0" presId="urn:microsoft.com/office/officeart/2005/8/layout/orgChart1"/>
    <dgm:cxn modelId="{06323A53-D610-4956-A864-4D83757D3AC1}" type="presParOf" srcId="{CBF98347-E5BB-43A0-A45F-D8D9D22451BA}" destId="{8F27DDD4-C132-4405-BD6C-096E16BBE453}" srcOrd="0" destOrd="0" presId="urn:microsoft.com/office/officeart/2005/8/layout/orgChart1"/>
    <dgm:cxn modelId="{4DAF648A-352B-4894-9991-3A5FB454DE43}" type="presParOf" srcId="{CBF98347-E5BB-43A0-A45F-D8D9D22451BA}" destId="{BCA1EDBA-0531-488C-9FD8-8C53787F171B}" srcOrd="1" destOrd="0" presId="urn:microsoft.com/office/officeart/2005/8/layout/orgChart1"/>
    <dgm:cxn modelId="{160C04E8-F8B9-4513-B1C4-F84DE0F0EBE5}" type="presParOf" srcId="{F2F88F88-C8B4-4F33-BE69-9E8D0CECDFF0}" destId="{817DF456-209C-4699-B7AC-4DAC16C57BA0}" srcOrd="1" destOrd="0" presId="urn:microsoft.com/office/officeart/2005/8/layout/orgChart1"/>
    <dgm:cxn modelId="{34F00982-1127-47E4-92AF-53A22E5B4D4D}" type="presParOf" srcId="{F2F88F88-C8B4-4F33-BE69-9E8D0CECDFF0}" destId="{45B6314D-C7FA-4E4E-99FA-27367903EC6A}" srcOrd="2" destOrd="0" presId="urn:microsoft.com/office/officeart/2005/8/layout/orgChart1"/>
    <dgm:cxn modelId="{C68FBBFD-049F-4136-8D1B-549281B4F515}" type="presParOf" srcId="{C5BE98F7-C8FD-454B-A6F8-7AF980230188}" destId="{F19AEF59-256C-4EF9-BB18-71A57D3128C0}" srcOrd="2" destOrd="0" presId="urn:microsoft.com/office/officeart/2005/8/layout/orgChart1"/>
    <dgm:cxn modelId="{E14B41D0-D989-4EB9-AB9D-B4605617990E}" type="presParOf" srcId="{2A77E129-593F-4AC6-AD48-013266D7DA14}" destId="{25ECDBD3-09E3-4552-8946-8CEBDBABA14D}" srcOrd="2" destOrd="0" presId="urn:microsoft.com/office/officeart/2005/8/layout/orgChart1"/>
    <dgm:cxn modelId="{7D4786FA-74C7-4909-95BA-5B0339FED6C6}" type="presParOf" srcId="{2A77E129-593F-4AC6-AD48-013266D7DA14}" destId="{05C22197-7885-4C65-A249-3D73D0D6B589}" srcOrd="3" destOrd="0" presId="urn:microsoft.com/office/officeart/2005/8/layout/orgChart1"/>
    <dgm:cxn modelId="{A6E17B47-D8E7-446B-820E-71865A04CE8F}" type="presParOf" srcId="{05C22197-7885-4C65-A249-3D73D0D6B589}" destId="{2E93F467-9190-4993-9FDD-A476A21ACD8C}" srcOrd="0" destOrd="0" presId="urn:microsoft.com/office/officeart/2005/8/layout/orgChart1"/>
    <dgm:cxn modelId="{D192AF2F-18EA-4BB3-AF8C-90610E5A4FB3}" type="presParOf" srcId="{2E93F467-9190-4993-9FDD-A476A21ACD8C}" destId="{E6AAAC09-CD2C-436A-BD3D-2A6A1AC341C5}" srcOrd="0" destOrd="0" presId="urn:microsoft.com/office/officeart/2005/8/layout/orgChart1"/>
    <dgm:cxn modelId="{3AB6A8AF-0983-420A-A80D-4022CFCD126E}" type="presParOf" srcId="{2E93F467-9190-4993-9FDD-A476A21ACD8C}" destId="{11240BB5-1B00-417C-BA75-D60C88941274}" srcOrd="1" destOrd="0" presId="urn:microsoft.com/office/officeart/2005/8/layout/orgChart1"/>
    <dgm:cxn modelId="{9152337D-15A6-4778-B2E5-A4B1563E5AC7}" type="presParOf" srcId="{05C22197-7885-4C65-A249-3D73D0D6B589}" destId="{F0C0BBEF-5443-491B-A63E-C4626377005D}" srcOrd="1" destOrd="0" presId="urn:microsoft.com/office/officeart/2005/8/layout/orgChart1"/>
    <dgm:cxn modelId="{9740EABC-A59A-4A06-B297-38B50C62D5E8}" type="presParOf" srcId="{F0C0BBEF-5443-491B-A63E-C4626377005D}" destId="{B023193C-F01F-4D83-BA35-0F9346A95D99}" srcOrd="0" destOrd="0" presId="urn:microsoft.com/office/officeart/2005/8/layout/orgChart1"/>
    <dgm:cxn modelId="{88130AB5-25D1-4BD6-AB5D-37324F9AE1D3}" type="presParOf" srcId="{F0C0BBEF-5443-491B-A63E-C4626377005D}" destId="{BA2F8FBF-1321-47CD-8A60-5E4489E4184D}" srcOrd="1" destOrd="0" presId="urn:microsoft.com/office/officeart/2005/8/layout/orgChart1"/>
    <dgm:cxn modelId="{E1FA7824-E125-4E89-9C9F-C0B62DA10504}" type="presParOf" srcId="{BA2F8FBF-1321-47CD-8A60-5E4489E4184D}" destId="{BC200F1A-F55E-4C95-830C-21D09915E534}" srcOrd="0" destOrd="0" presId="urn:microsoft.com/office/officeart/2005/8/layout/orgChart1"/>
    <dgm:cxn modelId="{44726723-12AE-4C86-A707-4C378237021E}" type="presParOf" srcId="{BC200F1A-F55E-4C95-830C-21D09915E534}" destId="{E1D7CAFC-9711-47DC-9D31-B7AB5D30B956}" srcOrd="0" destOrd="0" presId="urn:microsoft.com/office/officeart/2005/8/layout/orgChart1"/>
    <dgm:cxn modelId="{96D87279-00DF-4684-A04E-2C3C6D28260E}" type="presParOf" srcId="{BC200F1A-F55E-4C95-830C-21D09915E534}" destId="{6075BC51-4C0B-46AE-BF47-7049E9F93CE0}" srcOrd="1" destOrd="0" presId="urn:microsoft.com/office/officeart/2005/8/layout/orgChart1"/>
    <dgm:cxn modelId="{A4B802DD-EF4F-4072-ABB9-ED3F9EDCDD7B}" type="presParOf" srcId="{BA2F8FBF-1321-47CD-8A60-5E4489E4184D}" destId="{EEF11ADB-30C0-42FC-BFF3-9151830B0E78}" srcOrd="1" destOrd="0" presId="urn:microsoft.com/office/officeart/2005/8/layout/orgChart1"/>
    <dgm:cxn modelId="{ED0D7CFD-C0AE-4DFC-9A1F-801CAF3D024F}" type="presParOf" srcId="{BA2F8FBF-1321-47CD-8A60-5E4489E4184D}" destId="{25963E60-DAAB-493F-9A1E-DD8C9E8D9687}" srcOrd="2" destOrd="0" presId="urn:microsoft.com/office/officeart/2005/8/layout/orgChart1"/>
    <dgm:cxn modelId="{14FA34D0-E1A0-43A5-8FAF-B32EC13BC770}" type="presParOf" srcId="{F0C0BBEF-5443-491B-A63E-C4626377005D}" destId="{D7C789BE-F382-4808-846B-FB541462CCF9}" srcOrd="2" destOrd="0" presId="urn:microsoft.com/office/officeart/2005/8/layout/orgChart1"/>
    <dgm:cxn modelId="{3E46B7A1-5AC9-4E55-85D3-BF9F88B1BF5F}" type="presParOf" srcId="{F0C0BBEF-5443-491B-A63E-C4626377005D}" destId="{857B4160-7EE0-4276-98B4-D43251A606AA}" srcOrd="3" destOrd="0" presId="urn:microsoft.com/office/officeart/2005/8/layout/orgChart1"/>
    <dgm:cxn modelId="{F9B2EE3D-9F4A-4825-924D-75AA3592D289}" type="presParOf" srcId="{857B4160-7EE0-4276-98B4-D43251A606AA}" destId="{73D46A28-33F8-4B97-AEC8-665E4E5920C0}" srcOrd="0" destOrd="0" presId="urn:microsoft.com/office/officeart/2005/8/layout/orgChart1"/>
    <dgm:cxn modelId="{1C856157-C9F9-4A6A-8508-A4D830A246E4}" type="presParOf" srcId="{73D46A28-33F8-4B97-AEC8-665E4E5920C0}" destId="{C7AEEF9D-9075-4643-8A6D-8680D3A9B404}" srcOrd="0" destOrd="0" presId="urn:microsoft.com/office/officeart/2005/8/layout/orgChart1"/>
    <dgm:cxn modelId="{97BF2477-54CD-4899-9248-A50895B28720}" type="presParOf" srcId="{73D46A28-33F8-4B97-AEC8-665E4E5920C0}" destId="{53C4475B-2357-4A41-AE11-7CC29E63C335}" srcOrd="1" destOrd="0" presId="urn:microsoft.com/office/officeart/2005/8/layout/orgChart1"/>
    <dgm:cxn modelId="{4D79074B-31D0-4F51-BA87-ABBF6CFD0341}" type="presParOf" srcId="{857B4160-7EE0-4276-98B4-D43251A606AA}" destId="{EF36EE54-9E1F-4493-B173-9C7348C93F01}" srcOrd="1" destOrd="0" presId="urn:microsoft.com/office/officeart/2005/8/layout/orgChart1"/>
    <dgm:cxn modelId="{E2B1DA85-9AF3-4DA5-A305-57F3842F7831}" type="presParOf" srcId="{857B4160-7EE0-4276-98B4-D43251A606AA}" destId="{553AF95E-5C02-4D6D-B6B2-6EEE9BEA9605}" srcOrd="2" destOrd="0" presId="urn:microsoft.com/office/officeart/2005/8/layout/orgChart1"/>
    <dgm:cxn modelId="{0B35F9E1-7422-491A-807F-69C0E19C489F}" type="presParOf" srcId="{05C22197-7885-4C65-A249-3D73D0D6B589}" destId="{D20C99EC-70A3-4842-9FE1-D22E34A41E2A}" srcOrd="2" destOrd="0" presId="urn:microsoft.com/office/officeart/2005/8/layout/orgChart1"/>
    <dgm:cxn modelId="{555A0626-DEA0-443D-AE9A-D537A9A7B037}" type="presParOf" srcId="{2A77E129-593F-4AC6-AD48-013266D7DA14}" destId="{65152F91-A5D4-482D-BB48-B5346B38F9E9}" srcOrd="4" destOrd="0" presId="urn:microsoft.com/office/officeart/2005/8/layout/orgChart1"/>
    <dgm:cxn modelId="{9D25BC8F-2F9D-421D-BBA4-8A9BDB926253}" type="presParOf" srcId="{2A77E129-593F-4AC6-AD48-013266D7DA14}" destId="{E7437244-AFA5-4C7A-BC6A-94DFE3C1C9CC}" srcOrd="5" destOrd="0" presId="urn:microsoft.com/office/officeart/2005/8/layout/orgChart1"/>
    <dgm:cxn modelId="{83004BC4-E228-4492-9DC7-5E846DAD3C6A}" type="presParOf" srcId="{E7437244-AFA5-4C7A-BC6A-94DFE3C1C9CC}" destId="{D683297D-F036-4450-8F97-72CD4D5C2CF2}" srcOrd="0" destOrd="0" presId="urn:microsoft.com/office/officeart/2005/8/layout/orgChart1"/>
    <dgm:cxn modelId="{D16FA94B-2EA5-42FE-9FF6-03E69E004825}" type="presParOf" srcId="{D683297D-F036-4450-8F97-72CD4D5C2CF2}" destId="{CE299E8B-D969-4766-A5DF-A07E0F803E51}" srcOrd="0" destOrd="0" presId="urn:microsoft.com/office/officeart/2005/8/layout/orgChart1"/>
    <dgm:cxn modelId="{7AFE02D9-5D8A-43E7-B729-82895BE92BB1}" type="presParOf" srcId="{D683297D-F036-4450-8F97-72CD4D5C2CF2}" destId="{FBE28296-88CB-4C91-B6BD-28C130F8E820}" srcOrd="1" destOrd="0" presId="urn:microsoft.com/office/officeart/2005/8/layout/orgChart1"/>
    <dgm:cxn modelId="{D70EBA1E-62C7-4C16-810D-6AA26C6E3A51}" type="presParOf" srcId="{E7437244-AFA5-4C7A-BC6A-94DFE3C1C9CC}" destId="{77BAFC6B-3FCA-4ABD-83CD-BE8771205F18}" srcOrd="1" destOrd="0" presId="urn:microsoft.com/office/officeart/2005/8/layout/orgChart1"/>
    <dgm:cxn modelId="{DF460546-5563-4455-A9E1-F12335F565C6}" type="presParOf" srcId="{77BAFC6B-3FCA-4ABD-83CD-BE8771205F18}" destId="{421FD2BF-CF98-454A-A096-0EB965155ECF}" srcOrd="0" destOrd="0" presId="urn:microsoft.com/office/officeart/2005/8/layout/orgChart1"/>
    <dgm:cxn modelId="{E067E935-EBC9-4FC0-A22D-304C5EE0E8E7}" type="presParOf" srcId="{77BAFC6B-3FCA-4ABD-83CD-BE8771205F18}" destId="{77DA6460-8964-4F37-8D12-01B6FF592065}" srcOrd="1" destOrd="0" presId="urn:microsoft.com/office/officeart/2005/8/layout/orgChart1"/>
    <dgm:cxn modelId="{95DE83B4-CEC1-4811-B85D-2B2B9BBC7C72}" type="presParOf" srcId="{77DA6460-8964-4F37-8D12-01B6FF592065}" destId="{3A403C37-BAC4-4D46-891A-CB80155723BB}" srcOrd="0" destOrd="0" presId="urn:microsoft.com/office/officeart/2005/8/layout/orgChart1"/>
    <dgm:cxn modelId="{0A58ECA5-0197-4348-AFEE-23F35BB15EFF}" type="presParOf" srcId="{3A403C37-BAC4-4D46-891A-CB80155723BB}" destId="{D0548209-6DAC-45E1-9718-68A2CB00122E}" srcOrd="0" destOrd="0" presId="urn:microsoft.com/office/officeart/2005/8/layout/orgChart1"/>
    <dgm:cxn modelId="{406EE1F8-819A-4230-A481-ABE66B2C07F5}" type="presParOf" srcId="{3A403C37-BAC4-4D46-891A-CB80155723BB}" destId="{0F1C8BCE-7F9C-4A8E-B272-8BD93187EDB0}" srcOrd="1" destOrd="0" presId="urn:microsoft.com/office/officeart/2005/8/layout/orgChart1"/>
    <dgm:cxn modelId="{76FC863D-B116-4773-B05E-01F9630763A0}" type="presParOf" srcId="{77DA6460-8964-4F37-8D12-01B6FF592065}" destId="{B25BE2A8-35FB-495F-BEDF-3FFF7CEBA8B1}" srcOrd="1" destOrd="0" presId="urn:microsoft.com/office/officeart/2005/8/layout/orgChart1"/>
    <dgm:cxn modelId="{E457E06D-9D65-4D03-AE56-09D88CFE7B68}" type="presParOf" srcId="{77DA6460-8964-4F37-8D12-01B6FF592065}" destId="{EF5CA275-D807-41E2-A9B8-667CFDCBCAB0}" srcOrd="2" destOrd="0" presId="urn:microsoft.com/office/officeart/2005/8/layout/orgChart1"/>
    <dgm:cxn modelId="{5035779D-4A7E-442E-841E-2D9BB8E5DE47}" type="presParOf" srcId="{E7437244-AFA5-4C7A-BC6A-94DFE3C1C9CC}" destId="{0DAB4668-E02C-4742-85A9-3010180A1956}" srcOrd="2" destOrd="0" presId="urn:microsoft.com/office/officeart/2005/8/layout/orgChart1"/>
    <dgm:cxn modelId="{58950507-1B3F-4C8A-9D44-104F84B73E41}" type="presParOf" srcId="{2A77E129-593F-4AC6-AD48-013266D7DA14}" destId="{43B621D2-5F45-4E80-A4D2-17FA46AB4D78}" srcOrd="6" destOrd="0" presId="urn:microsoft.com/office/officeart/2005/8/layout/orgChart1"/>
    <dgm:cxn modelId="{74EA29FE-4E3B-482A-B854-AAF89D869FE0}" type="presParOf" srcId="{2A77E129-593F-4AC6-AD48-013266D7DA14}" destId="{7F7A913D-2FD0-42C7-A8CB-4F1E30BAD60A}" srcOrd="7" destOrd="0" presId="urn:microsoft.com/office/officeart/2005/8/layout/orgChart1"/>
    <dgm:cxn modelId="{FA9F841D-7EB4-4388-B4EF-027A041A5B56}" type="presParOf" srcId="{7F7A913D-2FD0-42C7-A8CB-4F1E30BAD60A}" destId="{286B1449-C7BF-4A4C-BC17-3266C9D2F823}" srcOrd="0" destOrd="0" presId="urn:microsoft.com/office/officeart/2005/8/layout/orgChart1"/>
    <dgm:cxn modelId="{7D2BD212-11B9-452C-826E-D5003A96C137}" type="presParOf" srcId="{286B1449-C7BF-4A4C-BC17-3266C9D2F823}" destId="{8A808999-4B5D-4AAF-9BCD-CE333EBC203D}" srcOrd="0" destOrd="0" presId="urn:microsoft.com/office/officeart/2005/8/layout/orgChart1"/>
    <dgm:cxn modelId="{95C4C734-A721-4C34-A418-49A7B8287EBB}" type="presParOf" srcId="{286B1449-C7BF-4A4C-BC17-3266C9D2F823}" destId="{F0B333D2-DBAF-40E9-8E25-FA4F070D8178}" srcOrd="1" destOrd="0" presId="urn:microsoft.com/office/officeart/2005/8/layout/orgChart1"/>
    <dgm:cxn modelId="{26B64667-6C9D-44EA-9C14-6ACF92385471}" type="presParOf" srcId="{7F7A913D-2FD0-42C7-A8CB-4F1E30BAD60A}" destId="{70F1D0BC-D0BC-491D-A4B1-D8263026407D}" srcOrd="1" destOrd="0" presId="urn:microsoft.com/office/officeart/2005/8/layout/orgChart1"/>
    <dgm:cxn modelId="{2D621C02-2DE1-4570-9295-9D2A74C5C971}" type="presParOf" srcId="{70F1D0BC-D0BC-491D-A4B1-D8263026407D}" destId="{58CD45F1-9E9E-4107-A805-25788B34D951}" srcOrd="0" destOrd="0" presId="urn:microsoft.com/office/officeart/2005/8/layout/orgChart1"/>
    <dgm:cxn modelId="{444FB323-3515-42FE-8513-DACA71471DF0}" type="presParOf" srcId="{70F1D0BC-D0BC-491D-A4B1-D8263026407D}" destId="{2478B2BD-5808-4182-8456-B7391AE972A2}" srcOrd="1" destOrd="0" presId="urn:microsoft.com/office/officeart/2005/8/layout/orgChart1"/>
    <dgm:cxn modelId="{3405A5A6-0D94-424C-8306-E49F1847C9EF}" type="presParOf" srcId="{2478B2BD-5808-4182-8456-B7391AE972A2}" destId="{26B07FAD-187B-4A0A-ADA7-A6F6B5D96D70}" srcOrd="0" destOrd="0" presId="urn:microsoft.com/office/officeart/2005/8/layout/orgChart1"/>
    <dgm:cxn modelId="{8978D90C-51BD-4ACF-8DCE-5FC5CB74D097}" type="presParOf" srcId="{26B07FAD-187B-4A0A-ADA7-A6F6B5D96D70}" destId="{9416958D-0574-411D-81AF-5FDF943344EB}" srcOrd="0" destOrd="0" presId="urn:microsoft.com/office/officeart/2005/8/layout/orgChart1"/>
    <dgm:cxn modelId="{2E21827D-F1EE-4067-88C2-E8AAB309A3B2}" type="presParOf" srcId="{26B07FAD-187B-4A0A-ADA7-A6F6B5D96D70}" destId="{502FEEFE-FD41-4B36-89C9-6253C07811C6}" srcOrd="1" destOrd="0" presId="urn:microsoft.com/office/officeart/2005/8/layout/orgChart1"/>
    <dgm:cxn modelId="{44FC884F-1286-473C-81A6-F316D8DE40D6}" type="presParOf" srcId="{2478B2BD-5808-4182-8456-B7391AE972A2}" destId="{D1ABF1B8-BF51-4D57-ACEA-944DA1A6A67E}" srcOrd="1" destOrd="0" presId="urn:microsoft.com/office/officeart/2005/8/layout/orgChart1"/>
    <dgm:cxn modelId="{71184E5E-F56E-4EB9-BF55-065EE541BB00}" type="presParOf" srcId="{2478B2BD-5808-4182-8456-B7391AE972A2}" destId="{8ED7A51E-656D-4D82-B52B-249694722D1A}" srcOrd="2" destOrd="0" presId="urn:microsoft.com/office/officeart/2005/8/layout/orgChart1"/>
    <dgm:cxn modelId="{546CAA34-A8A1-48F1-B912-08B775B5991B}" type="presParOf" srcId="{7F7A913D-2FD0-42C7-A8CB-4F1E30BAD60A}" destId="{AB6DB15A-E8BE-41A9-B443-8E7828014BAB}" srcOrd="2" destOrd="0" presId="urn:microsoft.com/office/officeart/2005/8/layout/orgChart1"/>
    <dgm:cxn modelId="{3AE90825-C3A6-41E6-B974-38DFDB4FCD89}" type="presParOf" srcId="{2A77E129-593F-4AC6-AD48-013266D7DA14}" destId="{1266B0AC-9D1D-4335-A8BE-A5BDCFA6E7D0}" srcOrd="8" destOrd="0" presId="urn:microsoft.com/office/officeart/2005/8/layout/orgChart1"/>
    <dgm:cxn modelId="{B7BA65E1-70B9-45C1-8C88-A7FFC7ED0E31}" type="presParOf" srcId="{2A77E129-593F-4AC6-AD48-013266D7DA14}" destId="{F9476ADA-1A80-4DF4-A6F0-9B618D8DDBD1}" srcOrd="9" destOrd="0" presId="urn:microsoft.com/office/officeart/2005/8/layout/orgChart1"/>
    <dgm:cxn modelId="{BD0F8EEE-7F2D-4685-ABDE-52671084D32E}" type="presParOf" srcId="{F9476ADA-1A80-4DF4-A6F0-9B618D8DDBD1}" destId="{E6EFE702-64F2-4CFD-9EC4-9C0DC50FCDD2}" srcOrd="0" destOrd="0" presId="urn:microsoft.com/office/officeart/2005/8/layout/orgChart1"/>
    <dgm:cxn modelId="{1943ADC2-658D-41AA-8777-B97E66F6903D}" type="presParOf" srcId="{E6EFE702-64F2-4CFD-9EC4-9C0DC50FCDD2}" destId="{517E41E7-2A60-4EDA-878A-AF789C0A8A8E}" srcOrd="0" destOrd="0" presId="urn:microsoft.com/office/officeart/2005/8/layout/orgChart1"/>
    <dgm:cxn modelId="{5FF51509-40EA-499B-AA82-93F115164197}" type="presParOf" srcId="{E6EFE702-64F2-4CFD-9EC4-9C0DC50FCDD2}" destId="{47B90801-100D-4F73-A42B-C7299AC3A50A}" srcOrd="1" destOrd="0" presId="urn:microsoft.com/office/officeart/2005/8/layout/orgChart1"/>
    <dgm:cxn modelId="{72E5645B-E905-497D-885A-1ADFC3BDF4CD}" type="presParOf" srcId="{F9476ADA-1A80-4DF4-A6F0-9B618D8DDBD1}" destId="{212C62E9-D492-487C-A1CE-2FB6BF3854C4}" srcOrd="1" destOrd="0" presId="urn:microsoft.com/office/officeart/2005/8/layout/orgChart1"/>
    <dgm:cxn modelId="{22B34DDD-9CCC-4D05-9988-B7922278075C}" type="presParOf" srcId="{F9476ADA-1A80-4DF4-A6F0-9B618D8DDBD1}" destId="{008DE4AA-2FA7-48F7-A219-2FE3BF662B2B}" srcOrd="2" destOrd="0" presId="urn:microsoft.com/office/officeart/2005/8/layout/orgChart1"/>
    <dgm:cxn modelId="{D50DBAC7-DD7D-4E96-B4E4-A9344B7A7A66}" type="presParOf" srcId="{1AEC3B36-C0F8-47A2-A406-2AC5581B26FA}" destId="{AC599042-1F0B-4F41-800A-0249B134D25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E9E55-4002-42B9-943B-8E6FD365AB02}">
      <dsp:nvSpPr>
        <dsp:cNvPr id="0" name=""/>
        <dsp:cNvSpPr/>
      </dsp:nvSpPr>
      <dsp:spPr>
        <a:xfrm>
          <a:off x="0" y="817244"/>
          <a:ext cx="8634413" cy="1089658"/>
        </a:xfrm>
        <a:prstGeom prst="notchedRightArrow">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87278D95-F9B1-4A70-9F3E-BD37E62E79D5}">
      <dsp:nvSpPr>
        <dsp:cNvPr id="0" name=""/>
        <dsp:cNvSpPr/>
      </dsp:nvSpPr>
      <dsp:spPr>
        <a:xfrm>
          <a:off x="4718" y="0"/>
          <a:ext cx="1309417"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2019</a:t>
          </a:r>
        </a:p>
        <a:p>
          <a:pPr marL="0" lvl="0" indent="0" algn="ctr" defTabSz="533400">
            <a:lnSpc>
              <a:spcPct val="90000"/>
            </a:lnSpc>
            <a:spcBef>
              <a:spcPct val="0"/>
            </a:spcBef>
            <a:spcAft>
              <a:spcPct val="35000"/>
            </a:spcAft>
            <a:buNone/>
          </a:pPr>
          <a:r>
            <a:rPr lang="en-US" sz="1200" kern="1200" dirty="0" err="1"/>
            <a:t>Mersoft</a:t>
          </a:r>
          <a:r>
            <a:rPr lang="en-US" sz="1200" kern="1200" dirty="0"/>
            <a:t> – CRM, Warehouses, hotels, clinics (Developer)</a:t>
          </a:r>
        </a:p>
        <a:p>
          <a:pPr marL="0" lvl="0" indent="0" algn="ctr" defTabSz="533400">
            <a:lnSpc>
              <a:spcPct val="90000"/>
            </a:lnSpc>
            <a:spcBef>
              <a:spcPct val="0"/>
            </a:spcBef>
            <a:spcAft>
              <a:spcPct val="35000"/>
            </a:spcAft>
            <a:buNone/>
          </a:pPr>
          <a:r>
            <a:rPr lang="en-US" sz="1200" kern="1200" dirty="0"/>
            <a:t>Title: Software engineer</a:t>
          </a:r>
        </a:p>
      </dsp:txBody>
      <dsp:txXfrm>
        <a:off x="4718" y="0"/>
        <a:ext cx="1309417" cy="1089658"/>
      </dsp:txXfrm>
    </dsp:sp>
    <dsp:sp modelId="{E79FF26D-6404-4362-9456-B495C6C1B9CF}">
      <dsp:nvSpPr>
        <dsp:cNvPr id="0" name=""/>
        <dsp:cNvSpPr/>
      </dsp:nvSpPr>
      <dsp:spPr>
        <a:xfrm>
          <a:off x="523220"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BF74F2-D8BE-409F-A19D-EA2945D3F296}">
      <dsp:nvSpPr>
        <dsp:cNvPr id="0" name=""/>
        <dsp:cNvSpPr/>
      </dsp:nvSpPr>
      <dsp:spPr>
        <a:xfrm>
          <a:off x="1344302" y="1634488"/>
          <a:ext cx="1257671"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b="1" kern="1200" dirty="0"/>
            <a:t>2021</a:t>
          </a:r>
          <a:r>
            <a:rPr lang="en-US" sz="1200" kern="1200" dirty="0"/>
            <a:t> </a:t>
          </a:r>
        </a:p>
        <a:p>
          <a:pPr marL="0" lvl="0" indent="0" algn="ctr" defTabSz="533400">
            <a:lnSpc>
              <a:spcPct val="90000"/>
            </a:lnSpc>
            <a:spcBef>
              <a:spcPct val="0"/>
            </a:spcBef>
            <a:spcAft>
              <a:spcPct val="35000"/>
            </a:spcAft>
            <a:buNone/>
          </a:pPr>
          <a:r>
            <a:rPr lang="en-US" sz="1200" kern="1200" dirty="0"/>
            <a:t>VOLO – Cargo shipment </a:t>
          </a:r>
          <a:r>
            <a:rPr lang="en-US" sz="1200" kern="1200" dirty="0" err="1"/>
            <a:t>managment</a:t>
          </a:r>
          <a:r>
            <a:rPr lang="en-US" sz="1200" kern="1200" dirty="0"/>
            <a:t> (Developer)</a:t>
          </a:r>
        </a:p>
        <a:p>
          <a:pPr marL="0" lvl="0" indent="0" algn="ctr" defTabSz="533400">
            <a:lnSpc>
              <a:spcPct val="90000"/>
            </a:lnSpc>
            <a:spcBef>
              <a:spcPct val="0"/>
            </a:spcBef>
            <a:spcAft>
              <a:spcPct val="35000"/>
            </a:spcAft>
            <a:buNone/>
          </a:pPr>
          <a:r>
            <a:rPr lang="en-US" sz="1200" kern="1200" dirty="0"/>
            <a:t>Title: Software engineer</a:t>
          </a:r>
        </a:p>
      </dsp:txBody>
      <dsp:txXfrm>
        <a:off x="1344302" y="1634488"/>
        <a:ext cx="1257671" cy="1089658"/>
      </dsp:txXfrm>
    </dsp:sp>
    <dsp:sp modelId="{A66A1412-1ABC-4F26-A1B0-D336C0FEECA5}">
      <dsp:nvSpPr>
        <dsp:cNvPr id="0" name=""/>
        <dsp:cNvSpPr/>
      </dsp:nvSpPr>
      <dsp:spPr>
        <a:xfrm>
          <a:off x="1836930"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E361B1-670C-4846-A33C-89165043DDA5}">
      <dsp:nvSpPr>
        <dsp:cNvPr id="0" name=""/>
        <dsp:cNvSpPr/>
      </dsp:nvSpPr>
      <dsp:spPr>
        <a:xfrm>
          <a:off x="2632139" y="0"/>
          <a:ext cx="1226202"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t>2022</a:t>
          </a:r>
        </a:p>
        <a:p>
          <a:pPr marL="0" lvl="0" indent="0" algn="ctr" defTabSz="533400">
            <a:lnSpc>
              <a:spcPct val="90000"/>
            </a:lnSpc>
            <a:spcBef>
              <a:spcPct val="0"/>
            </a:spcBef>
            <a:spcAft>
              <a:spcPct val="35000"/>
            </a:spcAft>
            <a:buNone/>
          </a:pPr>
          <a:r>
            <a:rPr lang="en-US" sz="1200" b="0" kern="1200" dirty="0"/>
            <a:t>EPAM – Swiss Re – re-insurance company</a:t>
          </a:r>
        </a:p>
        <a:p>
          <a:pPr marL="0" lvl="0" indent="0" algn="ctr" defTabSz="533400">
            <a:lnSpc>
              <a:spcPct val="90000"/>
            </a:lnSpc>
            <a:spcBef>
              <a:spcPct val="0"/>
            </a:spcBef>
            <a:spcAft>
              <a:spcPct val="35000"/>
            </a:spcAft>
            <a:buNone/>
          </a:pPr>
          <a:r>
            <a:rPr lang="en-US" sz="1200" b="0" kern="1200" dirty="0"/>
            <a:t>(Developer)</a:t>
          </a:r>
        </a:p>
        <a:p>
          <a:pPr marL="0" lvl="0" indent="0" algn="ctr" defTabSz="533400">
            <a:lnSpc>
              <a:spcPct val="90000"/>
            </a:lnSpc>
            <a:spcBef>
              <a:spcPct val="0"/>
            </a:spcBef>
            <a:spcAft>
              <a:spcPct val="35000"/>
            </a:spcAft>
            <a:buNone/>
          </a:pPr>
          <a:r>
            <a:rPr lang="en-US" sz="1200" b="0" kern="1200" dirty="0"/>
            <a:t>Title: Software engineer </a:t>
          </a:r>
        </a:p>
      </dsp:txBody>
      <dsp:txXfrm>
        <a:off x="2632139" y="0"/>
        <a:ext cx="1226202" cy="1089658"/>
      </dsp:txXfrm>
    </dsp:sp>
    <dsp:sp modelId="{CDAFFB5D-4DF3-419E-B476-9C4BF338B9F0}">
      <dsp:nvSpPr>
        <dsp:cNvPr id="0" name=""/>
        <dsp:cNvSpPr/>
      </dsp:nvSpPr>
      <dsp:spPr>
        <a:xfrm>
          <a:off x="3109033"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6AF025-5299-4E7B-91D3-4F89C70BB36F}">
      <dsp:nvSpPr>
        <dsp:cNvPr id="0" name=""/>
        <dsp:cNvSpPr/>
      </dsp:nvSpPr>
      <dsp:spPr>
        <a:xfrm>
          <a:off x="3888508" y="1634488"/>
          <a:ext cx="1374654"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b="1" kern="1200" dirty="0"/>
            <a:t>2023</a:t>
          </a:r>
        </a:p>
        <a:p>
          <a:pPr marL="0" lvl="0" indent="0" algn="ctr" defTabSz="533400">
            <a:lnSpc>
              <a:spcPct val="90000"/>
            </a:lnSpc>
            <a:spcBef>
              <a:spcPct val="0"/>
            </a:spcBef>
            <a:spcAft>
              <a:spcPct val="35000"/>
            </a:spcAft>
            <a:buNone/>
          </a:pPr>
          <a:r>
            <a:rPr lang="en-US" sz="1200" b="0" kern="1200" dirty="0"/>
            <a:t>EPAM – </a:t>
          </a:r>
          <a:r>
            <a:rPr lang="en-US" sz="1200" b="1" kern="1200" dirty="0"/>
            <a:t>Philip Morris </a:t>
          </a:r>
          <a:r>
            <a:rPr lang="en-US" sz="1200" b="0" kern="1200" dirty="0"/>
            <a:t>– Tobacco domain</a:t>
          </a:r>
        </a:p>
        <a:p>
          <a:pPr marL="0" lvl="0" indent="0" algn="ctr" defTabSz="533400">
            <a:lnSpc>
              <a:spcPct val="90000"/>
            </a:lnSpc>
            <a:spcBef>
              <a:spcPct val="0"/>
            </a:spcBef>
            <a:spcAft>
              <a:spcPct val="35000"/>
            </a:spcAft>
            <a:buNone/>
          </a:pPr>
          <a:r>
            <a:rPr lang="en-US" sz="1200" b="0" kern="1200" dirty="0"/>
            <a:t>(developer)</a:t>
          </a:r>
        </a:p>
        <a:p>
          <a:pPr marL="0" lvl="0" indent="0" algn="ctr" defTabSz="533400">
            <a:lnSpc>
              <a:spcPct val="90000"/>
            </a:lnSpc>
            <a:spcBef>
              <a:spcPct val="0"/>
            </a:spcBef>
            <a:spcAft>
              <a:spcPct val="35000"/>
            </a:spcAft>
            <a:buNone/>
          </a:pPr>
          <a:r>
            <a:rPr lang="en-US" sz="1200" b="0" kern="1200" dirty="0"/>
            <a:t>Title: Software engineer</a:t>
          </a:r>
        </a:p>
      </dsp:txBody>
      <dsp:txXfrm>
        <a:off x="3888508" y="1634488"/>
        <a:ext cx="1374654" cy="1089658"/>
      </dsp:txXfrm>
    </dsp:sp>
    <dsp:sp modelId="{3E5F1A52-CB22-4FDB-A6FA-80E0EF15F148}">
      <dsp:nvSpPr>
        <dsp:cNvPr id="0" name=""/>
        <dsp:cNvSpPr/>
      </dsp:nvSpPr>
      <dsp:spPr>
        <a:xfrm>
          <a:off x="4439628"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FCD2A6-F362-4EE8-9A5E-7D59714D4EFB}">
      <dsp:nvSpPr>
        <dsp:cNvPr id="0" name=""/>
        <dsp:cNvSpPr/>
      </dsp:nvSpPr>
      <dsp:spPr>
        <a:xfrm>
          <a:off x="5293328" y="0"/>
          <a:ext cx="1040213"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t>2023 </a:t>
          </a:r>
        </a:p>
        <a:p>
          <a:pPr marL="0" lvl="0" indent="0" algn="ctr" defTabSz="533400">
            <a:lnSpc>
              <a:spcPct val="90000"/>
            </a:lnSpc>
            <a:spcBef>
              <a:spcPct val="0"/>
            </a:spcBef>
            <a:spcAft>
              <a:spcPct val="35000"/>
            </a:spcAft>
            <a:buNone/>
          </a:pPr>
          <a:r>
            <a:rPr lang="en-US" sz="1200" b="0" kern="1200" dirty="0"/>
            <a:t>EPAM - </a:t>
          </a:r>
          <a:r>
            <a:rPr lang="en-US" sz="1200" b="1" kern="1200" dirty="0"/>
            <a:t>S&amp;P Global</a:t>
          </a:r>
          <a:r>
            <a:rPr lang="en-US" sz="1200" b="0" kern="1200" dirty="0"/>
            <a:t> (Key Developer)</a:t>
          </a:r>
        </a:p>
      </dsp:txBody>
      <dsp:txXfrm>
        <a:off x="5293328" y="0"/>
        <a:ext cx="1040213" cy="1089658"/>
      </dsp:txXfrm>
    </dsp:sp>
    <dsp:sp modelId="{21B2F74F-1660-421E-9171-567964A97333}">
      <dsp:nvSpPr>
        <dsp:cNvPr id="0" name=""/>
        <dsp:cNvSpPr/>
      </dsp:nvSpPr>
      <dsp:spPr>
        <a:xfrm>
          <a:off x="5677227"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76C14E-BA66-42A7-A82A-BF8ADEA1EEEC}">
      <dsp:nvSpPr>
        <dsp:cNvPr id="0" name=""/>
        <dsp:cNvSpPr/>
      </dsp:nvSpPr>
      <dsp:spPr>
        <a:xfrm>
          <a:off x="6363707" y="1634488"/>
          <a:ext cx="1402545"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br>
            <a:rPr lang="en-US" sz="1200" b="0" kern="1200" dirty="0"/>
          </a:br>
          <a:r>
            <a:rPr lang="en-US" sz="1200" b="1" kern="1200" dirty="0"/>
            <a:t>2024</a:t>
          </a:r>
        </a:p>
        <a:p>
          <a:pPr marL="0" lvl="0" indent="0" algn="ctr" defTabSz="533400">
            <a:lnSpc>
              <a:spcPct val="90000"/>
            </a:lnSpc>
            <a:spcBef>
              <a:spcPct val="0"/>
            </a:spcBef>
            <a:spcAft>
              <a:spcPct val="35000"/>
            </a:spcAft>
            <a:buNone/>
          </a:pPr>
          <a:r>
            <a:rPr lang="en-US" sz="1200" b="0" kern="1200" dirty="0"/>
            <a:t>EPAM - LSEG – (Senior Developer)</a:t>
          </a:r>
        </a:p>
        <a:p>
          <a:pPr marL="0" lvl="0" indent="0" algn="ctr" defTabSz="533400">
            <a:lnSpc>
              <a:spcPct val="90000"/>
            </a:lnSpc>
            <a:spcBef>
              <a:spcPct val="0"/>
            </a:spcBef>
            <a:spcAft>
              <a:spcPct val="35000"/>
            </a:spcAft>
            <a:buNone/>
          </a:pPr>
          <a:r>
            <a:rPr lang="en-US" sz="1200" b="0" kern="1200" dirty="0"/>
            <a:t>Title: Software engineer</a:t>
          </a:r>
        </a:p>
      </dsp:txBody>
      <dsp:txXfrm>
        <a:off x="6363707" y="1634488"/>
        <a:ext cx="1402545" cy="1089658"/>
      </dsp:txXfrm>
    </dsp:sp>
    <dsp:sp modelId="{24020BCD-169F-46E1-AA45-9A30CBDFE357}">
      <dsp:nvSpPr>
        <dsp:cNvPr id="0" name=""/>
        <dsp:cNvSpPr/>
      </dsp:nvSpPr>
      <dsp:spPr>
        <a:xfrm>
          <a:off x="6928772"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66B0AC-9D1D-4335-A8BE-A5BDCFA6E7D0}">
      <dsp:nvSpPr>
        <dsp:cNvPr id="0" name=""/>
        <dsp:cNvSpPr/>
      </dsp:nvSpPr>
      <dsp:spPr>
        <a:xfrm>
          <a:off x="3204563" y="443878"/>
          <a:ext cx="2681458" cy="385633"/>
        </a:xfrm>
        <a:custGeom>
          <a:avLst/>
          <a:gdLst/>
          <a:ahLst/>
          <a:cxnLst/>
          <a:rect l="0" t="0" r="0" b="0"/>
          <a:pathLst>
            <a:path>
              <a:moveTo>
                <a:pt x="0" y="0"/>
              </a:moveTo>
              <a:lnTo>
                <a:pt x="0" y="204085"/>
              </a:lnTo>
              <a:lnTo>
                <a:pt x="2681458" y="204085"/>
              </a:lnTo>
              <a:lnTo>
                <a:pt x="2681458" y="38563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CD45F1-9E9E-4107-A805-25788B34D951}">
      <dsp:nvSpPr>
        <dsp:cNvPr id="0" name=""/>
        <dsp:cNvSpPr/>
      </dsp:nvSpPr>
      <dsp:spPr>
        <a:xfrm>
          <a:off x="4156744" y="1114247"/>
          <a:ext cx="153560" cy="482925"/>
        </a:xfrm>
        <a:custGeom>
          <a:avLst/>
          <a:gdLst/>
          <a:ahLst/>
          <a:cxnLst/>
          <a:rect l="0" t="0" r="0" b="0"/>
          <a:pathLst>
            <a:path>
              <a:moveTo>
                <a:pt x="0" y="0"/>
              </a:moveTo>
              <a:lnTo>
                <a:pt x="0" y="482925"/>
              </a:lnTo>
              <a:lnTo>
                <a:pt x="153560" y="48292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B621D2-5F45-4E80-A4D2-17FA46AB4D78}">
      <dsp:nvSpPr>
        <dsp:cNvPr id="0" name=""/>
        <dsp:cNvSpPr/>
      </dsp:nvSpPr>
      <dsp:spPr>
        <a:xfrm>
          <a:off x="3204563" y="443878"/>
          <a:ext cx="1348259" cy="385633"/>
        </a:xfrm>
        <a:custGeom>
          <a:avLst/>
          <a:gdLst/>
          <a:ahLst/>
          <a:cxnLst/>
          <a:rect l="0" t="0" r="0" b="0"/>
          <a:pathLst>
            <a:path>
              <a:moveTo>
                <a:pt x="0" y="0"/>
              </a:moveTo>
              <a:lnTo>
                <a:pt x="0" y="204085"/>
              </a:lnTo>
              <a:lnTo>
                <a:pt x="1348259" y="204085"/>
              </a:lnTo>
              <a:lnTo>
                <a:pt x="1348259" y="38563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1FD2BF-CF98-454A-A096-0EB965155ECF}">
      <dsp:nvSpPr>
        <dsp:cNvPr id="0" name=""/>
        <dsp:cNvSpPr/>
      </dsp:nvSpPr>
      <dsp:spPr>
        <a:xfrm>
          <a:off x="2813517" y="1114247"/>
          <a:ext cx="143497" cy="482925"/>
        </a:xfrm>
        <a:custGeom>
          <a:avLst/>
          <a:gdLst/>
          <a:ahLst/>
          <a:cxnLst/>
          <a:rect l="0" t="0" r="0" b="0"/>
          <a:pathLst>
            <a:path>
              <a:moveTo>
                <a:pt x="0" y="0"/>
              </a:moveTo>
              <a:lnTo>
                <a:pt x="0" y="482925"/>
              </a:lnTo>
              <a:lnTo>
                <a:pt x="143497" y="48292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152F91-A5D4-482D-BB48-B5346B38F9E9}">
      <dsp:nvSpPr>
        <dsp:cNvPr id="0" name=""/>
        <dsp:cNvSpPr/>
      </dsp:nvSpPr>
      <dsp:spPr>
        <a:xfrm>
          <a:off x="3158844" y="443878"/>
          <a:ext cx="91440" cy="385633"/>
        </a:xfrm>
        <a:custGeom>
          <a:avLst/>
          <a:gdLst/>
          <a:ahLst/>
          <a:cxnLst/>
          <a:rect l="0" t="0" r="0" b="0"/>
          <a:pathLst>
            <a:path>
              <a:moveTo>
                <a:pt x="45720" y="0"/>
              </a:moveTo>
              <a:lnTo>
                <a:pt x="45720" y="204085"/>
              </a:lnTo>
              <a:lnTo>
                <a:pt x="50751" y="204085"/>
              </a:lnTo>
              <a:lnTo>
                <a:pt x="50751" y="38563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C789BE-F382-4808-846B-FB541462CCF9}">
      <dsp:nvSpPr>
        <dsp:cNvPr id="0" name=""/>
        <dsp:cNvSpPr/>
      </dsp:nvSpPr>
      <dsp:spPr>
        <a:xfrm>
          <a:off x="1456146" y="1114247"/>
          <a:ext cx="147578" cy="1130756"/>
        </a:xfrm>
        <a:custGeom>
          <a:avLst/>
          <a:gdLst/>
          <a:ahLst/>
          <a:cxnLst/>
          <a:rect l="0" t="0" r="0" b="0"/>
          <a:pathLst>
            <a:path>
              <a:moveTo>
                <a:pt x="0" y="0"/>
              </a:moveTo>
              <a:lnTo>
                <a:pt x="0" y="1130756"/>
              </a:lnTo>
              <a:lnTo>
                <a:pt x="147578" y="113075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23193C-F01F-4D83-BA35-0F9346A95D99}">
      <dsp:nvSpPr>
        <dsp:cNvPr id="0" name=""/>
        <dsp:cNvSpPr/>
      </dsp:nvSpPr>
      <dsp:spPr>
        <a:xfrm>
          <a:off x="1456146" y="1114247"/>
          <a:ext cx="147578" cy="482925"/>
        </a:xfrm>
        <a:custGeom>
          <a:avLst/>
          <a:gdLst/>
          <a:ahLst/>
          <a:cxnLst/>
          <a:rect l="0" t="0" r="0" b="0"/>
          <a:pathLst>
            <a:path>
              <a:moveTo>
                <a:pt x="0" y="0"/>
              </a:moveTo>
              <a:lnTo>
                <a:pt x="0" y="482925"/>
              </a:lnTo>
              <a:lnTo>
                <a:pt x="147578" y="48292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ECDBD3-09E3-4552-8946-8CEBDBABA14D}">
      <dsp:nvSpPr>
        <dsp:cNvPr id="0" name=""/>
        <dsp:cNvSpPr/>
      </dsp:nvSpPr>
      <dsp:spPr>
        <a:xfrm>
          <a:off x="1852224" y="443878"/>
          <a:ext cx="1352339" cy="385633"/>
        </a:xfrm>
        <a:custGeom>
          <a:avLst/>
          <a:gdLst/>
          <a:ahLst/>
          <a:cxnLst/>
          <a:rect l="0" t="0" r="0" b="0"/>
          <a:pathLst>
            <a:path>
              <a:moveTo>
                <a:pt x="1352339" y="0"/>
              </a:moveTo>
              <a:lnTo>
                <a:pt x="1352339" y="204085"/>
              </a:lnTo>
              <a:lnTo>
                <a:pt x="0" y="204085"/>
              </a:lnTo>
              <a:lnTo>
                <a:pt x="0" y="38563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CEADF1-E5D2-4854-8F0F-2D93C6141692}">
      <dsp:nvSpPr>
        <dsp:cNvPr id="0" name=""/>
        <dsp:cNvSpPr/>
      </dsp:nvSpPr>
      <dsp:spPr>
        <a:xfrm>
          <a:off x="156658" y="1114247"/>
          <a:ext cx="91440" cy="1130756"/>
        </a:xfrm>
        <a:custGeom>
          <a:avLst/>
          <a:gdLst/>
          <a:ahLst/>
          <a:cxnLst/>
          <a:rect l="0" t="0" r="0" b="0"/>
          <a:pathLst>
            <a:path>
              <a:moveTo>
                <a:pt x="45720" y="0"/>
              </a:moveTo>
              <a:lnTo>
                <a:pt x="45720" y="1130756"/>
              </a:lnTo>
              <a:lnTo>
                <a:pt x="93775" y="113075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F77084-BEC6-4395-81DA-9CFC40801B2A}">
      <dsp:nvSpPr>
        <dsp:cNvPr id="0" name=""/>
        <dsp:cNvSpPr/>
      </dsp:nvSpPr>
      <dsp:spPr>
        <a:xfrm>
          <a:off x="156658" y="1114247"/>
          <a:ext cx="91440" cy="482925"/>
        </a:xfrm>
        <a:custGeom>
          <a:avLst/>
          <a:gdLst/>
          <a:ahLst/>
          <a:cxnLst/>
          <a:rect l="0" t="0" r="0" b="0"/>
          <a:pathLst>
            <a:path>
              <a:moveTo>
                <a:pt x="45720" y="0"/>
              </a:moveTo>
              <a:lnTo>
                <a:pt x="45720" y="482925"/>
              </a:lnTo>
              <a:lnTo>
                <a:pt x="93775" y="48292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7BF92A-7B77-4585-81A1-8E87383FCC46}">
      <dsp:nvSpPr>
        <dsp:cNvPr id="0" name=""/>
        <dsp:cNvSpPr/>
      </dsp:nvSpPr>
      <dsp:spPr>
        <a:xfrm>
          <a:off x="598456" y="443878"/>
          <a:ext cx="2606107" cy="385633"/>
        </a:xfrm>
        <a:custGeom>
          <a:avLst/>
          <a:gdLst/>
          <a:ahLst/>
          <a:cxnLst/>
          <a:rect l="0" t="0" r="0" b="0"/>
          <a:pathLst>
            <a:path>
              <a:moveTo>
                <a:pt x="2606107" y="0"/>
              </a:moveTo>
              <a:lnTo>
                <a:pt x="2606107" y="204085"/>
              </a:lnTo>
              <a:lnTo>
                <a:pt x="0" y="204085"/>
              </a:lnTo>
              <a:lnTo>
                <a:pt x="0" y="38563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FC06A5-F739-465F-97FA-B7682CA6A973}">
      <dsp:nvSpPr>
        <dsp:cNvPr id="0" name=""/>
        <dsp:cNvSpPr/>
      </dsp:nvSpPr>
      <dsp:spPr>
        <a:xfrm>
          <a:off x="2709466" y="159142"/>
          <a:ext cx="990195" cy="2847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Trebuchet MS"/>
              <a:cs typeface="Trebuchet MS"/>
            </a:rPr>
            <a:t>Example</a:t>
          </a:r>
          <a:r>
            <a:rPr lang="en-US" sz="1200" kern="1200" dirty="0">
              <a:latin typeface="Trebuchet MS"/>
              <a:cs typeface="Trebuchet MS"/>
            </a:rPr>
            <a:t> manager/ customer</a:t>
          </a:r>
          <a:endParaRPr lang="ru-RU" sz="1200" kern="1200" dirty="0"/>
        </a:p>
      </dsp:txBody>
      <dsp:txXfrm>
        <a:off x="2709466" y="159142"/>
        <a:ext cx="990195" cy="284735"/>
      </dsp:txXfrm>
    </dsp:sp>
    <dsp:sp modelId="{B4AD8F7B-F0AB-4C1B-93FA-3D630EAAAEB4}">
      <dsp:nvSpPr>
        <dsp:cNvPr id="0" name=""/>
        <dsp:cNvSpPr/>
      </dsp:nvSpPr>
      <dsp:spPr>
        <a:xfrm>
          <a:off x="103358" y="829511"/>
          <a:ext cx="990195" cy="284735"/>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Trebuchet MS"/>
              <a:cs typeface="Trebuchet MS"/>
            </a:rPr>
            <a:t>Solution architect group</a:t>
          </a:r>
          <a:endParaRPr lang="ru-RU" sz="1200" kern="1200"/>
        </a:p>
      </dsp:txBody>
      <dsp:txXfrm>
        <a:off x="103358" y="829511"/>
        <a:ext cx="990195" cy="284735"/>
      </dsp:txXfrm>
    </dsp:sp>
    <dsp:sp modelId="{478B7B58-D5CC-456D-8E31-D39F2EB131A3}">
      <dsp:nvSpPr>
        <dsp:cNvPr id="0" name=""/>
        <dsp:cNvSpPr/>
      </dsp:nvSpPr>
      <dsp:spPr>
        <a:xfrm>
          <a:off x="250433" y="1454805"/>
          <a:ext cx="990195" cy="284735"/>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SA 1</a:t>
          </a:r>
          <a:endParaRPr lang="ru-RU" sz="1200" kern="1200"/>
        </a:p>
      </dsp:txBody>
      <dsp:txXfrm>
        <a:off x="250433" y="1454805"/>
        <a:ext cx="990195" cy="284735"/>
      </dsp:txXfrm>
    </dsp:sp>
    <dsp:sp modelId="{8F27DDD4-C132-4405-BD6C-096E16BBE453}">
      <dsp:nvSpPr>
        <dsp:cNvPr id="0" name=""/>
        <dsp:cNvSpPr/>
      </dsp:nvSpPr>
      <dsp:spPr>
        <a:xfrm>
          <a:off x="250433" y="2102636"/>
          <a:ext cx="990195" cy="284735"/>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DM 1</a:t>
          </a:r>
          <a:endParaRPr lang="ru-RU" sz="1200" kern="1200"/>
        </a:p>
      </dsp:txBody>
      <dsp:txXfrm>
        <a:off x="250433" y="2102636"/>
        <a:ext cx="990195" cy="284735"/>
      </dsp:txXfrm>
    </dsp:sp>
    <dsp:sp modelId="{E6AAAC09-CD2C-436A-BD3D-2A6A1AC341C5}">
      <dsp:nvSpPr>
        <dsp:cNvPr id="0" name=""/>
        <dsp:cNvSpPr/>
      </dsp:nvSpPr>
      <dsp:spPr>
        <a:xfrm>
          <a:off x="1357126" y="829511"/>
          <a:ext cx="990195" cy="28473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QA group</a:t>
          </a:r>
          <a:endParaRPr lang="ru-RU" sz="1200" kern="1200"/>
        </a:p>
      </dsp:txBody>
      <dsp:txXfrm>
        <a:off x="1357126" y="829511"/>
        <a:ext cx="990195" cy="284735"/>
      </dsp:txXfrm>
    </dsp:sp>
    <dsp:sp modelId="{E1D7CAFC-9711-47DC-9D31-B7AB5D30B956}">
      <dsp:nvSpPr>
        <dsp:cNvPr id="0" name=""/>
        <dsp:cNvSpPr/>
      </dsp:nvSpPr>
      <dsp:spPr>
        <a:xfrm>
          <a:off x="1603724" y="1454805"/>
          <a:ext cx="990195" cy="28473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Lead QA</a:t>
          </a:r>
          <a:endParaRPr lang="ru-RU" sz="1200" kern="1200"/>
        </a:p>
      </dsp:txBody>
      <dsp:txXfrm>
        <a:off x="1603724" y="1454805"/>
        <a:ext cx="990195" cy="284735"/>
      </dsp:txXfrm>
    </dsp:sp>
    <dsp:sp modelId="{C7AEEF9D-9075-4643-8A6D-8680D3A9B404}">
      <dsp:nvSpPr>
        <dsp:cNvPr id="0" name=""/>
        <dsp:cNvSpPr/>
      </dsp:nvSpPr>
      <dsp:spPr>
        <a:xfrm>
          <a:off x="1603724" y="2102636"/>
          <a:ext cx="990195" cy="28473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QA</a:t>
          </a:r>
          <a:endParaRPr lang="ru-RU" sz="1200" kern="1200"/>
        </a:p>
      </dsp:txBody>
      <dsp:txXfrm>
        <a:off x="1603724" y="2102636"/>
        <a:ext cx="990195" cy="284735"/>
      </dsp:txXfrm>
    </dsp:sp>
    <dsp:sp modelId="{CE299E8B-D969-4766-A5DF-A07E0F803E51}">
      <dsp:nvSpPr>
        <dsp:cNvPr id="0" name=""/>
        <dsp:cNvSpPr/>
      </dsp:nvSpPr>
      <dsp:spPr>
        <a:xfrm>
          <a:off x="2714497" y="829511"/>
          <a:ext cx="990195" cy="284735"/>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3</a:t>
          </a:r>
          <a:r>
            <a:rPr lang="en-US" sz="1200" kern="1200" baseline="30000">
              <a:cs typeface="Trebuchet MS"/>
            </a:rPr>
            <a:t>rd</a:t>
          </a:r>
          <a:r>
            <a:rPr lang="en-US" sz="1200" kern="1200">
              <a:cs typeface="Trebuchet MS"/>
            </a:rPr>
            <a:t> party vendor developers</a:t>
          </a:r>
          <a:endParaRPr lang="ru-RU" sz="1200" kern="1200"/>
        </a:p>
      </dsp:txBody>
      <dsp:txXfrm>
        <a:off x="2714497" y="829511"/>
        <a:ext cx="990195" cy="284735"/>
      </dsp:txXfrm>
    </dsp:sp>
    <dsp:sp modelId="{D0548209-6DAC-45E1-9718-68A2CB00122E}">
      <dsp:nvSpPr>
        <dsp:cNvPr id="0" name=""/>
        <dsp:cNvSpPr/>
      </dsp:nvSpPr>
      <dsp:spPr>
        <a:xfrm>
          <a:off x="2957015" y="1454805"/>
          <a:ext cx="990195" cy="284735"/>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Developer</a:t>
          </a:r>
          <a:endParaRPr lang="ru-RU" sz="1200" kern="1200"/>
        </a:p>
      </dsp:txBody>
      <dsp:txXfrm>
        <a:off x="2957015" y="1454805"/>
        <a:ext cx="990195" cy="284735"/>
      </dsp:txXfrm>
    </dsp:sp>
    <dsp:sp modelId="{8A808999-4B5D-4AAF-9BCD-CE333EBC203D}">
      <dsp:nvSpPr>
        <dsp:cNvPr id="0" name=""/>
        <dsp:cNvSpPr/>
      </dsp:nvSpPr>
      <dsp:spPr>
        <a:xfrm>
          <a:off x="4057725" y="829511"/>
          <a:ext cx="990195" cy="284735"/>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Product managers</a:t>
          </a:r>
          <a:endParaRPr lang="ru-RU" sz="1200" kern="1200"/>
        </a:p>
      </dsp:txBody>
      <dsp:txXfrm>
        <a:off x="4057725" y="829511"/>
        <a:ext cx="990195" cy="284735"/>
      </dsp:txXfrm>
    </dsp:sp>
    <dsp:sp modelId="{9416958D-0574-411D-81AF-5FDF943344EB}">
      <dsp:nvSpPr>
        <dsp:cNvPr id="0" name=""/>
        <dsp:cNvSpPr/>
      </dsp:nvSpPr>
      <dsp:spPr>
        <a:xfrm>
          <a:off x="4310305" y="1454805"/>
          <a:ext cx="990195" cy="284735"/>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Important manager</a:t>
          </a:r>
          <a:endParaRPr lang="ru-RU" sz="1200" kern="1200"/>
        </a:p>
      </dsp:txBody>
      <dsp:txXfrm>
        <a:off x="4310305" y="1454805"/>
        <a:ext cx="990195" cy="284735"/>
      </dsp:txXfrm>
    </dsp:sp>
    <dsp:sp modelId="{517E41E7-2A60-4EDA-878A-AF789C0A8A8E}">
      <dsp:nvSpPr>
        <dsp:cNvPr id="0" name=""/>
        <dsp:cNvSpPr/>
      </dsp:nvSpPr>
      <dsp:spPr>
        <a:xfrm>
          <a:off x="5390924" y="829511"/>
          <a:ext cx="990195" cy="28473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I’m here</a:t>
          </a:r>
          <a:endParaRPr lang="ru-RU" sz="1200" kern="1200"/>
        </a:p>
      </dsp:txBody>
      <dsp:txXfrm>
        <a:off x="5390924" y="829511"/>
        <a:ext cx="990195" cy="28473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6/28/2024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6/28/2024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600"/>
              <a:t>Remove or hide this page</a:t>
            </a:r>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817663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12</a:t>
            </a:fld>
            <a:endParaRPr lang="en-US"/>
          </a:p>
        </p:txBody>
      </p:sp>
    </p:spTree>
    <p:extLst>
      <p:ext uri="{BB962C8B-B14F-4D97-AF65-F5344CB8AC3E}">
        <p14:creationId xmlns:p14="http://schemas.microsoft.com/office/powerpoint/2010/main" val="3750202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13</a:t>
            </a:fld>
            <a:endParaRPr lang="en-US"/>
          </a:p>
        </p:txBody>
      </p:sp>
    </p:spTree>
    <p:extLst>
      <p:ext uri="{BB962C8B-B14F-4D97-AF65-F5344CB8AC3E}">
        <p14:creationId xmlns:p14="http://schemas.microsoft.com/office/powerpoint/2010/main" val="363440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14</a:t>
            </a:fld>
            <a:endParaRPr lang="en-US"/>
          </a:p>
        </p:txBody>
      </p:sp>
    </p:spTree>
    <p:extLst>
      <p:ext uri="{BB962C8B-B14F-4D97-AF65-F5344CB8AC3E}">
        <p14:creationId xmlns:p14="http://schemas.microsoft.com/office/powerpoint/2010/main" val="2776300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15</a:t>
            </a:fld>
            <a:endParaRPr lang="en-US"/>
          </a:p>
        </p:txBody>
      </p:sp>
    </p:spTree>
    <p:extLst>
      <p:ext uri="{BB962C8B-B14F-4D97-AF65-F5344CB8AC3E}">
        <p14:creationId xmlns:p14="http://schemas.microsoft.com/office/powerpoint/2010/main" val="1494604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16</a:t>
            </a:fld>
            <a:endParaRPr lang="en-US"/>
          </a:p>
        </p:txBody>
      </p:sp>
    </p:spTree>
    <p:extLst>
      <p:ext uri="{BB962C8B-B14F-4D97-AF65-F5344CB8AC3E}">
        <p14:creationId xmlns:p14="http://schemas.microsoft.com/office/powerpoint/2010/main" val="2637164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17</a:t>
            </a:fld>
            <a:endParaRPr lang="en-US"/>
          </a:p>
        </p:txBody>
      </p:sp>
    </p:spTree>
    <p:extLst>
      <p:ext uri="{BB962C8B-B14F-4D97-AF65-F5344CB8AC3E}">
        <p14:creationId xmlns:p14="http://schemas.microsoft.com/office/powerpoint/2010/main" val="345141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18</a:t>
            </a:fld>
            <a:endParaRPr lang="en-US"/>
          </a:p>
        </p:txBody>
      </p:sp>
    </p:spTree>
    <p:extLst>
      <p:ext uri="{BB962C8B-B14F-4D97-AF65-F5344CB8AC3E}">
        <p14:creationId xmlns:p14="http://schemas.microsoft.com/office/powerpoint/2010/main" val="16769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DESIGN AND DOCUMENTATION SKILLS</a:t>
            </a:r>
          </a:p>
          <a:p>
            <a:endParaRPr lang="en-US" b="1"/>
          </a:p>
          <a:p>
            <a:r>
              <a:rPr lang="en-US" b="1"/>
              <a:t>L3:</a:t>
            </a:r>
          </a:p>
          <a:p>
            <a:endParaRPr lang="en-US" b="1"/>
          </a:p>
          <a:p>
            <a:r>
              <a:rPr lang="en-US"/>
              <a:t>Able to read and understand project and requirement documentation; Able to create design, technical and project documentation including high-quality documentation of their code</a:t>
            </a:r>
          </a:p>
          <a:p>
            <a:r>
              <a:rPr lang="en-US"/>
              <a:t>Has experience in creating system/module design and/or its components. Able to explain pros and cons of proposed solutions</a:t>
            </a:r>
          </a:p>
          <a:p>
            <a:r>
              <a:rPr lang="en-US"/>
              <a:t>Able to explain the non-functional requirements on the current and previous projects</a:t>
            </a:r>
          </a:p>
          <a:p>
            <a:r>
              <a:rPr lang="en-US"/>
              <a:t>Able to explain and use design patterns</a:t>
            </a:r>
          </a:p>
          <a:p>
            <a:r>
              <a:rPr lang="en-US"/>
              <a:t>Able to read and create unambiguous, and easy to understand software engineering diagrams</a:t>
            </a:r>
          </a:p>
          <a:p>
            <a:r>
              <a:rPr lang="en-US"/>
              <a:t>Has experience in writing technical documentation</a:t>
            </a:r>
          </a:p>
          <a:p>
            <a:r>
              <a:rPr lang="en-US" b="1"/>
              <a:t>Recommended</a:t>
            </a:r>
          </a:p>
          <a:p>
            <a:r>
              <a:rPr lang="en-US">
                <a:effectLst/>
              </a:rPr>
              <a:t>Has experience in proposing technical solutions or enhancements</a:t>
            </a:r>
          </a:p>
          <a:p>
            <a:endParaRPr lang="en-US">
              <a:effectLst/>
            </a:endParaRPr>
          </a:p>
          <a:p>
            <a:endParaRPr lang="en-US">
              <a:effectLst/>
            </a:endParaRPr>
          </a:p>
          <a:p>
            <a:r>
              <a:rPr lang="en-US" b="1">
                <a:effectLst/>
              </a:rPr>
              <a:t>L4: </a:t>
            </a:r>
          </a:p>
          <a:p>
            <a:endParaRPr lang="en-US" b="1"/>
          </a:p>
          <a:p>
            <a:r>
              <a:rPr lang="en-US"/>
              <a:t>Able to read and understand project and requirement documentation; Able to create high-quality design, technical and project documentation including documentation of their code; Able to write high-quality non-functional requirement specifications and audit documentation</a:t>
            </a:r>
          </a:p>
          <a:p>
            <a:r>
              <a:rPr lang="en-US"/>
              <a:t>Has experience designing system components or whole solutions; Able to explain pros and cons of proposed solutions</a:t>
            </a:r>
          </a:p>
          <a:p>
            <a:r>
              <a:rPr lang="en-US"/>
              <a:t>Able to explain the non-functional requirements on the current and previous projects</a:t>
            </a:r>
          </a:p>
          <a:p>
            <a:r>
              <a:rPr lang="en-US"/>
              <a:t>Able to create unambiguous and easy to understand software engineering diagrams</a:t>
            </a:r>
          </a:p>
          <a:p>
            <a:r>
              <a:rPr lang="en-US"/>
              <a:t>Knows architecture design patterns (e.g. SOA, event-driven architecture, microservices); Able to fully describe patterns used on his project, and able to compare these patterns</a:t>
            </a:r>
          </a:p>
          <a:p>
            <a:r>
              <a:rPr lang="en-US"/>
              <a:t>Has experience in writing technical documentation according to best practices</a:t>
            </a:r>
          </a:p>
          <a:p>
            <a:r>
              <a:rPr lang="en-US" b="1"/>
              <a:t>Recommended</a:t>
            </a:r>
          </a:p>
          <a:p>
            <a:r>
              <a:rPr lang="en-US"/>
              <a:t>Has experience writing Statement of Work and User Manuals</a:t>
            </a:r>
          </a:p>
          <a:p>
            <a:r>
              <a:rPr lang="en-US"/>
              <a:t>Has experience in proposing technical solutions or enhancements</a:t>
            </a:r>
          </a:p>
          <a:p>
            <a:endParaRPr lang="en-US">
              <a:effectLst/>
            </a:endParaRPr>
          </a:p>
          <a:p>
            <a:endParaRPr lang="en-US"/>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19</a:t>
            </a:fld>
            <a:endParaRPr lang="en-US"/>
          </a:p>
        </p:txBody>
      </p:sp>
    </p:spTree>
    <p:extLst>
      <p:ext uri="{BB962C8B-B14F-4D97-AF65-F5344CB8AC3E}">
        <p14:creationId xmlns:p14="http://schemas.microsoft.com/office/powerpoint/2010/main" val="4113820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20</a:t>
            </a:fld>
            <a:endParaRPr lang="en-US"/>
          </a:p>
        </p:txBody>
      </p:sp>
    </p:spTree>
    <p:extLst>
      <p:ext uri="{BB962C8B-B14F-4D97-AF65-F5344CB8AC3E}">
        <p14:creationId xmlns:p14="http://schemas.microsoft.com/office/powerpoint/2010/main" val="3436140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21</a:t>
            </a:fld>
            <a:endParaRPr lang="en-US"/>
          </a:p>
        </p:txBody>
      </p:sp>
    </p:spTree>
    <p:extLst>
      <p:ext uri="{BB962C8B-B14F-4D97-AF65-F5344CB8AC3E}">
        <p14:creationId xmlns:p14="http://schemas.microsoft.com/office/powerpoint/2010/main" val="186695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3</a:t>
            </a:fld>
            <a:endParaRPr lang="en-US"/>
          </a:p>
        </p:txBody>
      </p:sp>
    </p:spTree>
    <p:extLst>
      <p:ext uri="{BB962C8B-B14F-4D97-AF65-F5344CB8AC3E}">
        <p14:creationId xmlns:p14="http://schemas.microsoft.com/office/powerpoint/2010/main" val="341698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a:solidFill>
                  <a:schemeClr val="tx1"/>
                </a:solidFill>
                <a:effectLst/>
                <a:latin typeface="+mn-lt"/>
                <a:ea typeface="+mn-ea"/>
                <a:cs typeface="+mn-cs"/>
              </a:rPr>
              <a:t>QUALITY</a:t>
            </a:r>
          </a:p>
          <a:p>
            <a:endParaRPr lang="en-US" sz="900" b="1" kern="1200">
              <a:solidFill>
                <a:schemeClr val="tx1"/>
              </a:solidFill>
              <a:effectLst/>
              <a:latin typeface="+mn-lt"/>
              <a:ea typeface="+mn-ea"/>
              <a:cs typeface="+mn-cs"/>
            </a:endParaRPr>
          </a:p>
          <a:p>
            <a:r>
              <a:rPr lang="en-US" sz="900" b="1" kern="1200">
                <a:solidFill>
                  <a:schemeClr val="tx1"/>
                </a:solidFill>
                <a:effectLst/>
                <a:latin typeface="+mn-lt"/>
                <a:ea typeface="+mn-ea"/>
                <a:cs typeface="+mn-cs"/>
              </a:rPr>
              <a:t>L3:</a:t>
            </a:r>
          </a:p>
          <a:p>
            <a:endParaRPr lang="en-US" b="1"/>
          </a:p>
          <a:p>
            <a:r>
              <a:rPr lang="en-US"/>
              <a:t>Creates deliverables in good quality</a:t>
            </a:r>
          </a:p>
          <a:p>
            <a:r>
              <a:rPr lang="en-US"/>
              <a:t>Able to explain what code quality is and how to measure it. Knows code metrics</a:t>
            </a:r>
          </a:p>
          <a:p>
            <a:r>
              <a:rPr lang="en-US"/>
              <a:t>Has experience in creating efficient unit/component/integration tests</a:t>
            </a:r>
          </a:p>
          <a:p>
            <a:r>
              <a:rPr lang="en-US"/>
              <a:t>Follows software engineering best practices and principles, and can explain their benefits (e.g. SOLID, GRASP, DRY, KISS)</a:t>
            </a:r>
          </a:p>
          <a:p>
            <a:r>
              <a:rPr lang="en-US"/>
              <a:t>Works according to EPAM ENGX practices</a:t>
            </a:r>
          </a:p>
          <a:p>
            <a:r>
              <a:rPr lang="en-US" b="1"/>
              <a:t>Recommended</a:t>
            </a:r>
          </a:p>
          <a:p>
            <a:r>
              <a:rPr lang="en-US"/>
              <a:t>Has experience in creating end-to-end automated acceptance tests</a:t>
            </a:r>
          </a:p>
          <a:p>
            <a:endParaRPr lang="en-US"/>
          </a:p>
          <a:p>
            <a:r>
              <a:rPr lang="en-US" sz="900" b="1" kern="1200">
                <a:solidFill>
                  <a:schemeClr val="tx1"/>
                </a:solidFill>
                <a:effectLst/>
                <a:latin typeface="+mn-lt"/>
                <a:ea typeface="+mn-ea"/>
                <a:cs typeface="+mn-cs"/>
              </a:rPr>
              <a:t>L4: </a:t>
            </a:r>
          </a:p>
          <a:p>
            <a:endParaRPr lang="en-US" b="1"/>
          </a:p>
          <a:p>
            <a:r>
              <a:rPr lang="en-US"/>
              <a:t>Must be a role model for colleagues; creates deliverables in high quality</a:t>
            </a:r>
          </a:p>
          <a:p>
            <a:r>
              <a:rPr lang="en-US">
                <a:effectLst/>
              </a:rPr>
              <a:t>Able to answer questions regarding how to guarantee the quality of developed solutions</a:t>
            </a:r>
            <a:endParaRPr lang="en-US"/>
          </a:p>
          <a:p>
            <a:r>
              <a:rPr lang="en-US">
                <a:effectLst/>
              </a:rPr>
              <a:t>Able to explain how to handle technical debt problem</a:t>
            </a:r>
            <a:endParaRPr lang="en-US"/>
          </a:p>
          <a:p>
            <a:r>
              <a:rPr lang="en-US">
                <a:effectLst/>
              </a:rPr>
              <a:t>Knows XP and EPAM ENGX practices and can provide pros and cons for a particular project. Can explain how to apply these on the project</a:t>
            </a:r>
            <a:endParaRPr lang="en-US"/>
          </a:p>
          <a:p>
            <a:r>
              <a:rPr lang="en-US">
                <a:effectLst/>
              </a:rPr>
              <a:t>Knows code quality metrics and how to set them up. Uses automated tools</a:t>
            </a:r>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22</a:t>
            </a:fld>
            <a:endParaRPr lang="en-US"/>
          </a:p>
        </p:txBody>
      </p:sp>
    </p:spTree>
    <p:extLst>
      <p:ext uri="{BB962C8B-B14F-4D97-AF65-F5344CB8AC3E}">
        <p14:creationId xmlns:p14="http://schemas.microsoft.com/office/powerpoint/2010/main" val="36026356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23</a:t>
            </a:fld>
            <a:endParaRPr lang="en-US"/>
          </a:p>
        </p:txBody>
      </p:sp>
    </p:spTree>
    <p:extLst>
      <p:ext uri="{BB962C8B-B14F-4D97-AF65-F5344CB8AC3E}">
        <p14:creationId xmlns:p14="http://schemas.microsoft.com/office/powerpoint/2010/main" val="3545669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a:solidFill>
                  <a:schemeClr val="tx1"/>
                </a:solidFill>
                <a:effectLst/>
                <a:latin typeface="+mn-lt"/>
                <a:ea typeface="+mn-ea"/>
                <a:cs typeface="+mn-cs"/>
              </a:rPr>
              <a:t>SOFTWARE PROCESS KNOWLEDGE</a:t>
            </a:r>
            <a:endParaRPr lang="en-US" b="1"/>
          </a:p>
          <a:p>
            <a:endParaRPr lang="en-US" b="1"/>
          </a:p>
          <a:p>
            <a:r>
              <a:rPr lang="en-US" b="1"/>
              <a:t>L3: </a:t>
            </a:r>
          </a:p>
          <a:p>
            <a:endParaRPr lang="en-US" b="1"/>
          </a:p>
          <a:p>
            <a:r>
              <a:rPr lang="en-US"/>
              <a:t>Expected to be able to follow and understand a defined software development process</a:t>
            </a:r>
          </a:p>
          <a:p>
            <a:r>
              <a:rPr lang="en-US">
                <a:effectLst/>
              </a:rPr>
              <a:t>Understands one's role and follows established development processes (e.g. SCRUM, Kanban, Waterfall). Can describe pros and cons for the project</a:t>
            </a:r>
          </a:p>
          <a:p>
            <a:r>
              <a:rPr lang="en-US">
                <a:effectLst/>
              </a:rPr>
              <a:t>Knows and follows best engineering practices, understands their pros and cons. Can describe which ones are used on the current project</a:t>
            </a:r>
          </a:p>
          <a:p>
            <a:r>
              <a:rPr lang="en-US" b="1"/>
              <a:t>Recommended</a:t>
            </a:r>
          </a:p>
          <a:p>
            <a:r>
              <a:rPr lang="en-US">
                <a:effectLst/>
              </a:rPr>
              <a:t>Active participation in improving the project's processes (e.g. planning, delivery)</a:t>
            </a:r>
          </a:p>
          <a:p>
            <a:endParaRPr lang="en-US">
              <a:effectLst/>
            </a:endParaRPr>
          </a:p>
          <a:p>
            <a:endParaRPr lang="en-US">
              <a:effectLst/>
            </a:endParaRPr>
          </a:p>
          <a:p>
            <a:r>
              <a:rPr lang="en-US" b="1">
                <a:effectLst/>
              </a:rPr>
              <a:t>L4:</a:t>
            </a:r>
          </a:p>
          <a:p>
            <a:endParaRPr lang="en-US">
              <a:effectLst/>
            </a:endParaRPr>
          </a:p>
          <a:p>
            <a:r>
              <a:rPr lang="en-US"/>
              <a:t>Expected to be able to follow, understand, and enhance a defined software development process</a:t>
            </a:r>
          </a:p>
          <a:p>
            <a:r>
              <a:rPr lang="en-US"/>
              <a:t>Knows theory of and able to implement SDLC phases, SCRUM, Kanban, Waterfall, etc. in a team. Can compare them and evaluate which is better for a specific project</a:t>
            </a:r>
          </a:p>
          <a:p>
            <a:r>
              <a:rPr lang="en-US"/>
              <a:t>Can organize team work and get things done</a:t>
            </a:r>
          </a:p>
          <a:p>
            <a:r>
              <a:rPr lang="en-US"/>
              <a:t>Experience in setup or enhancement of development process according to best engineering practices, with at least one example</a:t>
            </a:r>
          </a:p>
          <a:p>
            <a:r>
              <a:rPr lang="en-US" b="1"/>
              <a:t>Recommended</a:t>
            </a:r>
          </a:p>
          <a:p>
            <a:r>
              <a:rPr lang="en-US"/>
              <a:t>Has knowledge and experience in organizing planning process</a:t>
            </a:r>
          </a:p>
          <a:p>
            <a:r>
              <a:rPr lang="en-US"/>
              <a:t>Has knowledge and experience in enhancing the delivery process</a:t>
            </a:r>
          </a:p>
          <a:p>
            <a:r>
              <a:rPr lang="en-US"/>
              <a:t>Has experience participating on pre-sales activities</a:t>
            </a:r>
          </a:p>
          <a:p>
            <a:endParaRPr lang="en-US"/>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24</a:t>
            </a:fld>
            <a:endParaRPr lang="en-US"/>
          </a:p>
        </p:txBody>
      </p:sp>
    </p:spTree>
    <p:extLst>
      <p:ext uri="{BB962C8B-B14F-4D97-AF65-F5344CB8AC3E}">
        <p14:creationId xmlns:p14="http://schemas.microsoft.com/office/powerpoint/2010/main" val="2814186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25</a:t>
            </a:fld>
            <a:endParaRPr lang="en-US"/>
          </a:p>
        </p:txBody>
      </p:sp>
    </p:spTree>
    <p:extLst>
      <p:ext uri="{BB962C8B-B14F-4D97-AF65-F5344CB8AC3E}">
        <p14:creationId xmlns:p14="http://schemas.microsoft.com/office/powerpoint/2010/main" val="897641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26</a:t>
            </a:fld>
            <a:endParaRPr lang="en-US"/>
          </a:p>
        </p:txBody>
      </p:sp>
    </p:spTree>
    <p:extLst>
      <p:ext uri="{BB962C8B-B14F-4D97-AF65-F5344CB8AC3E}">
        <p14:creationId xmlns:p14="http://schemas.microsoft.com/office/powerpoint/2010/main" val="1854604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28</a:t>
            </a:fld>
            <a:endParaRPr lang="en-US"/>
          </a:p>
        </p:txBody>
      </p:sp>
    </p:spTree>
    <p:extLst>
      <p:ext uri="{BB962C8B-B14F-4D97-AF65-F5344CB8AC3E}">
        <p14:creationId xmlns:p14="http://schemas.microsoft.com/office/powerpoint/2010/main" val="3270316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b="1"/>
              <a:t>DEVELOPMENT EXPERIENCE AND KNOWLEDGE</a:t>
            </a:r>
          </a:p>
          <a:p>
            <a:endParaRPr lang="en-US" sz="600"/>
          </a:p>
          <a:p>
            <a:r>
              <a:rPr lang="en-US" sz="600" b="1"/>
              <a:t>L3: </a:t>
            </a:r>
          </a:p>
          <a:p>
            <a:endParaRPr lang="en-US" sz="600" b="1"/>
          </a:p>
          <a:p>
            <a:r>
              <a:rPr lang="en-US" sz="600"/>
              <a:t>At least 3 years of relevant development experience, including UML, Modeling and Design skills</a:t>
            </a:r>
          </a:p>
          <a:p>
            <a:r>
              <a:rPr lang="en-US" sz="600" kern="1200">
                <a:solidFill>
                  <a:schemeClr val="tx1"/>
                </a:solidFill>
                <a:effectLst/>
                <a:latin typeface="+mn-lt"/>
                <a:ea typeface="+mn-ea"/>
                <a:cs typeface="+mn-cs"/>
              </a:rPr>
              <a:t>Has Advanced level of theoretical knowledge and production experience in at least one technical area</a:t>
            </a:r>
            <a:endParaRPr lang="en-US" sz="600">
              <a:effectLst/>
            </a:endParaRPr>
          </a:p>
          <a:p>
            <a:r>
              <a:rPr lang="en-US" sz="600" b="1"/>
              <a:t>Recommended</a:t>
            </a:r>
          </a:p>
          <a:p>
            <a:r>
              <a:rPr lang="en-US" sz="600">
                <a:effectLst/>
              </a:rPr>
              <a:t>Has multiple technical areas of expertise</a:t>
            </a:r>
          </a:p>
          <a:p>
            <a:r>
              <a:rPr lang="en-US" sz="600">
                <a:effectLst/>
              </a:rPr>
              <a:t>Participated in technical interviews</a:t>
            </a:r>
          </a:p>
          <a:p>
            <a:r>
              <a:rPr lang="en-US" sz="600">
                <a:effectLst/>
              </a:rPr>
              <a:t>Participated in mentoring programs or was a mentor for less experienced colleagues</a:t>
            </a:r>
          </a:p>
          <a:p>
            <a:r>
              <a:rPr lang="en-US" sz="600">
                <a:effectLst/>
              </a:rPr>
              <a:t>Conducted trainings or tech talks in their area of expertise</a:t>
            </a:r>
          </a:p>
          <a:p>
            <a:r>
              <a:rPr lang="en-US" sz="600">
                <a:effectLst/>
              </a:rPr>
              <a:t>Participated as speaker on internal or external conferences </a:t>
            </a:r>
            <a:r>
              <a:rPr lang="en-US" sz="600" kern="1200">
                <a:solidFill>
                  <a:schemeClr val="tx1"/>
                </a:solidFill>
                <a:effectLst/>
                <a:latin typeface="+mn-lt"/>
                <a:ea typeface="+mn-ea"/>
                <a:cs typeface="+mn-cs"/>
              </a:rPr>
              <a:t>(e.g. SEC online)</a:t>
            </a:r>
            <a:endParaRPr lang="en-US" sz="600">
              <a:effectLst/>
            </a:endParaRPr>
          </a:p>
          <a:p>
            <a:endParaRPr lang="en-US" sz="600"/>
          </a:p>
          <a:p>
            <a:r>
              <a:rPr lang="en-US" sz="600" b="1"/>
              <a:t>L4:</a:t>
            </a:r>
          </a:p>
          <a:p>
            <a:endParaRPr lang="en-US" sz="600"/>
          </a:p>
          <a:p>
            <a:r>
              <a:rPr lang="en-US" sz="800"/>
              <a:t>At least 5 years of relevant development experience, including UML, Modeling and Design skills, and expert knowledge of at least one technical area</a:t>
            </a:r>
          </a:p>
          <a:p>
            <a:r>
              <a:rPr lang="en-US" sz="800"/>
              <a:t>Has at least one Expert or several Advanced levels of skills related to their primary technology skill</a:t>
            </a:r>
          </a:p>
          <a:p>
            <a:r>
              <a:rPr lang="en-US" sz="800"/>
              <a:t>Has at least one full cycle project participation experience or participated in several projects covering different phases of the development lifecycle</a:t>
            </a:r>
          </a:p>
          <a:p>
            <a:r>
              <a:rPr lang="en-US" sz="800"/>
              <a:t>Knows and can explain how to start a new project from scratch from a technical point of view</a:t>
            </a:r>
          </a:p>
          <a:p>
            <a:r>
              <a:rPr lang="en-US" sz="800"/>
              <a:t>Able to conduct technical interviews</a:t>
            </a:r>
          </a:p>
          <a:p>
            <a:r>
              <a:rPr lang="en-US" sz="800" b="1"/>
              <a:t>Recommended</a:t>
            </a:r>
          </a:p>
          <a:p>
            <a:r>
              <a:rPr lang="en-US" sz="800"/>
              <a:t>Recognized mentor in mentoring programs</a:t>
            </a:r>
          </a:p>
          <a:p>
            <a:r>
              <a:rPr lang="en-US" sz="800"/>
              <a:t>Conducted trainings or tech talks on their expert area</a:t>
            </a:r>
          </a:p>
          <a:p>
            <a:r>
              <a:rPr lang="en-US" sz="900" kern="1200">
                <a:solidFill>
                  <a:schemeClr val="tx1"/>
                </a:solidFill>
                <a:effectLst/>
                <a:latin typeface="+mn-lt"/>
                <a:ea typeface="+mn-ea"/>
                <a:cs typeface="+mn-cs"/>
              </a:rPr>
              <a:t>Participated as speaker </a:t>
            </a:r>
            <a:r>
              <a:rPr lang="en-US" sz="800"/>
              <a:t>on internal or external conferences (e.g. SEC online)</a:t>
            </a:r>
          </a:p>
          <a:p>
            <a:endParaRPr lang="en-US" sz="600"/>
          </a:p>
          <a:p>
            <a:endParaRPr lang="en-US" sz="600"/>
          </a:p>
          <a:p>
            <a:r>
              <a:rPr lang="en-US" sz="800" b="1"/>
              <a:t>ROLES PLAYED ON A PROJECT</a:t>
            </a:r>
          </a:p>
          <a:p>
            <a:endParaRPr lang="en-US" sz="800" b="1"/>
          </a:p>
          <a:p>
            <a:r>
              <a:rPr lang="en-US" sz="800" b="1"/>
              <a:t>L3:</a:t>
            </a:r>
          </a:p>
          <a:p>
            <a:endParaRPr lang="en-US" sz="800" b="1"/>
          </a:p>
          <a:p>
            <a:r>
              <a:rPr lang="en-US" sz="800"/>
              <a:t>Plays the Key Developer and Software Architect roles. May sometimes play Development Team Lead and Project Coordinator role</a:t>
            </a:r>
          </a:p>
          <a:p>
            <a:r>
              <a:rPr lang="en-US" sz="800">
                <a:effectLst/>
              </a:rPr>
              <a:t>Key developer. Takes responsibility for the design and implementation of system components</a:t>
            </a:r>
          </a:p>
          <a:p>
            <a:r>
              <a:rPr lang="en-US" sz="800">
                <a:effectLst/>
              </a:rPr>
              <a:t>Plays active part in the process of requirements (e.g. task, user story) decomposition and planning, and refining both functional and non-functional requirements</a:t>
            </a:r>
          </a:p>
          <a:p>
            <a:r>
              <a:rPr lang="en-US" sz="800" b="1"/>
              <a:t>Recommended</a:t>
            </a:r>
          </a:p>
          <a:p>
            <a:r>
              <a:rPr lang="en-US" sz="800">
                <a:effectLst/>
              </a:rPr>
              <a:t>Has experience with leading small development teams (1-3 developers)</a:t>
            </a:r>
          </a:p>
          <a:p>
            <a:endParaRPr lang="en-US" sz="800">
              <a:effectLst/>
            </a:endParaRPr>
          </a:p>
          <a:p>
            <a:r>
              <a:rPr lang="en-US" sz="800" b="1">
                <a:effectLst/>
              </a:rPr>
              <a:t>L4: </a:t>
            </a:r>
          </a:p>
          <a:p>
            <a:endParaRPr lang="en-US" sz="800">
              <a:effectLst/>
            </a:endParaRPr>
          </a:p>
          <a:p>
            <a:r>
              <a:rPr lang="en-US"/>
              <a:t>Plays the Key Developer and Software Architect roles, and usually also performs a Development Team Lead, Project Coordinator, Reviewer or Auditor role</a:t>
            </a:r>
          </a:p>
          <a:p>
            <a:r>
              <a:rPr lang="en-US"/>
              <a:t>There might be two roles with different focus:</a:t>
            </a:r>
          </a:p>
          <a:p>
            <a:pPr lvl="1"/>
            <a:r>
              <a:rPr lang="en-US"/>
              <a:t>Development Team Leader of an engineering team, with hands-on technical experience:</a:t>
            </a:r>
          </a:p>
          <a:p>
            <a:pPr lvl="2"/>
            <a:r>
              <a:rPr lang="en-US"/>
              <a:t>The main focus is on team leadership, clarifying requirements, removing impediments and blockers, and also spending time on managerial activities</a:t>
            </a:r>
          </a:p>
          <a:p>
            <a:pPr lvl="2"/>
            <a:r>
              <a:rPr lang="en-US"/>
              <a:t>Responsible to have the picture of the whole project itself, to know the architecture and potential technical and non-technical risks</a:t>
            </a:r>
          </a:p>
          <a:p>
            <a:pPr lvl="1"/>
            <a:r>
              <a:rPr lang="en-US"/>
              <a:t>Technical Leader on a team of engineers:</a:t>
            </a:r>
          </a:p>
          <a:p>
            <a:pPr lvl="2"/>
            <a:r>
              <a:rPr lang="en-US"/>
              <a:t>The main focus is on system design. Responsible for complex solutions and component designs, implementations and delivery. Knows and controls non-functional requirements. Communicates with on-site / peer architects and mentors all other team members to improve their skills in their expert </a:t>
            </a:r>
            <a:r>
              <a:rPr lang="en-US" err="1"/>
              <a:t>ar</a:t>
            </a:r>
            <a:endParaRPr lang="en-US"/>
          </a:p>
          <a:p>
            <a:endParaRPr lang="en-US" sz="800">
              <a:effectLst/>
            </a:endParaRPr>
          </a:p>
          <a:p>
            <a:endParaRPr lang="en-US" sz="800">
              <a:effectLst/>
            </a:endParaRPr>
          </a:p>
          <a:p>
            <a:r>
              <a:rPr lang="en-US" sz="800" b="1"/>
              <a:t>CUSTOMER RELATIONS</a:t>
            </a:r>
          </a:p>
          <a:p>
            <a:endParaRPr lang="en-US" sz="800" b="1"/>
          </a:p>
          <a:p>
            <a:r>
              <a:rPr lang="en-US" sz="800" b="1"/>
              <a:t>L3:</a:t>
            </a:r>
          </a:p>
          <a:p>
            <a:endParaRPr lang="en-US" sz="800" b="1"/>
          </a:p>
          <a:p>
            <a:r>
              <a:rPr lang="en-US" sz="800"/>
              <a:t>Expected to participate in phone conferences; be interviewed by customers; visit customers with supervision</a:t>
            </a:r>
          </a:p>
          <a:p>
            <a:r>
              <a:rPr lang="en-US" sz="800"/>
              <a:t>Actively participates in project meetings, including meetings with customers; May present own or team results</a:t>
            </a:r>
          </a:p>
          <a:p>
            <a:r>
              <a:rPr lang="en-US" sz="800"/>
              <a:t>Able to directly communicate with a customer in areas of requirements gathering and refinement, doing demos, showing results of own work</a:t>
            </a:r>
          </a:p>
          <a:p>
            <a:r>
              <a:rPr lang="en-US" sz="800" b="1"/>
              <a:t>Recommended</a:t>
            </a:r>
          </a:p>
          <a:p>
            <a:r>
              <a:rPr lang="en-US" sz="800"/>
              <a:t>Has success story of convincing a customer to implement own or team-proposed technical solution</a:t>
            </a:r>
          </a:p>
          <a:p>
            <a:endParaRPr lang="en-US" sz="800"/>
          </a:p>
          <a:p>
            <a:r>
              <a:rPr lang="en-US" sz="800" b="1"/>
              <a:t>L4:</a:t>
            </a:r>
          </a:p>
          <a:p>
            <a:endParaRPr lang="en-US" sz="800" b="1"/>
          </a:p>
          <a:p>
            <a:r>
              <a:rPr lang="en-US" sz="800"/>
              <a:t>Expected to participate in phone conferences; be interviewed by customers; be involved in customer workshops and presentations; visit customers without supervision</a:t>
            </a:r>
          </a:p>
          <a:p>
            <a:r>
              <a:rPr lang="en-US" sz="800"/>
              <a:t>Plays customer-facing role</a:t>
            </a:r>
          </a:p>
          <a:p>
            <a:r>
              <a:rPr lang="en-US" sz="800"/>
              <a:t>Able to propose suitable technical solutions that solves customer needs; Can provide correct arguments why a given solution should be chosen, and also able to propose alternative approaches</a:t>
            </a:r>
          </a:p>
          <a:p>
            <a:r>
              <a:rPr lang="en-US" sz="800"/>
              <a:t>Able to present technical solutions to the customer</a:t>
            </a:r>
          </a:p>
          <a:p>
            <a:r>
              <a:rPr lang="en-US" sz="800" b="1"/>
              <a:t>Recommended</a:t>
            </a:r>
          </a:p>
          <a:p>
            <a:r>
              <a:rPr lang="en-US" sz="800"/>
              <a:t>Able to work on-site with the customer</a:t>
            </a:r>
          </a:p>
          <a:p>
            <a:endParaRPr lang="en-US" sz="800"/>
          </a:p>
          <a:p>
            <a:endParaRPr lang="en-US" sz="800">
              <a:effectLst/>
            </a:endParaRPr>
          </a:p>
          <a:p>
            <a:endParaRPr lang="en-US" sz="600"/>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5</a:t>
            </a:fld>
            <a:endParaRPr lang="en-US"/>
          </a:p>
        </p:txBody>
      </p:sp>
    </p:spTree>
    <p:extLst>
      <p:ext uri="{BB962C8B-B14F-4D97-AF65-F5344CB8AC3E}">
        <p14:creationId xmlns:p14="http://schemas.microsoft.com/office/powerpoint/2010/main" val="379236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6</a:t>
            </a:fld>
            <a:endParaRPr lang="en-US"/>
          </a:p>
        </p:txBody>
      </p:sp>
    </p:spTree>
    <p:extLst>
      <p:ext uri="{BB962C8B-B14F-4D97-AF65-F5344CB8AC3E}">
        <p14:creationId xmlns:p14="http://schemas.microsoft.com/office/powerpoint/2010/main" val="16390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7</a:t>
            </a:fld>
            <a:endParaRPr lang="en-US"/>
          </a:p>
        </p:txBody>
      </p:sp>
    </p:spTree>
    <p:extLst>
      <p:ext uri="{BB962C8B-B14F-4D97-AF65-F5344CB8AC3E}">
        <p14:creationId xmlns:p14="http://schemas.microsoft.com/office/powerpoint/2010/main" val="118762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8</a:t>
            </a:fld>
            <a:endParaRPr lang="en-US"/>
          </a:p>
        </p:txBody>
      </p:sp>
    </p:spTree>
    <p:extLst>
      <p:ext uri="{BB962C8B-B14F-4D97-AF65-F5344CB8AC3E}">
        <p14:creationId xmlns:p14="http://schemas.microsoft.com/office/powerpoint/2010/main" val="3768462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9</a:t>
            </a:fld>
            <a:endParaRPr lang="en-US"/>
          </a:p>
        </p:txBody>
      </p:sp>
    </p:spTree>
    <p:extLst>
      <p:ext uri="{BB962C8B-B14F-4D97-AF65-F5344CB8AC3E}">
        <p14:creationId xmlns:p14="http://schemas.microsoft.com/office/powerpoint/2010/main" val="2518274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10</a:t>
            </a:fld>
            <a:endParaRPr lang="en-US"/>
          </a:p>
        </p:txBody>
      </p:sp>
    </p:spTree>
    <p:extLst>
      <p:ext uri="{BB962C8B-B14F-4D97-AF65-F5344CB8AC3E}">
        <p14:creationId xmlns:p14="http://schemas.microsoft.com/office/powerpoint/2010/main" val="1092926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11</a:t>
            </a:fld>
            <a:endParaRPr lang="en-US"/>
          </a:p>
        </p:txBody>
      </p:sp>
    </p:spTree>
    <p:extLst>
      <p:ext uri="{BB962C8B-B14F-4D97-AF65-F5344CB8AC3E}">
        <p14:creationId xmlns:p14="http://schemas.microsoft.com/office/powerpoint/2010/main" val="25013840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lacinia, diam </a:t>
            </a:r>
            <a:r>
              <a:rPr lang="en-US" dirty="0" err="1"/>
              <a:t>eget</a:t>
            </a:r>
            <a:r>
              <a:rPr lang="en-US" dirty="0"/>
              <a:t> </a:t>
            </a:r>
            <a:r>
              <a:rPr lang="en-US" dirty="0" err="1"/>
              <a:t>lobortis</a:t>
            </a:r>
            <a:r>
              <a:rPr lang="en-US" dirty="0"/>
              <a:t> </a:t>
            </a:r>
            <a:r>
              <a:rPr lang="en-US" dirty="0" err="1"/>
              <a:t>aliquet</a:t>
            </a:r>
            <a:r>
              <a:rPr lang="en-US" dirty="0"/>
              <a:t>, </a:t>
            </a:r>
            <a:r>
              <a:rPr lang="en-US" dirty="0" err="1"/>
              <a:t>lacus</a:t>
            </a:r>
            <a:r>
              <a:rPr lang="en-US" dirty="0"/>
              <a:t>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diam sit </a:t>
            </a:r>
            <a:r>
              <a:rPr lang="en-US" dirty="0" err="1"/>
              <a:t>amet</a:t>
            </a:r>
            <a:r>
              <a:rPr lang="en-US" dirty="0"/>
              <a:t> </a:t>
            </a:r>
            <a:r>
              <a:rPr lang="en-US" dirty="0" err="1"/>
              <a:t>facilisis</a:t>
            </a:r>
            <a:r>
              <a:rPr lang="en-US" dirty="0"/>
              <a:t>. Nunc </a:t>
            </a:r>
            <a:r>
              <a:rPr lang="en-US" dirty="0" err="1"/>
              <a:t>lacus</a:t>
            </a:r>
            <a:r>
              <a:rPr lang="en-US" dirty="0"/>
              <a:t>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Aenean auctor ligula </a:t>
            </a:r>
            <a:r>
              <a:rPr lang="en-US" dirty="0" err="1"/>
              <a:t>feugiat</a:t>
            </a:r>
            <a:r>
              <a:rPr lang="en-US" dirty="0"/>
              <a:t>, </a:t>
            </a:r>
            <a:r>
              <a:rPr lang="en-US" dirty="0" err="1"/>
              <a:t>tempor</a:t>
            </a:r>
            <a:r>
              <a:rPr lang="en-US" dirty="0"/>
              <a:t> diam non, </a:t>
            </a:r>
            <a:r>
              <a:rPr lang="en-US" dirty="0" err="1"/>
              <a:t>viverra</a:t>
            </a:r>
            <a:r>
              <a:rPr lang="en-US" dirty="0"/>
              <a:t> eros. Morbi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Vestibulum pulvinar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37854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86403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317737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51431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31632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42735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28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43077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65464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image" Target="../media/image5.emf"/><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 id="2147483698" r:id="rId4"/>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kb.epam.com/display/EPMASMT/.NET+Discipline%3A+Requirements+for+L3+position"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kb.epam.com/display/EPMASMT/.NET+Discipline%3A+Requirements+for+L4+posi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7.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kb.epam.com/display/EPMASMT/.NET+Discipline%3A+Requirements+for+L3+position"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hyperlink" Target="https://kb.epam.com/display/EPMASMT/.NET+Discipline%3A+Requirements+for+L4+position"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kb.epam.com/display/EPMASMT/.NET+Discipline%3A+Requirements+for+L3+position"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hyperlink" Target="https://kb.epam.com/display/EPMASMT/.NET+Discipline%3A+Requirements+for+L4+positio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kb.epam.com/display/EPMASMT/.NET+Discipline%3A+Requirements+for+L3+position"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s://kb.epam.com/display/EPMASMT/.NET+Discipline%3A+Requirements+for+L4+position"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hyperlink" Target="https://kb.epam.com/display/EPMASMT/.NET+Discipline%3A+Requirements+for+L3+position"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s://kb.epam.com/display/EPMASMT/.NET+Discipline%3A+Requirements+for+L4+position"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kb.epam.com/display/EPMASMT/.NET+Discipline%3A+Requirements+for+L3+position"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hyperlink" Target="https://kb.epam.com/display/EPMASMT/.NET+Discipline%3A+Requirements+for+L4+posi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solidFill>
                  <a:schemeClr val="tx1"/>
                </a:solidFill>
              </a:rPr>
              <a:pPr/>
              <a:t>1</a:t>
            </a:fld>
            <a:endParaRPr lang="en-US">
              <a:solidFill>
                <a:schemeClr val="tx1"/>
              </a:solidFill>
            </a:endParaRPr>
          </a:p>
        </p:txBody>
      </p:sp>
      <p:sp>
        <p:nvSpPr>
          <p:cNvPr id="18" name="Content Placeholder 17">
            <a:extLst>
              <a:ext uri="{FF2B5EF4-FFF2-40B4-BE49-F238E27FC236}">
                <a16:creationId xmlns:a16="http://schemas.microsoft.com/office/drawing/2014/main" id="{D29D7F2A-31F9-D846-95A5-88ED045CB626}"/>
              </a:ext>
            </a:extLst>
          </p:cNvPr>
          <p:cNvSpPr>
            <a:spLocks noGrp="1"/>
          </p:cNvSpPr>
          <p:nvPr>
            <p:ph sz="quarter" idx="10"/>
          </p:nvPr>
        </p:nvSpPr>
        <p:spPr>
          <a:xfrm>
            <a:off x="256033" y="914400"/>
            <a:ext cx="7767827" cy="3973483"/>
          </a:xfrm>
        </p:spPr>
        <p:txBody>
          <a:bodyPr/>
          <a:lstStyle/>
          <a:p>
            <a:r>
              <a:rPr lang="en-US" sz="1200" b="0" dirty="0">
                <a:solidFill>
                  <a:schemeClr val="tx1"/>
                </a:solidFill>
              </a:rPr>
              <a:t>This template outlines what’s expected to be covered during a self-presentation</a:t>
            </a:r>
          </a:p>
          <a:p>
            <a:r>
              <a:rPr lang="en-US" sz="1200" b="0" dirty="0">
                <a:solidFill>
                  <a:schemeClr val="tx1"/>
                </a:solidFill>
              </a:rPr>
              <a:t>While it can be used out of the box, you are also encouraged to be creative, and reshape it for your own liking or create something entirely different (while maintaining functionality :)</a:t>
            </a:r>
          </a:p>
          <a:p>
            <a:r>
              <a:rPr lang="en-US" sz="1200" b="0" dirty="0">
                <a:solidFill>
                  <a:schemeClr val="tx1"/>
                </a:solidFill>
              </a:rPr>
              <a:t>The “DEV EXPERIENCE</a:t>
            </a:r>
            <a:r>
              <a:rPr lang="en-US" sz="1200" dirty="0">
                <a:solidFill>
                  <a:schemeClr val="tx1"/>
                </a:solidFill>
              </a:rPr>
              <a:t>” </a:t>
            </a:r>
            <a:r>
              <a:rPr lang="en-US" sz="1200" b="0" dirty="0">
                <a:solidFill>
                  <a:schemeClr val="tx1"/>
                </a:solidFill>
              </a:rPr>
              <a:t>pages belong together. They are meant to be duplicated, to cover previous projects/assignments as well (from hiring or last promotion), if there are any</a:t>
            </a:r>
          </a:p>
          <a:p>
            <a:endParaRPr lang="en-US" sz="1200" b="0" dirty="0">
              <a:solidFill>
                <a:schemeClr val="tx1"/>
              </a:solidFill>
            </a:endParaRPr>
          </a:p>
          <a:p>
            <a:r>
              <a:rPr lang="en-US" sz="1200" b="0" dirty="0">
                <a:solidFill>
                  <a:schemeClr val="tx1"/>
                </a:solidFill>
              </a:rPr>
              <a:t>Resources:</a:t>
            </a:r>
          </a:p>
          <a:p>
            <a:pPr lvl="1"/>
            <a:r>
              <a:rPr lang="en-US" sz="1200" b="0" dirty="0">
                <a:hlinkClick r:id="rId3">
                  <a:extLst>
                    <a:ext uri="{A12FA001-AC4F-418D-AE19-62706E023703}">
                      <ahyp:hlinkClr xmlns:ahyp="http://schemas.microsoft.com/office/drawing/2018/hyperlinkcolor" val="tx"/>
                    </a:ext>
                  </a:extLst>
                </a:hlinkClick>
              </a:rPr>
              <a:t>https://kb.epam.com/display/EPMASMT/.NET+Discipline%3A+Requirements+for+L3+position</a:t>
            </a:r>
            <a:endParaRPr lang="en-US" sz="1200" b="0" dirty="0"/>
          </a:p>
          <a:p>
            <a:pPr lvl="1"/>
            <a:r>
              <a:rPr lang="en-US" sz="1200" b="0" dirty="0">
                <a:hlinkClick r:id="rId4">
                  <a:extLst>
                    <a:ext uri="{A12FA001-AC4F-418D-AE19-62706E023703}">
                      <ahyp:hlinkClr xmlns:ahyp="http://schemas.microsoft.com/office/drawing/2018/hyperlinkcolor" val="tx"/>
                    </a:ext>
                  </a:extLst>
                </a:hlinkClick>
              </a:rPr>
              <a:t>https://kb.epam.com/display/EPMASMT/.NET+Discipline%3A+Requirements+for+L4+position</a:t>
            </a:r>
            <a:endParaRPr lang="en-US" sz="1200" dirty="0"/>
          </a:p>
        </p:txBody>
      </p:sp>
      <p:sp>
        <p:nvSpPr>
          <p:cNvPr id="3" name="Right Triangle 2">
            <a:extLst>
              <a:ext uri="{FF2B5EF4-FFF2-40B4-BE49-F238E27FC236}">
                <a16:creationId xmlns:a16="http://schemas.microsoft.com/office/drawing/2014/main" id="{F1B1D1A0-AC44-EE41-A56B-7CBD6AD0BAE2}"/>
              </a:ext>
            </a:extLst>
          </p:cNvPr>
          <p:cNvSpPr/>
          <p:nvPr/>
        </p:nvSpPr>
        <p:spPr>
          <a:xfrm rot="10800000">
            <a:off x="7726680" y="0"/>
            <a:ext cx="1417320" cy="1417320"/>
          </a:xfrm>
          <a:prstGeom prst="rtTriangle">
            <a:avLst/>
          </a:prstGeom>
          <a:solidFill>
            <a:srgbClr val="7030A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rot="2700000">
            <a:off x="8354013" y="377542"/>
            <a:ext cx="640606" cy="281237"/>
          </a:xfrm>
        </p:spPr>
        <p:txBody>
          <a:bodyPr/>
          <a:lstStyle/>
          <a:p>
            <a:r>
              <a:rPr lang="en-US" sz="2000" b="1"/>
              <a:t>Notes</a:t>
            </a:r>
            <a:endParaRPr lang="en-US" b="1"/>
          </a:p>
        </p:txBody>
      </p:sp>
    </p:spTree>
    <p:extLst>
      <p:ext uri="{BB962C8B-B14F-4D97-AF65-F5344CB8AC3E}">
        <p14:creationId xmlns:p14="http://schemas.microsoft.com/office/powerpoint/2010/main" val="364030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Screenshots and diagrams: &lt;</a:t>
            </a:r>
            <a:r>
              <a:rPr lang="en-US" b="1" i="1" dirty="0"/>
              <a:t>EPAM Philip Morris</a:t>
            </a:r>
            <a:r>
              <a:rPr lang="en-US" b="1" dirty="0"/>
              <a:t>&gt; — page 3/3</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10</a:t>
            </a:fld>
            <a:endParaRPr lang="en-US"/>
          </a:p>
        </p:txBody>
      </p:sp>
      <p:sp>
        <p:nvSpPr>
          <p:cNvPr id="16" name="Text Placeholder 2">
            <a:extLst>
              <a:ext uri="{FF2B5EF4-FFF2-40B4-BE49-F238E27FC236}">
                <a16:creationId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Schemas</a:t>
            </a:r>
          </a:p>
        </p:txBody>
      </p:sp>
      <p:pic>
        <p:nvPicPr>
          <p:cNvPr id="2050" name="Picture 2">
            <a:extLst>
              <a:ext uri="{FF2B5EF4-FFF2-40B4-BE49-F238E27FC236}">
                <a16:creationId xmlns:a16="http://schemas.microsoft.com/office/drawing/2014/main" id="{56DF9BFA-FAC9-5BCA-1B0C-FF083F7D2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64" y="1206936"/>
            <a:ext cx="23590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D0B5DFC-6C2C-D74D-01EF-353FB705CF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013" y="1206936"/>
            <a:ext cx="2456251" cy="3543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2BEA623-786A-9A65-546B-424BDED668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9588" y="1206936"/>
            <a:ext cx="4467225" cy="145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89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1" dirty="0"/>
              <a:t>OTHER</a:t>
            </a:r>
            <a:r>
              <a:rPr lang="en-US" b="1" dirty="0"/>
              <a:t> DEV EXPERIENCE: FB integration — page 1/2</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Friends asked me to design system for automated Facebook page posts for their system</a:t>
            </a:r>
          </a:p>
          <a:p>
            <a:r>
              <a:rPr lang="en-US" dirty="0">
                <a:solidFill>
                  <a:srgbClr val="444444"/>
                </a:solidFill>
                <a:ea typeface="ＭＳ Ｐゴシック" pitchFamily="34" charset="-128"/>
              </a:rPr>
              <a:t>Here are some screenshot from the results</a:t>
            </a:r>
            <a:endParaRPr lang="en-US" dirty="0">
              <a:solidFill>
                <a:srgbClr val="FF0000"/>
              </a:solidFill>
              <a:ea typeface="ＭＳ Ｐゴシック" pitchFamily="34" charset="-128"/>
            </a:endParaRPr>
          </a:p>
          <a:p>
            <a:pPr marL="0" indent="0">
              <a:buNone/>
            </a:pPr>
            <a:endParaRPr lang="en-US" dirty="0">
              <a:solidFill>
                <a:srgbClr val="444444"/>
              </a:solidFill>
              <a:ea typeface="ＭＳ Ｐゴシック" pitchFamily="34" charset="-128"/>
            </a:endParaRPr>
          </a:p>
          <a:p>
            <a:endParaRPr lang="ru-RU" dirty="0"/>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4800599" y="1492200"/>
            <a:ext cx="3993357" cy="1320800"/>
          </a:xfrm>
        </p:spPr>
        <p:txBody>
          <a:bodyPr/>
          <a:lstStyle/>
          <a:p>
            <a:r>
              <a:rPr lang="en-US" dirty="0">
                <a:solidFill>
                  <a:srgbClr val="FF0000"/>
                </a:solidFill>
              </a:rPr>
              <a:t>Period of involvement: &lt;STARTDATE&gt; - &lt;ENDDATE&gt;</a:t>
            </a:r>
          </a:p>
          <a:p>
            <a:r>
              <a:rPr lang="en-US" dirty="0">
                <a:solidFill>
                  <a:srgbClr val="FF0000"/>
                </a:solidFill>
              </a:rPr>
              <a:t>Team of &lt;5&gt; people</a:t>
            </a:r>
          </a:p>
          <a:p>
            <a:r>
              <a:rPr lang="en-US" dirty="0">
                <a:solidFill>
                  <a:srgbClr val="FF0000"/>
                </a:solidFill>
                <a:ea typeface="ＭＳ Ｐゴシック" pitchFamily="34" charset="-128"/>
              </a:rPr>
              <a:t>CRM, Warehouses, Clinics, HR systems </a:t>
            </a:r>
          </a:p>
          <a:p>
            <a:r>
              <a:rPr lang="en-US" dirty="0">
                <a:solidFill>
                  <a:srgbClr val="FF0000"/>
                </a:solidFill>
              </a:rPr>
              <a:t>.NET Framework, Core, WinForms, WPF, MSSQL, IIS on premises</a:t>
            </a:r>
          </a:p>
          <a:p>
            <a:r>
              <a:rPr lang="en-US" dirty="0">
                <a:solidFill>
                  <a:srgbClr val="FF0000"/>
                </a:solidFill>
              </a:rPr>
              <a:t>&lt;Other important information&gt;</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11</a:t>
            </a:fld>
            <a:endParaRPr lang="en-US"/>
          </a:p>
        </p:txBody>
      </p:sp>
      <p:sp>
        <p:nvSpPr>
          <p:cNvPr id="9" name="Text Placeholder 2">
            <a:extLst>
              <a:ext uri="{FF2B5EF4-FFF2-40B4-BE49-F238E27FC236}">
                <a16:creationId xmlns:a16="http://schemas.microsoft.com/office/drawing/2014/main" id="{4C7EE91A-47FE-4C26-9DEE-BDC449234F2A}"/>
              </a:ext>
            </a:extLst>
          </p:cNvPr>
          <p:cNvSpPr txBox="1">
            <a:spLocks/>
          </p:cNvSpPr>
          <p:nvPr/>
        </p:nvSpPr>
        <p:spPr>
          <a:xfrm>
            <a:off x="357189" y="281300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a16="http://schemas.microsoft.com/office/drawing/2014/main" id="{AF29E139-14E7-C043-80C5-A637E4D4ABCC}"/>
              </a:ext>
            </a:extLst>
          </p:cNvPr>
          <p:cNvSpPr txBox="1">
            <a:spLocks/>
          </p:cNvSpPr>
          <p:nvPr/>
        </p:nvSpPr>
        <p:spPr>
          <a:xfrm>
            <a:off x="372894" y="3151292"/>
            <a:ext cx="8413917" cy="147654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Monolith with plugins, custom ORMs</a:t>
            </a:r>
          </a:p>
          <a:p>
            <a:r>
              <a:rPr lang="en-US" dirty="0"/>
              <a:t>&lt;“Any technically important details that </a:t>
            </a:r>
            <a:r>
              <a:rPr lang="en-US" dirty="0" err="1"/>
              <a:t>helproducts</a:t>
            </a:r>
            <a:r>
              <a:rPr lang="en-US" dirty="0"/>
              <a:t>, micro-services high </a:t>
            </a:r>
            <a:r>
              <a:rPr lang="en-US" dirty="0" err="1"/>
              <a:t>loadps</a:t>
            </a:r>
            <a:r>
              <a:rPr lang="en-US" dirty="0"/>
              <a:t> to understand complexity of the project”&gt;</a:t>
            </a:r>
          </a:p>
          <a:p>
            <a:r>
              <a:rPr lang="en-US" dirty="0"/>
              <a:t>&lt;“Future growth from technical perspective”&gt;</a:t>
            </a:r>
          </a:p>
          <a:p>
            <a:r>
              <a:rPr lang="en-US" dirty="0"/>
              <a:t>&lt;“Add diagrams in architecture section”&gt;</a:t>
            </a:r>
            <a:endParaRPr lang="ru-RU" dirty="0"/>
          </a:p>
        </p:txBody>
      </p:sp>
      <p:sp>
        <p:nvSpPr>
          <p:cNvPr id="15" name="Text Placeholder 2">
            <a:extLst>
              <a:ext uri="{FF2B5EF4-FFF2-40B4-BE49-F238E27FC236}">
                <a16:creationId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pic>
        <p:nvPicPr>
          <p:cNvPr id="1025" name="Picture 1">
            <a:extLst>
              <a:ext uri="{FF2B5EF4-FFF2-40B4-BE49-F238E27FC236}">
                <a16:creationId xmlns:a16="http://schemas.microsoft.com/office/drawing/2014/main" id="{99A5431A-67FE-8509-E268-15056F192E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5166" y="173437"/>
            <a:ext cx="2318502" cy="30055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4CFD911-3383-3AC6-D112-F8BC4D161D9F}"/>
              </a:ext>
            </a:extLst>
          </p:cNvPr>
          <p:cNvPicPr>
            <a:picLocks noChangeAspect="1"/>
          </p:cNvPicPr>
          <p:nvPr/>
        </p:nvPicPr>
        <p:blipFill>
          <a:blip r:embed="rId4"/>
          <a:stretch>
            <a:fillRect/>
          </a:stretch>
        </p:blipFill>
        <p:spPr>
          <a:xfrm>
            <a:off x="13398" y="2386785"/>
            <a:ext cx="4373380" cy="3005560"/>
          </a:xfrm>
          <a:prstGeom prst="rect">
            <a:avLst/>
          </a:prstGeom>
        </p:spPr>
      </p:pic>
      <p:pic>
        <p:nvPicPr>
          <p:cNvPr id="16" name="Picture 15">
            <a:extLst>
              <a:ext uri="{FF2B5EF4-FFF2-40B4-BE49-F238E27FC236}">
                <a16:creationId xmlns:a16="http://schemas.microsoft.com/office/drawing/2014/main" id="{601B613B-7905-0E81-2C44-2387EFC8FD52}"/>
              </a:ext>
            </a:extLst>
          </p:cNvPr>
          <p:cNvPicPr>
            <a:picLocks noChangeAspect="1"/>
          </p:cNvPicPr>
          <p:nvPr/>
        </p:nvPicPr>
        <p:blipFill>
          <a:blip r:embed="rId5"/>
          <a:stretch>
            <a:fillRect/>
          </a:stretch>
        </p:blipFill>
        <p:spPr>
          <a:xfrm>
            <a:off x="4582416" y="2396881"/>
            <a:ext cx="4302504" cy="2719408"/>
          </a:xfrm>
          <a:prstGeom prst="rect">
            <a:avLst/>
          </a:prstGeom>
        </p:spPr>
      </p:pic>
    </p:spTree>
    <p:extLst>
      <p:ext uri="{BB962C8B-B14F-4D97-AF65-F5344CB8AC3E}">
        <p14:creationId xmlns:p14="http://schemas.microsoft.com/office/powerpoint/2010/main" val="174100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FB integration— page 2/2</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357189" y="1492200"/>
            <a:ext cx="3986211" cy="1149350"/>
          </a:xfrm>
        </p:spPr>
        <p:txBody>
          <a:bodyPr vert="horz" lIns="0" tIns="0" rIns="0" bIns="0" rtlCol="0" anchor="t">
            <a:noAutofit/>
          </a:bodyPr>
          <a:lstStyle/>
          <a:p>
            <a:r>
              <a:rPr lang="en-US" dirty="0">
                <a:solidFill>
                  <a:srgbClr val="444444"/>
                </a:solidFill>
                <a:ea typeface="ＭＳ Ｐゴシック"/>
              </a:rPr>
              <a:t>&lt;</a:t>
            </a:r>
            <a:r>
              <a:rPr lang="en-US" dirty="0">
                <a:ea typeface="+mj-lt"/>
                <a:cs typeface="+mj-lt"/>
              </a:rPr>
              <a:t>Lengthy, detailed </a:t>
            </a:r>
            <a:r>
              <a:rPr lang="en-US" dirty="0">
                <a:solidFill>
                  <a:srgbClr val="444444"/>
                </a:solidFill>
                <a:ea typeface="ＭＳ Ｐゴシック"/>
              </a:rPr>
              <a:t>explanation of </a:t>
            </a:r>
            <a:r>
              <a:rPr lang="en-US" b="1" dirty="0">
                <a:solidFill>
                  <a:srgbClr val="444444"/>
                </a:solidFill>
                <a:ea typeface="ＭＳ Ｐゴシック"/>
              </a:rPr>
              <a:t>your </a:t>
            </a:r>
            <a:r>
              <a:rPr lang="en-US" dirty="0">
                <a:solidFill>
                  <a:srgbClr val="444444"/>
                </a:solidFill>
                <a:ea typeface="ＭＳ Ｐゴシック"/>
              </a:rPr>
              <a:t>roles and responsibilities&gt;</a:t>
            </a:r>
          </a:p>
          <a:p>
            <a:r>
              <a:rPr lang="en-US" dirty="0">
                <a:solidFill>
                  <a:srgbClr val="444444"/>
                </a:solidFill>
                <a:ea typeface="ＭＳ Ｐゴシック"/>
              </a:rPr>
              <a:t>Implement new features, create notification service (individual and batch) via Email, SMS. </a:t>
            </a:r>
          </a:p>
          <a:p>
            <a:r>
              <a:rPr lang="en-US" dirty="0">
                <a:solidFill>
                  <a:srgbClr val="444444"/>
                </a:solidFill>
                <a:ea typeface="ＭＳ Ｐゴシック"/>
              </a:rPr>
              <a:t>Made big improvements on custom made Email client. </a:t>
            </a:r>
          </a:p>
          <a:p>
            <a:r>
              <a:rPr lang="en-US" dirty="0">
                <a:solidFill>
                  <a:srgbClr val="444444"/>
                </a:solidFill>
                <a:ea typeface="ＭＳ Ｐゴシック"/>
              </a:rPr>
              <a:t>Optimized huge SQL </a:t>
            </a:r>
            <a:r>
              <a:rPr lang="en-US" dirty="0" err="1">
                <a:solidFill>
                  <a:srgbClr val="444444"/>
                </a:solidFill>
                <a:ea typeface="ＭＳ Ｐゴシック"/>
              </a:rPr>
              <a:t>SPs,Functions</a:t>
            </a:r>
            <a:r>
              <a:rPr lang="en-US" dirty="0">
                <a:solidFill>
                  <a:srgbClr val="444444"/>
                </a:solidFill>
                <a:ea typeface="ＭＳ Ｐゴシック"/>
              </a:rPr>
              <a:t> and Views</a:t>
            </a:r>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4800599" y="1492199"/>
            <a:ext cx="3993357" cy="1825535"/>
          </a:xfrm>
        </p:spPr>
        <p:txBody>
          <a:bodyPr vert="horz" lIns="0" tIns="0" rIns="0" bIns="0" rtlCol="0" anchor="t">
            <a:noAutofit/>
          </a:bodyPr>
          <a:lstStyle/>
          <a:p>
            <a:r>
              <a:rPr lang="en-US" dirty="0">
                <a:solidFill>
                  <a:srgbClr val="444444"/>
                </a:solidFill>
                <a:ea typeface="+mj-lt"/>
                <a:cs typeface="+mj-lt"/>
              </a:rPr>
              <a:t>&lt;</a:t>
            </a:r>
            <a:r>
              <a:rPr lang="en-US" dirty="0">
                <a:ea typeface="+mj-lt"/>
                <a:cs typeface="+mj-lt"/>
              </a:rPr>
              <a:t>Lengthy </a:t>
            </a:r>
            <a:r>
              <a:rPr lang="en-US" dirty="0">
                <a:solidFill>
                  <a:srgbClr val="444444"/>
                </a:solidFill>
                <a:ea typeface="+mj-lt"/>
                <a:cs typeface="+mj-lt"/>
              </a:rPr>
              <a:t>explanation of decisions </a:t>
            </a:r>
            <a:r>
              <a:rPr lang="en-US" b="1" dirty="0">
                <a:solidFill>
                  <a:srgbClr val="444444"/>
                </a:solidFill>
                <a:ea typeface="+mj-lt"/>
                <a:cs typeface="+mj-lt"/>
              </a:rPr>
              <a:t>you </a:t>
            </a:r>
            <a:r>
              <a:rPr lang="en-US" dirty="0">
                <a:solidFill>
                  <a:srgbClr val="444444"/>
                </a:solidFill>
                <a:ea typeface="+mj-lt"/>
                <a:cs typeface="+mj-lt"/>
              </a:rPr>
              <a:t>made&gt;</a:t>
            </a:r>
          </a:p>
          <a:p>
            <a:r>
              <a:rPr lang="en-US" dirty="0">
                <a:solidFill>
                  <a:srgbClr val="444444"/>
                </a:solidFill>
                <a:ea typeface="+mj-lt"/>
                <a:cs typeface="+mj-lt"/>
              </a:rPr>
              <a:t>&lt;Other </a:t>
            </a:r>
            <a:r>
              <a:rPr lang="en-US" dirty="0">
                <a:ea typeface="+mj-lt"/>
                <a:cs typeface="+mj-lt"/>
              </a:rPr>
              <a:t>lengthy </a:t>
            </a:r>
            <a:r>
              <a:rPr lang="en-US" dirty="0">
                <a:solidFill>
                  <a:srgbClr val="444444"/>
                </a:solidFill>
                <a:ea typeface="+mj-lt"/>
                <a:cs typeface="+mj-lt"/>
              </a:rPr>
              <a:t>explanations&gt;</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12</a:t>
            </a:fld>
            <a:endParaRPr lang="en-US"/>
          </a:p>
        </p:txBody>
      </p:sp>
      <p:sp>
        <p:nvSpPr>
          <p:cNvPr id="13" name="Text Placeholder 2">
            <a:extLst>
              <a:ext uri="{FF2B5EF4-FFF2-40B4-BE49-F238E27FC236}">
                <a16:creationId xmlns:a16="http://schemas.microsoft.com/office/drawing/2014/main" id="{5B19B829-9E23-244B-8A6A-788BB526886B}"/>
              </a:ext>
            </a:extLst>
          </p:cNvPr>
          <p:cNvSpPr txBox="1">
            <a:spLocks/>
          </p:cNvSpPr>
          <p:nvPr/>
        </p:nvSpPr>
        <p:spPr>
          <a:xfrm>
            <a:off x="350044" y="26415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a16="http://schemas.microsoft.com/office/drawing/2014/main" id="{01A0982F-D3C3-4844-A10A-7CE451C063DE}"/>
              </a:ext>
            </a:extLst>
          </p:cNvPr>
          <p:cNvSpPr txBox="1">
            <a:spLocks/>
          </p:cNvSpPr>
          <p:nvPr/>
        </p:nvSpPr>
        <p:spPr>
          <a:xfrm>
            <a:off x="357189" y="2958922"/>
            <a:ext cx="5614733" cy="1592135"/>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&lt;Most interesting/challenging technical work </a:t>
            </a:r>
            <a:r>
              <a:rPr lang="en-US" b="1" dirty="0"/>
              <a:t>you’ve</a:t>
            </a:r>
            <a:r>
              <a:rPr lang="en-US" dirty="0"/>
              <a:t> done&gt; </a:t>
            </a:r>
          </a:p>
          <a:p>
            <a:pPr marL="0" indent="0">
              <a:buNone/>
            </a:pPr>
            <a:r>
              <a:rPr lang="en-US" dirty="0"/>
              <a:t>Created webhook listener for the call center that automatically based on chat data would create tickets on main CRM application automatically. Ported some essential functionality to ASP.NET Web from desktop.</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p:txBody>
      </p:sp>
      <p:sp>
        <p:nvSpPr>
          <p:cNvPr id="16" name="Text Placeholder 2">
            <a:extLst>
              <a:ext uri="{FF2B5EF4-FFF2-40B4-BE49-F238E27FC236}">
                <a16:creationId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207157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S&amp;P Global</a:t>
            </a:r>
            <a:r>
              <a:rPr lang="en-US" b="1" dirty="0"/>
              <a:t>&gt; — page 1/2</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Stocks market</a:t>
            </a:r>
            <a:endParaRPr lang="ru-RU" dirty="0"/>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4800599" y="1492200"/>
            <a:ext cx="3993357" cy="1320800"/>
          </a:xfrm>
        </p:spPr>
        <p:txBody>
          <a:bodyPr/>
          <a:lstStyle/>
          <a:p>
            <a:r>
              <a:rPr lang="en-US" dirty="0"/>
              <a:t>Period of involvement: &lt;STARTDATE&gt; - &lt;ENDDATE&gt;</a:t>
            </a:r>
          </a:p>
          <a:p>
            <a:r>
              <a:rPr lang="en-US" dirty="0"/>
              <a:t>Team of 8 people</a:t>
            </a:r>
          </a:p>
          <a:p>
            <a:r>
              <a:rPr lang="en-US" dirty="0"/>
              <a:t>Stocks</a:t>
            </a:r>
          </a:p>
          <a:p>
            <a:r>
              <a:rPr lang="en-US" dirty="0"/>
              <a:t>Main stack: .NET, MSSQL, Kafka, BDD</a:t>
            </a:r>
          </a:p>
          <a:p>
            <a:r>
              <a:rPr lang="en-US" dirty="0"/>
              <a:t>Transactional and eventual consistency </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13</a:t>
            </a:fld>
            <a:endParaRPr lang="en-US"/>
          </a:p>
        </p:txBody>
      </p:sp>
      <p:sp>
        <p:nvSpPr>
          <p:cNvPr id="9" name="Text Placeholder 2">
            <a:extLst>
              <a:ext uri="{FF2B5EF4-FFF2-40B4-BE49-F238E27FC236}">
                <a16:creationId xmlns:a16="http://schemas.microsoft.com/office/drawing/2014/main" id="{4C7EE91A-47FE-4C26-9DEE-BDC449234F2A}"/>
              </a:ext>
            </a:extLst>
          </p:cNvPr>
          <p:cNvSpPr txBox="1">
            <a:spLocks/>
          </p:cNvSpPr>
          <p:nvPr/>
        </p:nvSpPr>
        <p:spPr>
          <a:xfrm>
            <a:off x="357189" y="281300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High level Technical architecture</a:t>
            </a:r>
          </a:p>
        </p:txBody>
      </p:sp>
      <p:sp>
        <p:nvSpPr>
          <p:cNvPr id="14" name="Content Placeholder 1">
            <a:extLst>
              <a:ext uri="{FF2B5EF4-FFF2-40B4-BE49-F238E27FC236}">
                <a16:creationId xmlns:a16="http://schemas.microsoft.com/office/drawing/2014/main" id="{AF29E139-14E7-C043-80C5-A637E4D4ABCC}"/>
              </a:ext>
            </a:extLst>
          </p:cNvPr>
          <p:cNvSpPr txBox="1">
            <a:spLocks/>
          </p:cNvSpPr>
          <p:nvPr/>
        </p:nvSpPr>
        <p:spPr>
          <a:xfrm>
            <a:off x="372894" y="3151292"/>
            <a:ext cx="8413917" cy="147654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Huge project with different parts, I can’t call it microservices.</a:t>
            </a:r>
          </a:p>
          <a:p>
            <a:r>
              <a:rPr lang="en-US" dirty="0"/>
              <a:t>Stand alone code pieces that syncs data in database when another dependent data is changes. Involves complex business logic and sometimes recursion and functional programming mostly for hierarchical structures. For testing used BDD, unit testing.</a:t>
            </a:r>
            <a:endParaRPr lang="ru-RU" dirty="0"/>
          </a:p>
        </p:txBody>
      </p:sp>
      <p:sp>
        <p:nvSpPr>
          <p:cNvPr id="15" name="Text Placeholder 2">
            <a:extLst>
              <a:ext uri="{FF2B5EF4-FFF2-40B4-BE49-F238E27FC236}">
                <a16:creationId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Tree>
    <p:extLst>
      <p:ext uri="{BB962C8B-B14F-4D97-AF65-F5344CB8AC3E}">
        <p14:creationId xmlns:p14="http://schemas.microsoft.com/office/powerpoint/2010/main" val="99041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S&amp;P Global</a:t>
            </a:r>
            <a:r>
              <a:rPr lang="en-US" b="1" dirty="0"/>
              <a:t>&gt; — page 2/2</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357189" y="1492200"/>
            <a:ext cx="4443410" cy="1149350"/>
          </a:xfrm>
        </p:spPr>
        <p:txBody>
          <a:bodyPr vert="horz" lIns="0" tIns="0" rIns="0" bIns="0" rtlCol="0" anchor="t">
            <a:noAutofit/>
          </a:bodyPr>
          <a:lstStyle/>
          <a:p>
            <a:r>
              <a:rPr lang="en-US" dirty="0"/>
              <a:t>As </a:t>
            </a:r>
            <a:r>
              <a:rPr lang="en-US" b="1" dirty="0"/>
              <a:t>a key developer in a newly formed team </a:t>
            </a:r>
            <a:r>
              <a:rPr lang="en-US" dirty="0"/>
              <a:t>I was in tight contact with more experienced team mates, asking them the questions and with the answers came back to team members. Helped my peers to debug and understand big messy SQL queries.</a:t>
            </a:r>
          </a:p>
          <a:p>
            <a:r>
              <a:rPr lang="en-US" dirty="0"/>
              <a:t>Understand legacy code from last decades and bring it to new standards.</a:t>
            </a:r>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4800599" y="1492199"/>
            <a:ext cx="3993357" cy="1825535"/>
          </a:xfrm>
        </p:spPr>
        <p:txBody>
          <a:bodyPr vert="horz" lIns="0" tIns="0" rIns="0" bIns="0" rtlCol="0" anchor="t">
            <a:noAutofit/>
          </a:bodyPr>
          <a:lstStyle/>
          <a:p>
            <a:r>
              <a:rPr lang="en-US" dirty="0">
                <a:solidFill>
                  <a:srgbClr val="444444"/>
                </a:solidFill>
                <a:ea typeface="+mj-lt"/>
                <a:cs typeface="+mj-lt"/>
              </a:rPr>
              <a:t>Got rid of recursive and chatty </a:t>
            </a:r>
            <a:r>
              <a:rPr lang="en-US" dirty="0" err="1">
                <a:solidFill>
                  <a:srgbClr val="444444"/>
                </a:solidFill>
                <a:ea typeface="+mj-lt"/>
                <a:cs typeface="+mj-lt"/>
              </a:rPr>
              <a:t>db</a:t>
            </a:r>
            <a:r>
              <a:rPr lang="en-US" dirty="0">
                <a:solidFill>
                  <a:srgbClr val="444444"/>
                </a:solidFill>
                <a:ea typeface="+mj-lt"/>
                <a:cs typeface="+mj-lt"/>
              </a:rPr>
              <a:t> calls by making a single query to </a:t>
            </a:r>
            <a:r>
              <a:rPr lang="en-US" dirty="0" err="1">
                <a:solidFill>
                  <a:srgbClr val="444444"/>
                </a:solidFill>
                <a:ea typeface="+mj-lt"/>
                <a:cs typeface="+mj-lt"/>
              </a:rPr>
              <a:t>db</a:t>
            </a:r>
            <a:r>
              <a:rPr lang="en-US" dirty="0">
                <a:solidFill>
                  <a:srgbClr val="444444"/>
                </a:solidFill>
                <a:ea typeface="+mj-lt"/>
                <a:cs typeface="+mj-lt"/>
              </a:rPr>
              <a:t> and getting all necessary info and then manipulate with data in recursive manner. Understood 20 years old code with Boolean flags that change behavior of the code and even scope that involves. It was tough. Covered it with unit </a:t>
            </a:r>
            <a:r>
              <a:rPr lang="en-US" dirty="0" err="1">
                <a:solidFill>
                  <a:srgbClr val="444444"/>
                </a:solidFill>
                <a:ea typeface="+mj-lt"/>
                <a:cs typeface="+mj-lt"/>
              </a:rPr>
              <a:t>testings</a:t>
            </a:r>
            <a:r>
              <a:rPr lang="en-US" dirty="0">
                <a:solidFill>
                  <a:srgbClr val="444444"/>
                </a:solidFill>
                <a:ea typeface="+mj-lt"/>
                <a:cs typeface="+mj-lt"/>
              </a:rPr>
              <a:t>.</a:t>
            </a:r>
          </a:p>
          <a:p>
            <a:r>
              <a:rPr lang="en-US" dirty="0">
                <a:solidFill>
                  <a:srgbClr val="444444"/>
                </a:solidFill>
                <a:ea typeface="ＭＳ Ｐゴシック"/>
              </a:rPr>
              <a:t>Optimized derivation logic that was taking 23 seconds to 1.3 seconds </a:t>
            </a:r>
            <a:r>
              <a:rPr lang="en-US" b="1" dirty="0">
                <a:solidFill>
                  <a:srgbClr val="444444"/>
                </a:solidFill>
                <a:ea typeface="ＭＳ Ｐゴシック"/>
              </a:rPr>
              <a:t>(17 times faster)</a:t>
            </a:r>
            <a:r>
              <a:rPr lang="en-US" dirty="0">
                <a:solidFill>
                  <a:srgbClr val="444444"/>
                </a:solidFill>
                <a:ea typeface="ＭＳ Ｐゴシック"/>
              </a:rPr>
              <a:t>, got rid of nested and heavy loops, made use of </a:t>
            </a:r>
            <a:r>
              <a:rPr lang="en-US" dirty="0" err="1">
                <a:solidFill>
                  <a:srgbClr val="444444"/>
                </a:solidFill>
                <a:ea typeface="ＭＳ Ｐゴシック"/>
              </a:rPr>
              <a:t>HashSets</a:t>
            </a:r>
            <a:r>
              <a:rPr lang="en-US" dirty="0">
                <a:solidFill>
                  <a:srgbClr val="444444"/>
                </a:solidFill>
                <a:ea typeface="ＭＳ Ｐゴシック"/>
              </a:rPr>
              <a:t> for quicker lookups, etc.. </a:t>
            </a:r>
          </a:p>
          <a:p>
            <a:r>
              <a:rPr lang="en-US" dirty="0">
                <a:solidFill>
                  <a:srgbClr val="444444"/>
                </a:solidFill>
                <a:ea typeface="+mj-lt"/>
                <a:cs typeface="+mj-lt"/>
              </a:rPr>
              <a:t>Escalated cases that UAT team didn’t notice before.</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14</a:t>
            </a:fld>
            <a:endParaRPr lang="en-US"/>
          </a:p>
        </p:txBody>
      </p:sp>
      <p:sp>
        <p:nvSpPr>
          <p:cNvPr id="13" name="Text Placeholder 2">
            <a:extLst>
              <a:ext uri="{FF2B5EF4-FFF2-40B4-BE49-F238E27FC236}">
                <a16:creationId xmlns:a16="http://schemas.microsoft.com/office/drawing/2014/main" id="{5B19B829-9E23-244B-8A6A-788BB526886B}"/>
              </a:ext>
            </a:extLst>
          </p:cNvPr>
          <p:cNvSpPr txBox="1">
            <a:spLocks/>
          </p:cNvSpPr>
          <p:nvPr/>
        </p:nvSpPr>
        <p:spPr>
          <a:xfrm>
            <a:off x="350044" y="338831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a16="http://schemas.microsoft.com/office/drawing/2014/main" id="{01A0982F-D3C3-4844-A10A-7CE451C063DE}"/>
              </a:ext>
            </a:extLst>
          </p:cNvPr>
          <p:cNvSpPr txBox="1">
            <a:spLocks/>
          </p:cNvSpPr>
          <p:nvPr/>
        </p:nvSpPr>
        <p:spPr>
          <a:xfrm>
            <a:off x="367508" y="3660634"/>
            <a:ext cx="5614733" cy="831978"/>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Dramatically </a:t>
            </a:r>
            <a:r>
              <a:rPr lang="en-US" b="1" dirty="0"/>
              <a:t>improved time and space complexity</a:t>
            </a:r>
            <a:r>
              <a:rPr lang="en-US" dirty="0"/>
              <a:t>. Made life of future engineer easier with better code and well documented logic in Markdown format with examples and ready to test queries.</a:t>
            </a:r>
          </a:p>
        </p:txBody>
      </p:sp>
      <p:sp>
        <p:nvSpPr>
          <p:cNvPr id="16" name="Text Placeholder 2">
            <a:extLst>
              <a:ext uri="{FF2B5EF4-FFF2-40B4-BE49-F238E27FC236}">
                <a16:creationId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449307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NOT NEEDED &lt;</a:t>
            </a:r>
            <a:r>
              <a:rPr lang="en-US" b="1" i="1" dirty="0"/>
              <a:t>MERSOFT</a:t>
            </a:r>
            <a:r>
              <a:rPr lang="en-US" b="1" dirty="0"/>
              <a:t>&gt; — page 1/2</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for example &lt;“Our customer is a leading provider of &lt;your business&gt;. It includes &lt;important details&gt;…”&gt;</a:t>
            </a:r>
          </a:p>
          <a:p>
            <a:r>
              <a:rPr lang="en-US" dirty="0">
                <a:solidFill>
                  <a:srgbClr val="FF0000"/>
                </a:solidFill>
                <a:ea typeface="ＭＳ Ｐゴシック" pitchFamily="34" charset="-128"/>
              </a:rPr>
              <a:t>CRM, Warehouses, Clinics, HR systems on </a:t>
            </a:r>
            <a:r>
              <a:rPr lang="en-US" dirty="0" err="1">
                <a:solidFill>
                  <a:srgbClr val="FF0000"/>
                </a:solidFill>
                <a:ea typeface="ＭＳ Ｐゴシック" pitchFamily="34" charset="-128"/>
              </a:rPr>
              <a:t>WinFroms</a:t>
            </a:r>
            <a:r>
              <a:rPr lang="en-US" dirty="0">
                <a:solidFill>
                  <a:srgbClr val="FF0000"/>
                </a:solidFill>
                <a:ea typeface="ＭＳ Ｐゴシック" pitchFamily="34" charset="-128"/>
              </a:rPr>
              <a:t> and WPF supported with expressive SQLs.</a:t>
            </a:r>
          </a:p>
          <a:p>
            <a:pPr marL="0" indent="0">
              <a:buNone/>
            </a:pPr>
            <a:endParaRPr lang="en-US" dirty="0">
              <a:solidFill>
                <a:srgbClr val="444444"/>
              </a:solidFill>
              <a:ea typeface="ＭＳ Ｐゴシック" pitchFamily="34" charset="-128"/>
            </a:endParaRPr>
          </a:p>
          <a:p>
            <a:endParaRPr lang="ru-RU" dirty="0"/>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4800599" y="1492200"/>
            <a:ext cx="3993357" cy="1320800"/>
          </a:xfrm>
        </p:spPr>
        <p:txBody>
          <a:bodyPr/>
          <a:lstStyle/>
          <a:p>
            <a:r>
              <a:rPr lang="en-US" dirty="0">
                <a:solidFill>
                  <a:srgbClr val="FF0000"/>
                </a:solidFill>
              </a:rPr>
              <a:t>Period of involvement: &lt;STARTDATE&gt; - &lt;ENDDATE&gt;</a:t>
            </a:r>
          </a:p>
          <a:p>
            <a:r>
              <a:rPr lang="en-US" dirty="0">
                <a:solidFill>
                  <a:srgbClr val="FF0000"/>
                </a:solidFill>
              </a:rPr>
              <a:t>Team of &lt;5&gt; people</a:t>
            </a:r>
          </a:p>
          <a:p>
            <a:r>
              <a:rPr lang="en-US" dirty="0">
                <a:solidFill>
                  <a:srgbClr val="FF0000"/>
                </a:solidFill>
                <a:ea typeface="ＭＳ Ｐゴシック" pitchFamily="34" charset="-128"/>
              </a:rPr>
              <a:t>CRM, Warehouses, Clinics, HR systems </a:t>
            </a:r>
          </a:p>
          <a:p>
            <a:r>
              <a:rPr lang="en-US" dirty="0">
                <a:solidFill>
                  <a:srgbClr val="FF0000"/>
                </a:solidFill>
              </a:rPr>
              <a:t>.NET Framework, Core, WinForms, WPF, MSSQL, IIS on premises</a:t>
            </a:r>
          </a:p>
          <a:p>
            <a:r>
              <a:rPr lang="en-US" dirty="0">
                <a:solidFill>
                  <a:srgbClr val="FF0000"/>
                </a:solidFill>
              </a:rPr>
              <a:t>&lt;Other important information&gt;</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15</a:t>
            </a:fld>
            <a:endParaRPr lang="en-US"/>
          </a:p>
        </p:txBody>
      </p:sp>
      <p:sp>
        <p:nvSpPr>
          <p:cNvPr id="9" name="Text Placeholder 2">
            <a:extLst>
              <a:ext uri="{FF2B5EF4-FFF2-40B4-BE49-F238E27FC236}">
                <a16:creationId xmlns:a16="http://schemas.microsoft.com/office/drawing/2014/main" id="{4C7EE91A-47FE-4C26-9DEE-BDC449234F2A}"/>
              </a:ext>
            </a:extLst>
          </p:cNvPr>
          <p:cNvSpPr txBox="1">
            <a:spLocks/>
          </p:cNvSpPr>
          <p:nvPr/>
        </p:nvSpPr>
        <p:spPr>
          <a:xfrm>
            <a:off x="357189" y="281300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a16="http://schemas.microsoft.com/office/drawing/2014/main" id="{AF29E139-14E7-C043-80C5-A637E4D4ABCC}"/>
              </a:ext>
            </a:extLst>
          </p:cNvPr>
          <p:cNvSpPr txBox="1">
            <a:spLocks/>
          </p:cNvSpPr>
          <p:nvPr/>
        </p:nvSpPr>
        <p:spPr>
          <a:xfrm>
            <a:off x="372894" y="3151292"/>
            <a:ext cx="8413917" cy="147654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Monolith with plugins, custom ORMs</a:t>
            </a:r>
          </a:p>
          <a:p>
            <a:r>
              <a:rPr lang="en-US" dirty="0"/>
              <a:t>&lt;“Any technically important details that </a:t>
            </a:r>
            <a:r>
              <a:rPr lang="en-US" dirty="0" err="1"/>
              <a:t>helproducts</a:t>
            </a:r>
            <a:r>
              <a:rPr lang="en-US" dirty="0"/>
              <a:t>, micro-services high </a:t>
            </a:r>
            <a:r>
              <a:rPr lang="en-US" dirty="0" err="1"/>
              <a:t>loadps</a:t>
            </a:r>
            <a:r>
              <a:rPr lang="en-US" dirty="0"/>
              <a:t> to understand complexity of the project”&gt;</a:t>
            </a:r>
          </a:p>
          <a:p>
            <a:r>
              <a:rPr lang="en-US" dirty="0"/>
              <a:t>&lt;“Future growth from technical perspective”&gt;</a:t>
            </a:r>
          </a:p>
          <a:p>
            <a:r>
              <a:rPr lang="en-US" dirty="0"/>
              <a:t>&lt;“Add diagrams in architecture section”&gt;</a:t>
            </a:r>
            <a:endParaRPr lang="ru-RU" dirty="0"/>
          </a:p>
        </p:txBody>
      </p:sp>
      <p:sp>
        <p:nvSpPr>
          <p:cNvPr id="15" name="Text Placeholder 2">
            <a:extLst>
              <a:ext uri="{FF2B5EF4-FFF2-40B4-BE49-F238E27FC236}">
                <a16:creationId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Tree>
    <p:extLst>
      <p:ext uri="{BB962C8B-B14F-4D97-AF65-F5344CB8AC3E}">
        <p14:creationId xmlns:p14="http://schemas.microsoft.com/office/powerpoint/2010/main" val="3724940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NOT NEEDED &lt;</a:t>
            </a:r>
            <a:r>
              <a:rPr lang="en-US" b="1" i="1" dirty="0"/>
              <a:t>MERSOFT</a:t>
            </a:r>
            <a:r>
              <a:rPr lang="en-US" b="1" dirty="0"/>
              <a:t>&gt; — page 2/2</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357189" y="1492200"/>
            <a:ext cx="3986211" cy="1149350"/>
          </a:xfrm>
        </p:spPr>
        <p:txBody>
          <a:bodyPr vert="horz" lIns="0" tIns="0" rIns="0" bIns="0" rtlCol="0" anchor="t">
            <a:noAutofit/>
          </a:bodyPr>
          <a:lstStyle/>
          <a:p>
            <a:r>
              <a:rPr lang="en-US" dirty="0">
                <a:solidFill>
                  <a:srgbClr val="444444"/>
                </a:solidFill>
                <a:ea typeface="ＭＳ Ｐゴシック"/>
              </a:rPr>
              <a:t>&lt;</a:t>
            </a:r>
            <a:r>
              <a:rPr lang="en-US" dirty="0">
                <a:ea typeface="+mj-lt"/>
                <a:cs typeface="+mj-lt"/>
              </a:rPr>
              <a:t>Lengthy, detailed </a:t>
            </a:r>
            <a:r>
              <a:rPr lang="en-US" dirty="0">
                <a:solidFill>
                  <a:srgbClr val="444444"/>
                </a:solidFill>
                <a:ea typeface="ＭＳ Ｐゴシック"/>
              </a:rPr>
              <a:t>explanation of </a:t>
            </a:r>
            <a:r>
              <a:rPr lang="en-US" b="1" dirty="0">
                <a:solidFill>
                  <a:srgbClr val="444444"/>
                </a:solidFill>
                <a:ea typeface="ＭＳ Ｐゴシック"/>
              </a:rPr>
              <a:t>your </a:t>
            </a:r>
            <a:r>
              <a:rPr lang="en-US" dirty="0">
                <a:solidFill>
                  <a:srgbClr val="444444"/>
                </a:solidFill>
                <a:ea typeface="ＭＳ Ｐゴシック"/>
              </a:rPr>
              <a:t>roles and responsibilities&gt;</a:t>
            </a:r>
          </a:p>
          <a:p>
            <a:r>
              <a:rPr lang="en-US" dirty="0">
                <a:solidFill>
                  <a:srgbClr val="444444"/>
                </a:solidFill>
                <a:ea typeface="ＭＳ Ｐゴシック"/>
              </a:rPr>
              <a:t>Implement new features, create notification service (individual and batch) via Email, SMS. </a:t>
            </a:r>
          </a:p>
          <a:p>
            <a:r>
              <a:rPr lang="en-US" dirty="0">
                <a:solidFill>
                  <a:srgbClr val="444444"/>
                </a:solidFill>
                <a:ea typeface="ＭＳ Ｐゴシック"/>
              </a:rPr>
              <a:t>Made big improvements on custom made Email client. </a:t>
            </a:r>
          </a:p>
          <a:p>
            <a:r>
              <a:rPr lang="en-US" dirty="0">
                <a:solidFill>
                  <a:srgbClr val="444444"/>
                </a:solidFill>
                <a:ea typeface="ＭＳ Ｐゴシック"/>
              </a:rPr>
              <a:t>Optimized huge SQL </a:t>
            </a:r>
            <a:r>
              <a:rPr lang="en-US" dirty="0" err="1">
                <a:solidFill>
                  <a:srgbClr val="444444"/>
                </a:solidFill>
                <a:ea typeface="ＭＳ Ｐゴシック"/>
              </a:rPr>
              <a:t>SPs,Functions</a:t>
            </a:r>
            <a:r>
              <a:rPr lang="en-US" dirty="0">
                <a:solidFill>
                  <a:srgbClr val="444444"/>
                </a:solidFill>
                <a:ea typeface="ＭＳ Ｐゴシック"/>
              </a:rPr>
              <a:t> and Views</a:t>
            </a:r>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4800599" y="1492199"/>
            <a:ext cx="3993357" cy="1825535"/>
          </a:xfrm>
        </p:spPr>
        <p:txBody>
          <a:bodyPr vert="horz" lIns="0" tIns="0" rIns="0" bIns="0" rtlCol="0" anchor="t">
            <a:noAutofit/>
          </a:bodyPr>
          <a:lstStyle/>
          <a:p>
            <a:r>
              <a:rPr lang="en-US" dirty="0">
                <a:solidFill>
                  <a:srgbClr val="444444"/>
                </a:solidFill>
                <a:ea typeface="+mj-lt"/>
                <a:cs typeface="+mj-lt"/>
              </a:rPr>
              <a:t>&lt;</a:t>
            </a:r>
            <a:r>
              <a:rPr lang="en-US" dirty="0">
                <a:ea typeface="+mj-lt"/>
                <a:cs typeface="+mj-lt"/>
              </a:rPr>
              <a:t>Lengthy </a:t>
            </a:r>
            <a:r>
              <a:rPr lang="en-US" dirty="0">
                <a:solidFill>
                  <a:srgbClr val="444444"/>
                </a:solidFill>
                <a:ea typeface="+mj-lt"/>
                <a:cs typeface="+mj-lt"/>
              </a:rPr>
              <a:t>explanation of decisions </a:t>
            </a:r>
            <a:r>
              <a:rPr lang="en-US" b="1" dirty="0">
                <a:solidFill>
                  <a:srgbClr val="444444"/>
                </a:solidFill>
                <a:ea typeface="+mj-lt"/>
                <a:cs typeface="+mj-lt"/>
              </a:rPr>
              <a:t>you </a:t>
            </a:r>
            <a:r>
              <a:rPr lang="en-US" dirty="0">
                <a:solidFill>
                  <a:srgbClr val="444444"/>
                </a:solidFill>
                <a:ea typeface="+mj-lt"/>
                <a:cs typeface="+mj-lt"/>
              </a:rPr>
              <a:t>made&gt;</a:t>
            </a:r>
          </a:p>
          <a:p>
            <a:r>
              <a:rPr lang="en-US" dirty="0">
                <a:solidFill>
                  <a:srgbClr val="444444"/>
                </a:solidFill>
                <a:ea typeface="+mj-lt"/>
                <a:cs typeface="+mj-lt"/>
              </a:rPr>
              <a:t>&lt;Other </a:t>
            </a:r>
            <a:r>
              <a:rPr lang="en-US" dirty="0">
                <a:ea typeface="+mj-lt"/>
                <a:cs typeface="+mj-lt"/>
              </a:rPr>
              <a:t>lengthy </a:t>
            </a:r>
            <a:r>
              <a:rPr lang="en-US" dirty="0">
                <a:solidFill>
                  <a:srgbClr val="444444"/>
                </a:solidFill>
                <a:ea typeface="+mj-lt"/>
                <a:cs typeface="+mj-lt"/>
              </a:rPr>
              <a:t>explanations&gt;</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16</a:t>
            </a:fld>
            <a:endParaRPr lang="en-US"/>
          </a:p>
        </p:txBody>
      </p:sp>
      <p:sp>
        <p:nvSpPr>
          <p:cNvPr id="13" name="Text Placeholder 2">
            <a:extLst>
              <a:ext uri="{FF2B5EF4-FFF2-40B4-BE49-F238E27FC236}">
                <a16:creationId xmlns:a16="http://schemas.microsoft.com/office/drawing/2014/main" id="{5B19B829-9E23-244B-8A6A-788BB526886B}"/>
              </a:ext>
            </a:extLst>
          </p:cNvPr>
          <p:cNvSpPr txBox="1">
            <a:spLocks/>
          </p:cNvSpPr>
          <p:nvPr/>
        </p:nvSpPr>
        <p:spPr>
          <a:xfrm>
            <a:off x="350044" y="26415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a16="http://schemas.microsoft.com/office/drawing/2014/main" id="{01A0982F-D3C3-4844-A10A-7CE451C063DE}"/>
              </a:ext>
            </a:extLst>
          </p:cNvPr>
          <p:cNvSpPr txBox="1">
            <a:spLocks/>
          </p:cNvSpPr>
          <p:nvPr/>
        </p:nvSpPr>
        <p:spPr>
          <a:xfrm>
            <a:off x="357189" y="2958922"/>
            <a:ext cx="5614733" cy="1592135"/>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&lt;Most interesting/challenging technical work </a:t>
            </a:r>
            <a:r>
              <a:rPr lang="en-US" b="1" dirty="0"/>
              <a:t>you’ve</a:t>
            </a:r>
            <a:r>
              <a:rPr lang="en-US" dirty="0"/>
              <a:t> done&gt; </a:t>
            </a:r>
          </a:p>
          <a:p>
            <a:pPr marL="0" indent="0">
              <a:buNone/>
            </a:pPr>
            <a:r>
              <a:rPr lang="en-US" dirty="0"/>
              <a:t>Created webhook listener for the call center that automatically based on chat data would create tickets on main CRM application automatically. Ported some essential functionality to ASP.NET Web from desktop.</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p:txBody>
      </p:sp>
      <p:sp>
        <p:nvSpPr>
          <p:cNvPr id="16" name="Text Placeholder 2">
            <a:extLst>
              <a:ext uri="{FF2B5EF4-FFF2-40B4-BE49-F238E27FC236}">
                <a16:creationId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2707128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London Stock Exchange</a:t>
            </a:r>
            <a:r>
              <a:rPr lang="en-US" b="1" dirty="0"/>
              <a:t>&gt; — page 1/2</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for example &lt;“Our customer is a leading provider of &lt;your business&gt;. It includes &lt;important details&gt;…”&gt;</a:t>
            </a:r>
            <a:endParaRPr lang="ru-RU" dirty="0"/>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4800599" y="1492200"/>
            <a:ext cx="3993357" cy="1320800"/>
          </a:xfrm>
        </p:spPr>
        <p:txBody>
          <a:bodyPr/>
          <a:lstStyle/>
          <a:p>
            <a:r>
              <a:rPr lang="en-US" dirty="0"/>
              <a:t>Period of involvement: &lt;STARTDATE&gt; - &lt;ENDDATE&gt;</a:t>
            </a:r>
          </a:p>
          <a:p>
            <a:r>
              <a:rPr lang="en-US" dirty="0"/>
              <a:t>Team of &lt;N&gt; people</a:t>
            </a:r>
          </a:p>
          <a:p>
            <a:r>
              <a:rPr lang="en-US" dirty="0"/>
              <a:t>&lt;Business domain&gt;</a:t>
            </a:r>
          </a:p>
          <a:p>
            <a:r>
              <a:rPr lang="en-US" dirty="0"/>
              <a:t>&lt;Technology stack&gt;</a:t>
            </a:r>
          </a:p>
          <a:p>
            <a:r>
              <a:rPr lang="en-US" dirty="0"/>
              <a:t>&lt;Other important information&gt;</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17</a:t>
            </a:fld>
            <a:endParaRPr lang="en-US"/>
          </a:p>
        </p:txBody>
      </p:sp>
      <p:sp>
        <p:nvSpPr>
          <p:cNvPr id="9" name="Text Placeholder 2">
            <a:extLst>
              <a:ext uri="{FF2B5EF4-FFF2-40B4-BE49-F238E27FC236}">
                <a16:creationId xmlns:a16="http://schemas.microsoft.com/office/drawing/2014/main" id="{4C7EE91A-47FE-4C26-9DEE-BDC449234F2A}"/>
              </a:ext>
            </a:extLst>
          </p:cNvPr>
          <p:cNvSpPr txBox="1">
            <a:spLocks/>
          </p:cNvSpPr>
          <p:nvPr/>
        </p:nvSpPr>
        <p:spPr>
          <a:xfrm>
            <a:off x="357189" y="281300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High level Technical architecture</a:t>
            </a:r>
          </a:p>
        </p:txBody>
      </p:sp>
      <p:sp>
        <p:nvSpPr>
          <p:cNvPr id="14" name="Content Placeholder 1">
            <a:extLst>
              <a:ext uri="{FF2B5EF4-FFF2-40B4-BE49-F238E27FC236}">
                <a16:creationId xmlns:a16="http://schemas.microsoft.com/office/drawing/2014/main" id="{AF29E139-14E7-C043-80C5-A637E4D4ABCC}"/>
              </a:ext>
            </a:extLst>
          </p:cNvPr>
          <p:cNvSpPr txBox="1">
            <a:spLocks/>
          </p:cNvSpPr>
          <p:nvPr/>
        </p:nvSpPr>
        <p:spPr>
          <a:xfrm>
            <a:off x="372894" y="3151292"/>
            <a:ext cx="8413917" cy="147654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e.g. &lt;“Monolith with 10 products, micro-services high load, etc.”&gt;</a:t>
            </a:r>
          </a:p>
          <a:p>
            <a:r>
              <a:rPr lang="en-US" dirty="0"/>
              <a:t>&lt;“Any technically important details that helps to understand complexity of the project”&gt;</a:t>
            </a:r>
          </a:p>
          <a:p>
            <a:r>
              <a:rPr lang="en-US" dirty="0"/>
              <a:t>&lt;“Future growth from technical perspective”&gt;</a:t>
            </a:r>
          </a:p>
          <a:p>
            <a:r>
              <a:rPr lang="en-US" dirty="0"/>
              <a:t>&lt;“Add diagrams in architecture section”&gt;</a:t>
            </a:r>
            <a:endParaRPr lang="ru-RU" dirty="0"/>
          </a:p>
        </p:txBody>
      </p:sp>
      <p:sp>
        <p:nvSpPr>
          <p:cNvPr id="15" name="Text Placeholder 2">
            <a:extLst>
              <a:ext uri="{FF2B5EF4-FFF2-40B4-BE49-F238E27FC236}">
                <a16:creationId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Tree>
    <p:extLst>
      <p:ext uri="{BB962C8B-B14F-4D97-AF65-F5344CB8AC3E}">
        <p14:creationId xmlns:p14="http://schemas.microsoft.com/office/powerpoint/2010/main" val="1288010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London Stock Exchange </a:t>
            </a:r>
            <a:r>
              <a:rPr lang="en-US" b="1" dirty="0"/>
              <a:t>&gt; — page 2/2</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357189" y="1492200"/>
            <a:ext cx="3986211" cy="1149350"/>
          </a:xfrm>
        </p:spPr>
        <p:txBody>
          <a:bodyPr vert="horz" lIns="0" tIns="0" rIns="0" bIns="0" rtlCol="0" anchor="t">
            <a:noAutofit/>
          </a:bodyPr>
          <a:lstStyle/>
          <a:p>
            <a:r>
              <a:rPr lang="en-US" dirty="0">
                <a:solidFill>
                  <a:srgbClr val="444444"/>
                </a:solidFill>
                <a:ea typeface="ＭＳ Ｐゴシック"/>
              </a:rPr>
              <a:t>&lt;</a:t>
            </a:r>
            <a:r>
              <a:rPr lang="en-US" dirty="0">
                <a:ea typeface="+mj-lt"/>
                <a:cs typeface="+mj-lt"/>
              </a:rPr>
              <a:t>Lengthy, detailed </a:t>
            </a:r>
            <a:r>
              <a:rPr lang="en-US" dirty="0">
                <a:solidFill>
                  <a:srgbClr val="444444"/>
                </a:solidFill>
                <a:ea typeface="ＭＳ Ｐゴシック"/>
              </a:rPr>
              <a:t>explanation of </a:t>
            </a:r>
            <a:r>
              <a:rPr lang="en-US" b="1" dirty="0">
                <a:solidFill>
                  <a:srgbClr val="444444"/>
                </a:solidFill>
                <a:ea typeface="ＭＳ Ｐゴシック"/>
              </a:rPr>
              <a:t>your </a:t>
            </a:r>
            <a:r>
              <a:rPr lang="en-US" dirty="0">
                <a:solidFill>
                  <a:srgbClr val="444444"/>
                </a:solidFill>
                <a:ea typeface="ＭＳ Ｐゴシック"/>
              </a:rPr>
              <a:t>roles and responsibilities&gt;</a:t>
            </a:r>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4800599" y="1492199"/>
            <a:ext cx="3993357" cy="1825535"/>
          </a:xfrm>
        </p:spPr>
        <p:txBody>
          <a:bodyPr vert="horz" lIns="0" tIns="0" rIns="0" bIns="0" rtlCol="0" anchor="t">
            <a:noAutofit/>
          </a:bodyPr>
          <a:lstStyle/>
          <a:p>
            <a:r>
              <a:rPr lang="en-US" dirty="0">
                <a:solidFill>
                  <a:srgbClr val="444444"/>
                </a:solidFill>
                <a:ea typeface="+mj-lt"/>
                <a:cs typeface="+mj-lt"/>
              </a:rPr>
              <a:t>&lt;</a:t>
            </a:r>
            <a:r>
              <a:rPr lang="en-US" dirty="0">
                <a:ea typeface="+mj-lt"/>
                <a:cs typeface="+mj-lt"/>
              </a:rPr>
              <a:t>Lengthy </a:t>
            </a:r>
            <a:r>
              <a:rPr lang="en-US" dirty="0">
                <a:solidFill>
                  <a:srgbClr val="444444"/>
                </a:solidFill>
                <a:ea typeface="+mj-lt"/>
                <a:cs typeface="+mj-lt"/>
              </a:rPr>
              <a:t>explanation of decisions </a:t>
            </a:r>
            <a:r>
              <a:rPr lang="en-US" b="1" dirty="0">
                <a:solidFill>
                  <a:srgbClr val="444444"/>
                </a:solidFill>
                <a:ea typeface="+mj-lt"/>
                <a:cs typeface="+mj-lt"/>
              </a:rPr>
              <a:t>you </a:t>
            </a:r>
            <a:r>
              <a:rPr lang="en-US" dirty="0">
                <a:solidFill>
                  <a:srgbClr val="444444"/>
                </a:solidFill>
                <a:ea typeface="+mj-lt"/>
                <a:cs typeface="+mj-lt"/>
              </a:rPr>
              <a:t>made&gt;</a:t>
            </a:r>
          </a:p>
          <a:p>
            <a:r>
              <a:rPr lang="en-US" dirty="0">
                <a:solidFill>
                  <a:srgbClr val="444444"/>
                </a:solidFill>
                <a:ea typeface="+mj-lt"/>
                <a:cs typeface="+mj-lt"/>
              </a:rPr>
              <a:t>&lt;Other </a:t>
            </a:r>
            <a:r>
              <a:rPr lang="en-US" dirty="0">
                <a:ea typeface="+mj-lt"/>
                <a:cs typeface="+mj-lt"/>
              </a:rPr>
              <a:t>lengthy </a:t>
            </a:r>
            <a:r>
              <a:rPr lang="en-US" dirty="0">
                <a:solidFill>
                  <a:srgbClr val="444444"/>
                </a:solidFill>
                <a:ea typeface="+mj-lt"/>
                <a:cs typeface="+mj-lt"/>
              </a:rPr>
              <a:t>explanations&gt;</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18</a:t>
            </a:fld>
            <a:endParaRPr lang="en-US"/>
          </a:p>
        </p:txBody>
      </p:sp>
      <p:sp>
        <p:nvSpPr>
          <p:cNvPr id="13" name="Text Placeholder 2">
            <a:extLst>
              <a:ext uri="{FF2B5EF4-FFF2-40B4-BE49-F238E27FC236}">
                <a16:creationId xmlns:a16="http://schemas.microsoft.com/office/drawing/2014/main" id="{5B19B829-9E23-244B-8A6A-788BB526886B}"/>
              </a:ext>
            </a:extLst>
          </p:cNvPr>
          <p:cNvSpPr txBox="1">
            <a:spLocks/>
          </p:cNvSpPr>
          <p:nvPr/>
        </p:nvSpPr>
        <p:spPr>
          <a:xfrm>
            <a:off x="350044" y="26415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a16="http://schemas.microsoft.com/office/drawing/2014/main" id="{01A0982F-D3C3-4844-A10A-7CE451C063DE}"/>
              </a:ext>
            </a:extLst>
          </p:cNvPr>
          <p:cNvSpPr txBox="1">
            <a:spLocks/>
          </p:cNvSpPr>
          <p:nvPr/>
        </p:nvSpPr>
        <p:spPr>
          <a:xfrm>
            <a:off x="357189" y="2958922"/>
            <a:ext cx="5614733" cy="1592135"/>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&lt;Most interesting/challenging technical work </a:t>
            </a:r>
            <a:r>
              <a:rPr lang="en-US" b="1" dirty="0"/>
              <a:t>you’ve</a:t>
            </a:r>
            <a:r>
              <a:rPr lang="en-US" dirty="0"/>
              <a:t> done&gt; </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p:txBody>
      </p:sp>
      <p:sp>
        <p:nvSpPr>
          <p:cNvPr id="16" name="Text Placeholder 2">
            <a:extLst>
              <a:ext uri="{FF2B5EF4-FFF2-40B4-BE49-F238E27FC236}">
                <a16:creationId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2871596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62847B-46E9-4F5C-9D86-09F5823E1AE5}"/>
              </a:ext>
            </a:extLst>
          </p:cNvPr>
          <p:cNvSpPr>
            <a:spLocks noGrp="1"/>
          </p:cNvSpPr>
          <p:nvPr>
            <p:ph type="title"/>
          </p:nvPr>
        </p:nvSpPr>
        <p:spPr/>
        <p:txBody>
          <a:bodyPr/>
          <a:lstStyle/>
          <a:p>
            <a:r>
              <a:rPr lang="en-US"/>
              <a:t>DESIGN AND DOCUMENTATION SKILLS</a:t>
            </a:r>
          </a:p>
        </p:txBody>
      </p:sp>
      <p:sp>
        <p:nvSpPr>
          <p:cNvPr id="5" name="Slide Number Placeholder 4">
            <a:extLst>
              <a:ext uri="{FF2B5EF4-FFF2-40B4-BE49-F238E27FC236}">
                <a16:creationId xmlns:a16="http://schemas.microsoft.com/office/drawing/2014/main" id="{CDB32DE8-27BE-4773-A366-A53512B648D3}"/>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19</a:t>
            </a:fld>
            <a:endParaRPr lang="en-US"/>
          </a:p>
        </p:txBody>
      </p:sp>
    </p:spTree>
    <p:extLst>
      <p:ext uri="{BB962C8B-B14F-4D97-AF65-F5344CB8AC3E}">
        <p14:creationId xmlns:p14="http://schemas.microsoft.com/office/powerpoint/2010/main" val="262977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5DE866-D6AB-F84B-86DD-6F144F568747}"/>
              </a:ext>
            </a:extLst>
          </p:cNvPr>
          <p:cNvSpPr/>
          <p:nvPr/>
        </p:nvSpPr>
        <p:spPr>
          <a:xfrm>
            <a:off x="0" y="2645479"/>
            <a:ext cx="5074571" cy="474650"/>
          </a:xfrm>
          <a:prstGeom prst="rect">
            <a:avLst/>
          </a:prstGeom>
          <a:solidFill>
            <a:srgbClr val="67B5C0">
              <a:alpha val="63922"/>
            </a:srgb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31466" y="1412416"/>
            <a:ext cx="4480560" cy="1421928"/>
          </a:xfrm>
        </p:spPr>
        <p:txBody>
          <a:bodyPr/>
          <a:lstStyle/>
          <a:p>
            <a:r>
              <a:rPr lang="en-US" sz="2800" b="1"/>
              <a:t>SELF-PRESENTATION</a:t>
            </a:r>
            <a:br>
              <a:rPr lang="en-US" sz="2800" b="1"/>
            </a:br>
            <a:r>
              <a:rPr lang="en-US" sz="2000" b="1"/>
              <a:t>.NET DISCIPLINE</a:t>
            </a:r>
            <a:endParaRPr lang="en-US" sz="2800" b="1"/>
          </a:p>
        </p:txBody>
      </p:sp>
      <p:sp>
        <p:nvSpPr>
          <p:cNvPr id="5" name="Text Placeholder 4"/>
          <p:cNvSpPr>
            <a:spLocks noGrp="1"/>
          </p:cNvSpPr>
          <p:nvPr>
            <p:ph type="body" sz="quarter" idx="11"/>
          </p:nvPr>
        </p:nvSpPr>
        <p:spPr>
          <a:xfrm>
            <a:off x="531466" y="3049747"/>
            <a:ext cx="4315968" cy="313932"/>
          </a:xfrm>
        </p:spPr>
        <p:txBody>
          <a:bodyPr/>
          <a:lstStyle/>
          <a:p>
            <a:r>
              <a:rPr lang="en-US" sz="2000" dirty="0"/>
              <a:t>&lt;Victor </a:t>
            </a:r>
            <a:r>
              <a:rPr lang="en-US" sz="2000" dirty="0" err="1"/>
              <a:t>Avtandilyan</a:t>
            </a:r>
            <a:r>
              <a:rPr lang="en-US" sz="2000" dirty="0"/>
              <a:t>&gt;</a:t>
            </a:r>
          </a:p>
          <a:p>
            <a:endParaRPr lang="en-US" dirty="0"/>
          </a:p>
          <a:p>
            <a:r>
              <a:rPr lang="en-US" dirty="0"/>
              <a:t>&lt;July 2024&gt;</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1733196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102C28-93B6-460D-A142-B5D3420159D9}"/>
              </a:ext>
            </a:extLst>
          </p:cNvPr>
          <p:cNvSpPr>
            <a:spLocks noGrp="1"/>
          </p:cNvSpPr>
          <p:nvPr>
            <p:ph type="title"/>
          </p:nvPr>
        </p:nvSpPr>
        <p:spPr/>
        <p:txBody>
          <a:bodyPr/>
          <a:lstStyle/>
          <a:p>
            <a:r>
              <a:rPr lang="en-US" b="1"/>
              <a:t>DESIGN AND DOCUMENTATION SKILLS: My participation</a:t>
            </a:r>
          </a:p>
        </p:txBody>
      </p:sp>
      <p:sp>
        <p:nvSpPr>
          <p:cNvPr id="8" name="Content Placeholder 7">
            <a:extLst>
              <a:ext uri="{FF2B5EF4-FFF2-40B4-BE49-F238E27FC236}">
                <a16:creationId xmlns:a16="http://schemas.microsoft.com/office/drawing/2014/main" id="{06572BEE-D620-4C67-84DC-3FEAFD8A0B57}"/>
              </a:ext>
            </a:extLst>
          </p:cNvPr>
          <p:cNvSpPr>
            <a:spLocks noGrp="1"/>
          </p:cNvSpPr>
          <p:nvPr>
            <p:ph sz="quarter" idx="10"/>
          </p:nvPr>
        </p:nvSpPr>
        <p:spPr/>
        <p:txBody>
          <a:bodyPr/>
          <a:lstStyle/>
          <a:p>
            <a:pPr marL="0" indent="0">
              <a:buNone/>
            </a:pPr>
            <a:r>
              <a:rPr lang="en-US" dirty="0"/>
              <a:t>&lt;What you did, how did you contribute&gt;</a:t>
            </a:r>
          </a:p>
          <a:p>
            <a:pPr marL="0" indent="0">
              <a:buNone/>
            </a:pPr>
            <a:r>
              <a:rPr lang="en-US" dirty="0">
                <a:solidFill>
                  <a:srgbClr val="FF0000"/>
                </a:solidFill>
              </a:rPr>
              <a:t>I’ve been maintaining </a:t>
            </a:r>
            <a:r>
              <a:rPr lang="en-US" dirty="0" err="1">
                <a:solidFill>
                  <a:srgbClr val="FF0000"/>
                </a:solidFill>
              </a:rPr>
              <a:t>github</a:t>
            </a:r>
            <a:r>
              <a:rPr lang="en-US" dirty="0">
                <a:solidFill>
                  <a:srgbClr val="FF0000"/>
                </a:solidFill>
              </a:rPr>
              <a:t> project where the tasks have been written by me in Markdown format understandable and readable with cognitive ease.</a:t>
            </a:r>
          </a:p>
          <a:p>
            <a:pPr marL="0" indent="0">
              <a:buNone/>
            </a:pPr>
            <a:r>
              <a:rPr lang="en-US" dirty="0">
                <a:solidFill>
                  <a:srgbClr val="FF0000"/>
                </a:solidFill>
              </a:rPr>
              <a:t>The work items also was referencing to </a:t>
            </a:r>
            <a:r>
              <a:rPr lang="en-US" dirty="0" err="1">
                <a:solidFill>
                  <a:srgbClr val="FF0000"/>
                </a:solidFill>
              </a:rPr>
              <a:t>drawio</a:t>
            </a:r>
            <a:r>
              <a:rPr lang="en-US" dirty="0">
                <a:solidFill>
                  <a:srgbClr val="FF0000"/>
                </a:solidFill>
              </a:rPr>
              <a:t> where assignee could see high level overview of the requirement in terms of components of the application and database design and relations with schemas.</a:t>
            </a:r>
          </a:p>
          <a:p>
            <a:pPr marL="0" indent="0">
              <a:buNone/>
            </a:pPr>
            <a:r>
              <a:rPr lang="en-US" dirty="0">
                <a:solidFill>
                  <a:srgbClr val="FF0000"/>
                </a:solidFill>
              </a:rPr>
              <a:t>&lt;Put here my Stack </a:t>
            </a:r>
            <a:r>
              <a:rPr lang="en-US" dirty="0" err="1">
                <a:solidFill>
                  <a:srgbClr val="FF0000"/>
                </a:solidFill>
              </a:rPr>
              <a:t>overflaw</a:t>
            </a:r>
            <a:r>
              <a:rPr lang="en-US" dirty="0">
                <a:solidFill>
                  <a:srgbClr val="FF0000"/>
                </a:solidFill>
              </a:rPr>
              <a:t> answers.&gt;</a:t>
            </a:r>
          </a:p>
          <a:p>
            <a:pPr marL="0" indent="0">
              <a:buNone/>
            </a:pPr>
            <a:r>
              <a:rPr lang="en-US" dirty="0"/>
              <a:t>&lt;Your experience in architecting systems, applications: diagrams, explanations, non-functional requirements, etc.&gt; </a:t>
            </a:r>
          </a:p>
          <a:p>
            <a:pPr marL="0" indent="0">
              <a:buNone/>
            </a:pPr>
            <a:r>
              <a:rPr lang="en-US" dirty="0"/>
              <a:t>&lt;Examples of diagrams you’ve created on your projects&gt;</a:t>
            </a:r>
          </a:p>
          <a:p>
            <a:pPr marL="0" indent="0">
              <a:buNone/>
            </a:pPr>
            <a:r>
              <a:rPr lang="en-US" dirty="0">
                <a:solidFill>
                  <a:srgbClr val="FF0000"/>
                </a:solidFill>
              </a:rPr>
              <a:t>Bring </a:t>
            </a:r>
            <a:r>
              <a:rPr lang="en-US" dirty="0" err="1">
                <a:solidFill>
                  <a:srgbClr val="FF0000"/>
                </a:solidFill>
              </a:rPr>
              <a:t>TrainBeast</a:t>
            </a:r>
            <a:r>
              <a:rPr lang="en-US" dirty="0">
                <a:solidFill>
                  <a:srgbClr val="FF0000"/>
                </a:solidFill>
              </a:rPr>
              <a:t> example of the application architecture and database architecture</a:t>
            </a:r>
          </a:p>
          <a:p>
            <a:pPr marL="0" indent="0">
              <a:buNone/>
            </a:pPr>
            <a:r>
              <a:rPr lang="en-US" dirty="0"/>
              <a:t>&lt;Your experience in creating technical documentation&gt;</a:t>
            </a:r>
          </a:p>
          <a:p>
            <a:pPr marL="0" indent="0">
              <a:buNone/>
            </a:pPr>
            <a:r>
              <a:rPr lang="en-US" dirty="0">
                <a:solidFill>
                  <a:srgbClr val="FF0000"/>
                </a:solidFill>
              </a:rPr>
              <a:t>For example, 1.my latest contribution to Microsoft’s .NET documentation where I described Threads priority level and produced a code snippet which illustrated the behavior of threads prioritization.</a:t>
            </a:r>
          </a:p>
          <a:p>
            <a:pPr marL="0" indent="0">
              <a:buNone/>
            </a:pPr>
            <a:r>
              <a:rPr lang="en-US" dirty="0"/>
              <a:t>2.TrainBeast most verbose ticket</a:t>
            </a:r>
          </a:p>
          <a:p>
            <a:pPr marL="0" indent="0">
              <a:buNone/>
            </a:pPr>
            <a:r>
              <a:rPr lang="en-US" dirty="0"/>
              <a:t>&lt;Any other facts that cover requirements for the position, e.g. &lt;etc.&gt;</a:t>
            </a:r>
          </a:p>
        </p:txBody>
      </p:sp>
      <p:sp>
        <p:nvSpPr>
          <p:cNvPr id="4" name="Slide Number Placeholder 3">
            <a:extLst>
              <a:ext uri="{FF2B5EF4-FFF2-40B4-BE49-F238E27FC236}">
                <a16:creationId xmlns:a16="http://schemas.microsoft.com/office/drawing/2014/main" id="{3556BD0F-2BEF-4478-9FA4-49270F475B4A}"/>
              </a:ext>
            </a:extLst>
          </p:cNvPr>
          <p:cNvSpPr>
            <a:spLocks noGrp="1"/>
          </p:cNvSpPr>
          <p:nvPr>
            <p:ph type="sldNum" sz="quarter" idx="4"/>
          </p:nvPr>
        </p:nvSpPr>
        <p:spPr/>
        <p:txBody>
          <a:bodyPr/>
          <a:lstStyle/>
          <a:p>
            <a:fld id="{3A707DD9-E92B-45E8-BE0A-E6B2EDF345EB}" type="slidenum">
              <a:rPr lang="en-US" smtClean="0"/>
              <a:pPr/>
              <a:t>20</a:t>
            </a:fld>
            <a:endParaRPr lang="en-US"/>
          </a:p>
        </p:txBody>
      </p:sp>
    </p:spTree>
    <p:extLst>
      <p:ext uri="{BB962C8B-B14F-4D97-AF65-F5344CB8AC3E}">
        <p14:creationId xmlns:p14="http://schemas.microsoft.com/office/powerpoint/2010/main" val="3154114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7412CA-6E19-4E22-9500-E5E4CB6E60D7}"/>
              </a:ext>
            </a:extLst>
          </p:cNvPr>
          <p:cNvSpPr>
            <a:spLocks noGrp="1"/>
          </p:cNvSpPr>
          <p:nvPr>
            <p:ph type="title"/>
          </p:nvPr>
        </p:nvSpPr>
        <p:spPr/>
        <p:txBody>
          <a:bodyPr/>
          <a:lstStyle/>
          <a:p>
            <a:r>
              <a:rPr lang="en-US" b="1"/>
              <a:t>DESIGN AND DOCUMENTATION SKILLS &lt;YOUR PROJECT DOCS/DIAGRAMS&gt;</a:t>
            </a:r>
            <a:endParaRPr lang="ru-RU" b="1" dirty="0"/>
          </a:p>
        </p:txBody>
      </p:sp>
      <p:pic>
        <p:nvPicPr>
          <p:cNvPr id="10" name="Content Placeholder 9">
            <a:extLst>
              <a:ext uri="{FF2B5EF4-FFF2-40B4-BE49-F238E27FC236}">
                <a16:creationId xmlns:a16="http://schemas.microsoft.com/office/drawing/2014/main" id="{AFBE4475-415B-4548-8067-88255B58FE3A}"/>
              </a:ext>
            </a:extLst>
          </p:cNvPr>
          <p:cNvPicPr>
            <a:picLocks noGrp="1" noChangeAspect="1"/>
          </p:cNvPicPr>
          <p:nvPr>
            <p:ph sz="quarter" idx="11"/>
          </p:nvPr>
        </p:nvPicPr>
        <p:blipFill>
          <a:blip r:embed="rId3"/>
          <a:stretch>
            <a:fillRect/>
          </a:stretch>
        </p:blipFill>
        <p:spPr>
          <a:xfrm>
            <a:off x="6513616" y="973913"/>
            <a:ext cx="2273197" cy="1149755"/>
          </a:xfrm>
          <a:prstGeom prst="rect">
            <a:avLst/>
          </a:prstGeom>
        </p:spPr>
      </p:pic>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21</a:t>
            </a:fld>
            <a:endParaRPr lang="en-US"/>
          </a:p>
        </p:txBody>
      </p:sp>
      <p:pic>
        <p:nvPicPr>
          <p:cNvPr id="9" name="Content Placeholder 8">
            <a:extLst>
              <a:ext uri="{FF2B5EF4-FFF2-40B4-BE49-F238E27FC236}">
                <a16:creationId xmlns:a16="http://schemas.microsoft.com/office/drawing/2014/main" id="{94D18BFB-A7B5-49C3-B08B-81BC34582F79}"/>
              </a:ext>
            </a:extLst>
          </p:cNvPr>
          <p:cNvPicPr>
            <a:picLocks noGrp="1" noChangeAspect="1"/>
          </p:cNvPicPr>
          <p:nvPr>
            <p:ph sz="quarter" idx="10"/>
          </p:nvPr>
        </p:nvPicPr>
        <p:blipFill>
          <a:blip r:embed="rId4"/>
          <a:stretch>
            <a:fillRect/>
          </a:stretch>
        </p:blipFill>
        <p:spPr>
          <a:xfrm>
            <a:off x="7152952" y="2329618"/>
            <a:ext cx="1633861" cy="1380430"/>
          </a:xfrm>
          <a:prstGeom prst="rect">
            <a:avLst/>
          </a:prstGeom>
        </p:spPr>
      </p:pic>
      <p:sp>
        <p:nvSpPr>
          <p:cNvPr id="2" name="Rectangle 1">
            <a:extLst>
              <a:ext uri="{FF2B5EF4-FFF2-40B4-BE49-F238E27FC236}">
                <a16:creationId xmlns:a16="http://schemas.microsoft.com/office/drawing/2014/main" id="{D859FD0F-B8D4-F438-9675-3EFDEEA5233B}"/>
              </a:ext>
            </a:extLst>
          </p:cNvPr>
          <p:cNvSpPr/>
          <p:nvPr/>
        </p:nvSpPr>
        <p:spPr>
          <a:xfrm>
            <a:off x="504701" y="1092530"/>
            <a:ext cx="3526972" cy="138043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Train beast diagrams here</a:t>
            </a:r>
          </a:p>
          <a:p>
            <a:pPr algn="ctr"/>
            <a:endParaRPr lang="en-US" dirty="0"/>
          </a:p>
          <a:p>
            <a:pPr algn="ctr"/>
            <a:r>
              <a:rPr lang="en-US" dirty="0"/>
              <a:t>Train beast docs here from </a:t>
            </a:r>
            <a:r>
              <a:rPr lang="en-US" dirty="0" err="1"/>
              <a:t>github</a:t>
            </a:r>
            <a:r>
              <a:rPr lang="en-US" dirty="0"/>
              <a:t> project tickets</a:t>
            </a:r>
          </a:p>
        </p:txBody>
      </p:sp>
    </p:spTree>
    <p:extLst>
      <p:ext uri="{BB962C8B-B14F-4D97-AF65-F5344CB8AC3E}">
        <p14:creationId xmlns:p14="http://schemas.microsoft.com/office/powerpoint/2010/main" val="45426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94F114-D275-4EC5-BF03-8F7C37F5AD85}"/>
              </a:ext>
            </a:extLst>
          </p:cNvPr>
          <p:cNvSpPr>
            <a:spLocks noGrp="1"/>
          </p:cNvSpPr>
          <p:nvPr>
            <p:ph type="title"/>
          </p:nvPr>
        </p:nvSpPr>
        <p:spPr/>
        <p:txBody>
          <a:bodyPr/>
          <a:lstStyle/>
          <a:p>
            <a:r>
              <a:rPr lang="en-US"/>
              <a:t>Quality</a:t>
            </a:r>
          </a:p>
        </p:txBody>
      </p:sp>
      <p:sp>
        <p:nvSpPr>
          <p:cNvPr id="5" name="Slide Number Placeholder 4">
            <a:extLst>
              <a:ext uri="{FF2B5EF4-FFF2-40B4-BE49-F238E27FC236}">
                <a16:creationId xmlns:a16="http://schemas.microsoft.com/office/drawing/2014/main" id="{A416811A-F6A0-4F08-B313-3E80568C03CD}"/>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22</a:t>
            </a:fld>
            <a:endParaRPr lang="en-US"/>
          </a:p>
        </p:txBody>
      </p:sp>
    </p:spTree>
    <p:extLst>
      <p:ext uri="{BB962C8B-B14F-4D97-AF65-F5344CB8AC3E}">
        <p14:creationId xmlns:p14="http://schemas.microsoft.com/office/powerpoint/2010/main" val="4486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102C28-93B6-460D-A142-B5D3420159D9}"/>
              </a:ext>
            </a:extLst>
          </p:cNvPr>
          <p:cNvSpPr>
            <a:spLocks noGrp="1"/>
          </p:cNvSpPr>
          <p:nvPr>
            <p:ph type="title"/>
          </p:nvPr>
        </p:nvSpPr>
        <p:spPr/>
        <p:txBody>
          <a:bodyPr/>
          <a:lstStyle/>
          <a:p>
            <a:r>
              <a:rPr lang="en-US" b="1"/>
              <a:t>QUALITY: Overview and My participation</a:t>
            </a:r>
          </a:p>
        </p:txBody>
      </p:sp>
      <p:sp>
        <p:nvSpPr>
          <p:cNvPr id="8" name="Content Placeholder 7">
            <a:extLst>
              <a:ext uri="{FF2B5EF4-FFF2-40B4-BE49-F238E27FC236}">
                <a16:creationId xmlns:a16="http://schemas.microsoft.com/office/drawing/2014/main" id="{06572BEE-D620-4C67-84DC-3FEAFD8A0B57}"/>
              </a:ext>
            </a:extLst>
          </p:cNvPr>
          <p:cNvSpPr>
            <a:spLocks noGrp="1"/>
          </p:cNvSpPr>
          <p:nvPr>
            <p:ph sz="quarter" idx="10"/>
          </p:nvPr>
        </p:nvSpPr>
        <p:spPr/>
        <p:txBody>
          <a:bodyPr/>
          <a:lstStyle/>
          <a:p>
            <a:pPr marL="0" indent="0">
              <a:buNone/>
            </a:pPr>
            <a:r>
              <a:rPr lang="en-US" dirty="0">
                <a:solidFill>
                  <a:srgbClr val="FF0000"/>
                </a:solidFill>
              </a:rPr>
              <a:t>Following SOLID principals </a:t>
            </a:r>
          </a:p>
          <a:p>
            <a:pPr marL="0" indent="0">
              <a:buNone/>
            </a:pPr>
            <a:r>
              <a:rPr lang="en-US" dirty="0">
                <a:solidFill>
                  <a:srgbClr val="FF0000"/>
                </a:solidFill>
              </a:rPr>
              <a:t>Covering with unit test vital business parts. </a:t>
            </a:r>
          </a:p>
          <a:p>
            <a:pPr marL="0" indent="0">
              <a:buNone/>
            </a:pPr>
            <a:r>
              <a:rPr lang="en-US" dirty="0">
                <a:solidFill>
                  <a:srgbClr val="FF0000"/>
                </a:solidFill>
              </a:rPr>
              <a:t>Code Review</a:t>
            </a:r>
          </a:p>
          <a:p>
            <a:pPr marL="0" indent="0">
              <a:buNone/>
            </a:pPr>
            <a:endParaRPr lang="en-US" dirty="0"/>
          </a:p>
          <a:p>
            <a:pPr marL="0" indent="0">
              <a:buNone/>
            </a:pPr>
            <a:r>
              <a:rPr lang="en-US" dirty="0"/>
              <a:t>&lt;What you did, how did you contribute&gt;</a:t>
            </a:r>
          </a:p>
          <a:p>
            <a:pPr marL="0" indent="0">
              <a:buNone/>
            </a:pPr>
            <a:r>
              <a:rPr lang="en-US" dirty="0"/>
              <a:t>&lt;ENGX experience: set up unit tests, testing pyramid, engineering best practices, etc.&gt;</a:t>
            </a:r>
          </a:p>
          <a:p>
            <a:pPr marL="0" indent="0">
              <a:buNone/>
            </a:pPr>
            <a:r>
              <a:rPr lang="en-US" dirty="0"/>
              <a:t>&lt;Any quality process from development point of view: static code analysis, CI/CD pipelines, code reviews, etc.&gt; </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a:p>
            <a:pPr marL="0" indent="0">
              <a:buNone/>
            </a:pPr>
            <a:r>
              <a:rPr lang="en-US" dirty="0"/>
              <a:t> </a:t>
            </a:r>
          </a:p>
        </p:txBody>
      </p:sp>
      <p:sp>
        <p:nvSpPr>
          <p:cNvPr id="4" name="Slide Number Placeholder 3">
            <a:extLst>
              <a:ext uri="{FF2B5EF4-FFF2-40B4-BE49-F238E27FC236}">
                <a16:creationId xmlns:a16="http://schemas.microsoft.com/office/drawing/2014/main" id="{3556BD0F-2BEF-4478-9FA4-49270F475B4A}"/>
              </a:ext>
            </a:extLst>
          </p:cNvPr>
          <p:cNvSpPr>
            <a:spLocks noGrp="1"/>
          </p:cNvSpPr>
          <p:nvPr>
            <p:ph type="sldNum" sz="quarter" idx="4"/>
          </p:nvPr>
        </p:nvSpPr>
        <p:spPr/>
        <p:txBody>
          <a:bodyPr/>
          <a:lstStyle/>
          <a:p>
            <a:fld id="{3A707DD9-E92B-45E8-BE0A-E6B2EDF345EB}" type="slidenum">
              <a:rPr lang="en-US" smtClean="0"/>
              <a:pPr/>
              <a:t>23</a:t>
            </a:fld>
            <a:endParaRPr lang="en-US"/>
          </a:p>
        </p:txBody>
      </p:sp>
    </p:spTree>
    <p:extLst>
      <p:ext uri="{BB962C8B-B14F-4D97-AF65-F5344CB8AC3E}">
        <p14:creationId xmlns:p14="http://schemas.microsoft.com/office/powerpoint/2010/main" val="2207129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DDAEEC7-441C-4E02-881C-07DA662373B3}"/>
              </a:ext>
            </a:extLst>
          </p:cNvPr>
          <p:cNvSpPr>
            <a:spLocks noGrp="1"/>
          </p:cNvSpPr>
          <p:nvPr>
            <p:ph type="title"/>
          </p:nvPr>
        </p:nvSpPr>
        <p:spPr/>
        <p:txBody>
          <a:bodyPr/>
          <a:lstStyle/>
          <a:p>
            <a:r>
              <a:rPr lang="en-US"/>
              <a:t>SOFTWARE PROCESS KNOWLEDGE</a:t>
            </a:r>
          </a:p>
        </p:txBody>
      </p:sp>
      <p:sp>
        <p:nvSpPr>
          <p:cNvPr id="5" name="Slide Number Placeholder 4">
            <a:extLst>
              <a:ext uri="{FF2B5EF4-FFF2-40B4-BE49-F238E27FC236}">
                <a16:creationId xmlns:a16="http://schemas.microsoft.com/office/drawing/2014/main" id="{84D62D9A-3926-4C9C-8776-7E8B0AEC83B8}"/>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24</a:t>
            </a:fld>
            <a:endParaRPr lang="en-US"/>
          </a:p>
        </p:txBody>
      </p:sp>
    </p:spTree>
    <p:extLst>
      <p:ext uri="{BB962C8B-B14F-4D97-AF65-F5344CB8AC3E}">
        <p14:creationId xmlns:p14="http://schemas.microsoft.com/office/powerpoint/2010/main" val="2839710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a:t>SOFTWARE PROCESS: Overview &lt;e.g. the team and you, and any diagram&gt;</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25</a:t>
            </a:fld>
            <a:endParaRPr lang="en-US"/>
          </a:p>
        </p:txBody>
      </p:sp>
      <p:graphicFrame>
        <p:nvGraphicFramePr>
          <p:cNvPr id="2" name="Diagram 1">
            <a:extLst>
              <a:ext uri="{FF2B5EF4-FFF2-40B4-BE49-F238E27FC236}">
                <a16:creationId xmlns:a16="http://schemas.microsoft.com/office/drawing/2014/main" id="{CF4841E4-D4DF-4821-A3A7-AFED011E0E5C}"/>
              </a:ext>
            </a:extLst>
          </p:cNvPr>
          <p:cNvGraphicFramePr/>
          <p:nvPr>
            <p:extLst>
              <p:ext uri="{D42A27DB-BD31-4B8C-83A1-F6EECF244321}">
                <p14:modId xmlns:p14="http://schemas.microsoft.com/office/powerpoint/2010/main" val="1512054371"/>
              </p:ext>
            </p:extLst>
          </p:nvPr>
        </p:nvGraphicFramePr>
        <p:xfrm>
          <a:off x="2499756" y="837209"/>
          <a:ext cx="6409128" cy="2546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3520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102C28-93B6-460D-A142-B5D3420159D9}"/>
              </a:ext>
            </a:extLst>
          </p:cNvPr>
          <p:cNvSpPr>
            <a:spLocks noGrp="1"/>
          </p:cNvSpPr>
          <p:nvPr>
            <p:ph type="title"/>
          </p:nvPr>
        </p:nvSpPr>
        <p:spPr/>
        <p:txBody>
          <a:bodyPr/>
          <a:lstStyle/>
          <a:p>
            <a:r>
              <a:rPr lang="en-US" b="1"/>
              <a:t>SOFTWARE PROCESS: My participation</a:t>
            </a:r>
          </a:p>
        </p:txBody>
      </p:sp>
      <p:sp>
        <p:nvSpPr>
          <p:cNvPr id="8" name="Content Placeholder 7">
            <a:extLst>
              <a:ext uri="{FF2B5EF4-FFF2-40B4-BE49-F238E27FC236}">
                <a16:creationId xmlns:a16="http://schemas.microsoft.com/office/drawing/2014/main" id="{06572BEE-D620-4C67-84DC-3FEAFD8A0B57}"/>
              </a:ext>
            </a:extLst>
          </p:cNvPr>
          <p:cNvSpPr>
            <a:spLocks noGrp="1"/>
          </p:cNvSpPr>
          <p:nvPr>
            <p:ph sz="quarter" idx="10"/>
          </p:nvPr>
        </p:nvSpPr>
        <p:spPr/>
        <p:txBody>
          <a:bodyPr/>
          <a:lstStyle/>
          <a:p>
            <a:pPr marL="0" indent="0">
              <a:buNone/>
            </a:pPr>
            <a:r>
              <a:rPr lang="en-US" dirty="0"/>
              <a:t>&lt;What you did, how did you contribute&gt;</a:t>
            </a:r>
          </a:p>
          <a:p>
            <a:pPr marL="0" indent="0">
              <a:buNone/>
            </a:pPr>
            <a:r>
              <a:rPr lang="en-US" dirty="0"/>
              <a:t>&lt;Your experience in following/implementing SDLC phases (e.g. using SCRUM, KANBAN, etc.)&gt;</a:t>
            </a:r>
          </a:p>
          <a:p>
            <a:pPr marL="0" indent="0">
              <a:buNone/>
            </a:pPr>
            <a:r>
              <a:rPr lang="en-US" dirty="0">
                <a:solidFill>
                  <a:srgbClr val="FF0000"/>
                </a:solidFill>
              </a:rPr>
              <a:t>Participating in sprint plannings, retrospectives, story point evaluation, daily standups.</a:t>
            </a:r>
          </a:p>
          <a:p>
            <a:pPr marL="0" indent="0">
              <a:buNone/>
            </a:pPr>
            <a:endParaRPr lang="en-US" dirty="0"/>
          </a:p>
          <a:p>
            <a:pPr marL="0" indent="0">
              <a:buNone/>
            </a:pPr>
            <a:r>
              <a:rPr lang="en-US" dirty="0"/>
              <a:t>&lt;Your current project processes&gt;</a:t>
            </a:r>
          </a:p>
          <a:p>
            <a:pPr marL="0" indent="0">
              <a:buNone/>
            </a:pPr>
            <a:r>
              <a:rPr lang="en-US" dirty="0"/>
              <a:t>Agile</a:t>
            </a:r>
          </a:p>
          <a:p>
            <a:pPr marL="0" indent="0">
              <a:buNone/>
            </a:pPr>
            <a:r>
              <a:rPr lang="en-US" dirty="0"/>
              <a:t>&lt;Best engineering practices&gt; </a:t>
            </a:r>
          </a:p>
          <a:p>
            <a:pPr marL="0" indent="0">
              <a:buNone/>
            </a:pPr>
            <a:r>
              <a:rPr lang="en-US" dirty="0"/>
              <a:t>&lt;Set up team from scratch/join different teams&gt;  </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p:txBody>
      </p:sp>
      <p:sp>
        <p:nvSpPr>
          <p:cNvPr id="4" name="Slide Number Placeholder 3">
            <a:extLst>
              <a:ext uri="{FF2B5EF4-FFF2-40B4-BE49-F238E27FC236}">
                <a16:creationId xmlns:a16="http://schemas.microsoft.com/office/drawing/2014/main" id="{3556BD0F-2BEF-4478-9FA4-49270F475B4A}"/>
              </a:ext>
            </a:extLst>
          </p:cNvPr>
          <p:cNvSpPr>
            <a:spLocks noGrp="1"/>
          </p:cNvSpPr>
          <p:nvPr>
            <p:ph type="sldNum" sz="quarter" idx="4"/>
          </p:nvPr>
        </p:nvSpPr>
        <p:spPr/>
        <p:txBody>
          <a:bodyPr/>
          <a:lstStyle/>
          <a:p>
            <a:fld id="{3A707DD9-E92B-45E8-BE0A-E6B2EDF345EB}" type="slidenum">
              <a:rPr lang="en-US" smtClean="0"/>
              <a:pPr/>
              <a:t>26</a:t>
            </a:fld>
            <a:endParaRPr lang="en-US"/>
          </a:p>
        </p:txBody>
      </p:sp>
    </p:spTree>
    <p:extLst>
      <p:ext uri="{BB962C8B-B14F-4D97-AF65-F5344CB8AC3E}">
        <p14:creationId xmlns:p14="http://schemas.microsoft.com/office/powerpoint/2010/main" val="3615634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FINAL WORDS</a:t>
            </a:r>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27</a:t>
            </a:fld>
            <a:endParaRPr lang="en-US"/>
          </a:p>
        </p:txBody>
      </p:sp>
    </p:spTree>
    <p:extLst>
      <p:ext uri="{BB962C8B-B14F-4D97-AF65-F5344CB8AC3E}">
        <p14:creationId xmlns:p14="http://schemas.microsoft.com/office/powerpoint/2010/main" val="3029713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AD7407-67DA-4B58-8C70-9A8415C86BA6}"/>
              </a:ext>
            </a:extLst>
          </p:cNvPr>
          <p:cNvSpPr>
            <a:spLocks noGrp="1"/>
          </p:cNvSpPr>
          <p:nvPr>
            <p:ph type="title"/>
          </p:nvPr>
        </p:nvSpPr>
        <p:spPr/>
        <p:txBody>
          <a:bodyPr/>
          <a:lstStyle/>
          <a:p>
            <a:r>
              <a:rPr lang="en-US" b="1"/>
              <a:t>SUMMARY. Why I’m ready for the next position</a:t>
            </a:r>
          </a:p>
        </p:txBody>
      </p:sp>
      <p:sp>
        <p:nvSpPr>
          <p:cNvPr id="8" name="Text Placeholder 7">
            <a:extLst>
              <a:ext uri="{FF2B5EF4-FFF2-40B4-BE49-F238E27FC236}">
                <a16:creationId xmlns:a16="http://schemas.microsoft.com/office/drawing/2014/main" id="{4C874E20-5686-4C27-B884-1E070ECF7F7D}"/>
              </a:ext>
            </a:extLst>
          </p:cNvPr>
          <p:cNvSpPr>
            <a:spLocks noGrp="1"/>
          </p:cNvSpPr>
          <p:nvPr>
            <p:ph sz="quarter" idx="10"/>
          </p:nvPr>
        </p:nvSpPr>
        <p:spPr>
          <a:xfrm>
            <a:off x="289152" y="1519070"/>
            <a:ext cx="8429625" cy="2182592"/>
          </a:xfrm>
        </p:spPr>
        <p:txBody>
          <a:bodyPr/>
          <a:lstStyle/>
          <a:p>
            <a:pPr marL="0" indent="0">
              <a:buNone/>
            </a:pPr>
            <a:r>
              <a:rPr lang="en-US" b="0" i="0" cap="all" dirty="0">
                <a:solidFill>
                  <a:srgbClr val="000000"/>
                </a:solidFill>
                <a:effectLst/>
                <a:highlight>
                  <a:srgbClr val="ECECEC"/>
                </a:highlight>
                <a:latin typeface="Source Sans Pro Regular"/>
              </a:rPr>
              <a:t>ROLES PLAYED ON A PROJECT – </a:t>
            </a:r>
            <a:r>
              <a:rPr lang="en-US" dirty="0"/>
              <a:t>My last position on Epam project was a Key Developer and the current is senior. Also, I played role of Project coordinator and architect’s role on my side non-profitable fitness application project. </a:t>
            </a:r>
          </a:p>
          <a:p>
            <a:pPr marL="0" indent="0">
              <a:buNone/>
            </a:pPr>
            <a:r>
              <a:rPr lang="en-US" b="0" i="0" cap="all" dirty="0">
                <a:solidFill>
                  <a:srgbClr val="000000"/>
                </a:solidFill>
                <a:effectLst/>
                <a:highlight>
                  <a:srgbClr val="ECECEC"/>
                </a:highlight>
                <a:latin typeface="Source Sans Pro Regular" panose="020B0503030403020204" pitchFamily="34" charset="0"/>
              </a:rPr>
              <a:t>DEVELOPMENT EXPERIENCE AND KNOWLEDGE </a:t>
            </a:r>
            <a:r>
              <a:rPr lang="en-US" dirty="0"/>
              <a:t>– My main goal in knowledge transfer is to explain thing that I wish it had been explained to me by setting topic’s boundaries, locating key aspects so the lister can connect the dots, understand scope of the topic and “draw” a map in mind and then filling the space with details but not going outside of the scopes by that avoiding unrelated/unnecessary thoughts and questions. I play mentor role and do posts on </a:t>
            </a:r>
            <a:r>
              <a:rPr lang="en-US" dirty="0" err="1"/>
              <a:t>linkedin</a:t>
            </a:r>
            <a:r>
              <a:rPr lang="en-US" dirty="0"/>
              <a:t> and contribute to Microsoft docs mainly taking as a source - books.</a:t>
            </a:r>
          </a:p>
          <a:p>
            <a:pPr marL="0" indent="0">
              <a:buNone/>
            </a:pPr>
            <a:r>
              <a:rPr lang="en-US" b="0" i="0" cap="all" dirty="0">
                <a:solidFill>
                  <a:srgbClr val="000000"/>
                </a:solidFill>
                <a:effectLst/>
                <a:highlight>
                  <a:srgbClr val="ECECEC"/>
                </a:highlight>
                <a:latin typeface="Source Sans Pro Regular" panose="020B0503030403020204" pitchFamily="34" charset="0"/>
              </a:rPr>
              <a:t> DESIGN, ARCHITECTURE AND DOCUMENTATION SKILLS – </a:t>
            </a:r>
            <a:r>
              <a:rPr lang="en-US" dirty="0"/>
              <a:t>I can explain solution pros and cons in terms of time, effort, justified effort, expendability and maintainability. My vision is – go as simple as possible unless it is necessary to make code comply certain patterns and architectural principals. We should deliver working product that is agile and easy to change, not going fast initially and then struggle with early architectural designs which hard to foresee if it is justified.</a:t>
            </a:r>
          </a:p>
          <a:p>
            <a:pPr marL="0" indent="0">
              <a:buNone/>
            </a:pPr>
            <a:r>
              <a:rPr lang="en-US" b="0" i="0" cap="all" dirty="0">
                <a:solidFill>
                  <a:srgbClr val="000000"/>
                </a:solidFill>
                <a:effectLst/>
                <a:highlight>
                  <a:srgbClr val="ECECEC"/>
                </a:highlight>
                <a:latin typeface="Source Sans Pro Regular" panose="020B0503030403020204" pitchFamily="34" charset="0"/>
              </a:rPr>
              <a:t>RELIABILITY </a:t>
            </a:r>
            <a:r>
              <a:rPr lang="en-US" dirty="0"/>
              <a:t>– I can work without supervision and able to predict potential issues and ask clarifying questions ahead. Also, I’m able to answer aroused  questions by myself by looking at the code, commit history, etc. Codding is the latest thing to do.</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C85DE3D2-F816-4FC5-8A64-81D511508E63}"/>
              </a:ext>
            </a:extLst>
          </p:cNvPr>
          <p:cNvSpPr>
            <a:spLocks noGrp="1"/>
          </p:cNvSpPr>
          <p:nvPr>
            <p:ph type="sldNum" sz="quarter" idx="4"/>
          </p:nvPr>
        </p:nvSpPr>
        <p:spPr/>
        <p:txBody>
          <a:bodyPr/>
          <a:lstStyle/>
          <a:p>
            <a:fld id="{3A707DD9-E92B-45E8-BE0A-E6B2EDF345EB}" type="slidenum">
              <a:rPr lang="en-US" smtClean="0"/>
              <a:pPr/>
              <a:t>28</a:t>
            </a:fld>
            <a:endParaRPr lang="en-US"/>
          </a:p>
        </p:txBody>
      </p:sp>
      <p:sp>
        <p:nvSpPr>
          <p:cNvPr id="12" name="Text Placeholder 7">
            <a:extLst>
              <a:ext uri="{FF2B5EF4-FFF2-40B4-BE49-F238E27FC236}">
                <a16:creationId xmlns:a16="http://schemas.microsoft.com/office/drawing/2014/main" id="{ABFC6CAF-A097-43B0-BCB6-2DA62D79FCC8}"/>
              </a:ext>
            </a:extLst>
          </p:cNvPr>
          <p:cNvSpPr txBox="1">
            <a:spLocks/>
          </p:cNvSpPr>
          <p:nvPr/>
        </p:nvSpPr>
        <p:spPr>
          <a:xfrm>
            <a:off x="289152" y="3124519"/>
            <a:ext cx="8429625" cy="114935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3" name="Text Placeholder 2">
            <a:extLst>
              <a:ext uri="{FF2B5EF4-FFF2-40B4-BE49-F238E27FC236}">
                <a16:creationId xmlns:a16="http://schemas.microsoft.com/office/drawing/2014/main" id="{B8E0FF39-12C5-24E3-3C9B-67CCE08E8CA8}"/>
              </a:ext>
            </a:extLst>
          </p:cNvPr>
          <p:cNvSpPr>
            <a:spLocks noGrp="1"/>
          </p:cNvSpPr>
          <p:nvPr>
            <p:ph type="body" sz="quarter" idx="11"/>
          </p:nvPr>
        </p:nvSpPr>
        <p:spPr>
          <a:xfrm>
            <a:off x="425718" y="853261"/>
            <a:ext cx="8429625" cy="342900"/>
          </a:xfrm>
        </p:spPr>
        <p:txBody>
          <a:bodyPr/>
          <a:lstStyle/>
          <a:p>
            <a:endParaRPr lang="en-US" dirty="0"/>
          </a:p>
        </p:txBody>
      </p:sp>
    </p:spTree>
    <p:extLst>
      <p:ext uri="{BB962C8B-B14F-4D97-AF65-F5344CB8AC3E}">
        <p14:creationId xmlns:p14="http://schemas.microsoft.com/office/powerpoint/2010/main" val="294513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Ready to answer your questions</a:t>
            </a:r>
            <a:br>
              <a:rPr lang="en-US" dirty="0"/>
            </a:br>
            <a:br>
              <a:rPr lang="en-US" dirty="0"/>
            </a:br>
            <a:r>
              <a:rPr lang="en-US" dirty="0"/>
              <a:t>Thank you!</a:t>
            </a:r>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29</a:t>
            </a:fld>
            <a:endParaRPr lang="en-US"/>
          </a:p>
        </p:txBody>
      </p:sp>
    </p:spTree>
    <p:extLst>
      <p:ext uri="{BB962C8B-B14F-4D97-AF65-F5344CB8AC3E}">
        <p14:creationId xmlns:p14="http://schemas.microsoft.com/office/powerpoint/2010/main" val="144045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85757" y="1102774"/>
            <a:ext cx="3986211" cy="3422649"/>
          </a:xfrm>
        </p:spPr>
        <p:txBody>
          <a:bodyPr vert="horz" lIns="0" tIns="0" rIns="0" bIns="0" rtlCol="0" anchor="t">
            <a:noAutofit/>
          </a:bodyPr>
          <a:lstStyle/>
          <a:p>
            <a:pPr marL="0" indent="0">
              <a:lnSpc>
                <a:spcPct val="100000"/>
              </a:lnSpc>
              <a:buNone/>
            </a:pPr>
            <a:r>
              <a:rPr lang="en-US" b="1" dirty="0"/>
              <a:t>My core skills:</a:t>
            </a:r>
          </a:p>
          <a:p>
            <a:pPr>
              <a:lnSpc>
                <a:spcPct val="100000"/>
              </a:lnSpc>
            </a:pPr>
            <a:r>
              <a:rPr lang="en-US" dirty="0"/>
              <a:t>.NET technologies such as ASP.NET Core, Entity Framework</a:t>
            </a:r>
          </a:p>
          <a:p>
            <a:pPr>
              <a:lnSpc>
                <a:spcPct val="100000"/>
              </a:lnSpc>
            </a:pPr>
            <a:r>
              <a:rPr lang="en-US" b="1" dirty="0"/>
              <a:t>Relational </a:t>
            </a:r>
            <a:r>
              <a:rPr lang="en-US" dirty="0"/>
              <a:t>and </a:t>
            </a:r>
            <a:r>
              <a:rPr lang="en-US" b="1" dirty="0"/>
              <a:t>Non-Relational databases</a:t>
            </a:r>
          </a:p>
          <a:p>
            <a:pPr>
              <a:lnSpc>
                <a:spcPct val="100000"/>
              </a:lnSpc>
            </a:pPr>
            <a:r>
              <a:rPr lang="en-US" dirty="0"/>
              <a:t>Authentication, Authorization, Role base access control, HMAC, OAuth2</a:t>
            </a:r>
          </a:p>
          <a:p>
            <a:pPr>
              <a:lnSpc>
                <a:spcPct val="100000"/>
              </a:lnSpc>
            </a:pPr>
            <a:r>
              <a:rPr lang="en-US" dirty="0"/>
              <a:t>Cloud platforms (mostly Azure) </a:t>
            </a:r>
          </a:p>
          <a:p>
            <a:pPr>
              <a:lnSpc>
                <a:spcPct val="100000"/>
              </a:lnSpc>
            </a:pPr>
            <a:endParaRPr lang="en-US" dirty="0"/>
          </a:p>
          <a:p>
            <a:pPr marL="0" indent="0">
              <a:lnSpc>
                <a:spcPct val="100000"/>
              </a:lnSpc>
              <a:buNone/>
            </a:pPr>
            <a:r>
              <a:rPr lang="en-US" b="1" dirty="0"/>
              <a:t>My focus areas:</a:t>
            </a:r>
            <a:endParaRPr lang="en-US" b="1" dirty="0">
              <a:cs typeface="Calibri Light"/>
            </a:endParaRPr>
          </a:p>
          <a:p>
            <a:pPr>
              <a:lnSpc>
                <a:spcPct val="100000"/>
              </a:lnSpc>
            </a:pPr>
            <a:r>
              <a:rPr lang="en-US" dirty="0"/>
              <a:t>Web API development, Desktop apps, Database management</a:t>
            </a:r>
          </a:p>
          <a:p>
            <a:pPr>
              <a:lnSpc>
                <a:spcPct val="100000"/>
              </a:lnSpc>
            </a:pPr>
            <a:r>
              <a:rPr lang="en-US" dirty="0">
                <a:cs typeface="Calibri Light"/>
              </a:rPr>
              <a:t>Project management and ownership </a:t>
            </a:r>
          </a:p>
          <a:p>
            <a:pPr>
              <a:lnSpc>
                <a:spcPct val="100000"/>
              </a:lnSpc>
            </a:pPr>
            <a:r>
              <a:rPr lang="en-US" dirty="0">
                <a:cs typeface="Calibri Light"/>
              </a:rPr>
              <a:t>Learning, teaching and sharing experience in understandable way</a:t>
            </a:r>
          </a:p>
          <a:p>
            <a:pPr>
              <a:lnSpc>
                <a:spcPct val="100000"/>
              </a:lnSpc>
            </a:pPr>
            <a:endParaRPr lang="en-US" dirty="0"/>
          </a:p>
          <a:p>
            <a:pPr marL="0" indent="0">
              <a:lnSpc>
                <a:spcPct val="100000"/>
              </a:lnSpc>
              <a:buNone/>
            </a:pPr>
            <a:r>
              <a:rPr lang="en-US" b="1" dirty="0"/>
              <a:t>My world level activities or certifications: </a:t>
            </a:r>
            <a:endParaRPr lang="en-US" b="1" dirty="0">
              <a:cs typeface="Calibri Light"/>
            </a:endParaRPr>
          </a:p>
          <a:p>
            <a:pPr>
              <a:lnSpc>
                <a:spcPct val="100000"/>
              </a:lnSpc>
            </a:pPr>
            <a:r>
              <a:rPr lang="en-US" dirty="0"/>
              <a:t>non such</a:t>
            </a:r>
          </a:p>
          <a:p>
            <a:pPr marL="0" indent="0">
              <a:lnSpc>
                <a:spcPct val="100000"/>
              </a:lnSpc>
              <a:buNone/>
            </a:pPr>
            <a:endParaRPr lang="en-US" dirty="0"/>
          </a:p>
        </p:txBody>
      </p:sp>
      <p:sp>
        <p:nvSpPr>
          <p:cNvPr id="5" name="Text Placeholder 4">
            <a:extLst>
              <a:ext uri="{FF2B5EF4-FFF2-40B4-BE49-F238E27FC236}">
                <a16:creationId xmlns:a16="http://schemas.microsoft.com/office/drawing/2014/main" id="{EF19F599-9E5A-40A4-8AC5-6C97D1AA1592}"/>
              </a:ext>
            </a:extLst>
          </p:cNvPr>
          <p:cNvSpPr>
            <a:spLocks noGrp="1"/>
          </p:cNvSpPr>
          <p:nvPr>
            <p:ph type="body" sz="quarter" idx="12"/>
          </p:nvPr>
        </p:nvSpPr>
        <p:spPr>
          <a:xfrm>
            <a:off x="5245893" y="3625459"/>
            <a:ext cx="3986212" cy="342900"/>
          </a:xfrm>
        </p:spPr>
        <p:txBody>
          <a:bodyPr/>
          <a:lstStyle/>
          <a:p>
            <a:pPr algn="ctr"/>
            <a:r>
              <a:rPr lang="en-US">
                <a:solidFill>
                  <a:schemeClr val="bg1"/>
                </a:solidFill>
              </a:rPr>
              <a:t>&lt;Name&gt;</a:t>
            </a:r>
            <a:endParaRPr lang="ru-RU">
              <a:solidFill>
                <a:schemeClr val="bg1"/>
              </a:solidFill>
            </a:endParaRPr>
          </a:p>
        </p:txBody>
      </p:sp>
      <p:sp>
        <p:nvSpPr>
          <p:cNvPr id="2" name="Title 1"/>
          <p:cNvSpPr>
            <a:spLocks noGrp="1"/>
          </p:cNvSpPr>
          <p:nvPr>
            <p:ph type="title" idx="4294967295"/>
          </p:nvPr>
        </p:nvSpPr>
        <p:spPr>
          <a:xfrm>
            <a:off x="285757" y="235580"/>
            <a:ext cx="8426450" cy="301625"/>
          </a:xfrm>
        </p:spPr>
        <p:txBody>
          <a:bodyPr/>
          <a:lstStyle/>
          <a:p>
            <a:r>
              <a:rPr lang="en-US"/>
              <a:t>About me</a:t>
            </a:r>
          </a:p>
        </p:txBody>
      </p:sp>
      <p:sp>
        <p:nvSpPr>
          <p:cNvPr id="9" name="Text Placeholder 8">
            <a:extLst>
              <a:ext uri="{FF2B5EF4-FFF2-40B4-BE49-F238E27FC236}">
                <a16:creationId xmlns:a16="http://schemas.microsoft.com/office/drawing/2014/main" id="{35C07124-C3BC-4B02-8FA1-6FDB80709C39}"/>
              </a:ext>
            </a:extLst>
          </p:cNvPr>
          <p:cNvSpPr>
            <a:spLocks noGrp="1"/>
          </p:cNvSpPr>
          <p:nvPr>
            <p:ph type="body" sz="quarter" idx="15"/>
          </p:nvPr>
        </p:nvSpPr>
        <p:spPr>
          <a:xfrm>
            <a:off x="0" y="618077"/>
            <a:ext cx="5332837" cy="243510"/>
          </a:xfrm>
          <a:solidFill>
            <a:srgbClr val="E5E2E7"/>
          </a:solidFill>
          <a:effectLst>
            <a:reflection blurRad="6350" stA="52000" endA="300" endPos="35000" dir="5400000" sy="-100000" algn="bl" rotWithShape="0"/>
          </a:effectLst>
        </p:spPr>
        <p:txBody>
          <a:bodyPr vert="horz" wrap="none" lIns="0" tIns="0" rIns="0" bIns="0" rtlCol="0" anchor="t">
            <a:noAutofit/>
          </a:bodyPr>
          <a:lstStyle/>
          <a:p>
            <a:r>
              <a:rPr lang="en-US" sz="1050" i="0" cap="small" dirty="0">
                <a:latin typeface="+mj-lt"/>
              </a:rPr>
              <a:t>       Software Engineer with 5+ years of experience, 5+ years in .NET</a:t>
            </a:r>
          </a:p>
        </p:txBody>
      </p:sp>
      <p:sp>
        <p:nvSpPr>
          <p:cNvPr id="13" name="Picture Placeholder 12">
            <a:extLst>
              <a:ext uri="{FF2B5EF4-FFF2-40B4-BE49-F238E27FC236}">
                <a16:creationId xmlns:a16="http://schemas.microsoft.com/office/drawing/2014/main" id="{44986B25-6929-E44C-972A-1C7D4EAD0A09}"/>
              </a:ext>
            </a:extLst>
          </p:cNvPr>
          <p:cNvSpPr>
            <a:spLocks noGrp="1"/>
          </p:cNvSpPr>
          <p:nvPr>
            <p:ph type="pic" sz="quarter" idx="14"/>
          </p:nvPr>
        </p:nvSpPr>
        <p:spPr/>
        <p:txBody>
          <a:bodyPr/>
          <a:lstStyle/>
          <a:p>
            <a:endParaRPr lang="en-US"/>
          </a:p>
        </p:txBody>
      </p:sp>
    </p:spTree>
    <p:extLst>
      <p:ext uri="{BB962C8B-B14F-4D97-AF65-F5344CB8AC3E}">
        <p14:creationId xmlns:p14="http://schemas.microsoft.com/office/powerpoint/2010/main" val="371149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experience/career path overview</a:t>
            </a:r>
          </a:p>
        </p:txBody>
      </p:sp>
      <p:sp>
        <p:nvSpPr>
          <p:cNvPr id="4" name="Slide Number Placeholder 3">
            <a:extLst>
              <a:ext uri="{FF2B5EF4-FFF2-40B4-BE49-F238E27FC236}">
                <a16:creationId xmlns:a16="http://schemas.microsoft.com/office/drawing/2014/main" id="{706F2CBD-7975-49B2-810C-75BFA6E26F22}"/>
              </a:ext>
            </a:extLst>
          </p:cNvPr>
          <p:cNvSpPr>
            <a:spLocks noGrp="1"/>
          </p:cNvSpPr>
          <p:nvPr>
            <p:ph type="sldNum" sz="quarter" idx="4"/>
          </p:nvPr>
        </p:nvSpPr>
        <p:spPr/>
        <p:txBody>
          <a:bodyPr/>
          <a:lstStyle/>
          <a:p>
            <a:fld id="{3A707DD9-E92B-45E8-BE0A-E6B2EDF345EB}" type="slidenum">
              <a:rPr lang="en-US" smtClean="0"/>
              <a:pPr/>
              <a:t>4</a:t>
            </a:fld>
            <a:endParaRPr lang="en-US" dirty="0"/>
          </a:p>
        </p:txBody>
      </p:sp>
      <p:graphicFrame>
        <p:nvGraphicFramePr>
          <p:cNvPr id="5" name="Diagram 4">
            <a:extLst>
              <a:ext uri="{FF2B5EF4-FFF2-40B4-BE49-F238E27FC236}">
                <a16:creationId xmlns:a16="http://schemas.microsoft.com/office/drawing/2014/main" id="{8C99DA43-C452-4A4C-8F4F-283CCB1CDA8E}"/>
              </a:ext>
            </a:extLst>
          </p:cNvPr>
          <p:cNvGraphicFramePr/>
          <p:nvPr>
            <p:extLst>
              <p:ext uri="{D42A27DB-BD31-4B8C-83A1-F6EECF244321}">
                <p14:modId xmlns:p14="http://schemas.microsoft.com/office/powerpoint/2010/main" val="3252769896"/>
              </p:ext>
            </p:extLst>
          </p:nvPr>
        </p:nvGraphicFramePr>
        <p:xfrm>
          <a:off x="357187" y="1752170"/>
          <a:ext cx="8634413" cy="2724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723DB448-374E-19E8-5EAB-6392F2774EB0}"/>
              </a:ext>
            </a:extLst>
          </p:cNvPr>
          <p:cNvSpPr txBox="1">
            <a:spLocks/>
          </p:cNvSpPr>
          <p:nvPr/>
        </p:nvSpPr>
        <p:spPr>
          <a:xfrm>
            <a:off x="214158" y="507294"/>
            <a:ext cx="8258422" cy="74676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Started the career with Database first monolith desktop project with custom ORM and business logic handled in SQL SPs and Functions then moved to microservices Web APIs with EF as the ORM. </a:t>
            </a:r>
          </a:p>
          <a:p>
            <a:pPr marL="0" indent="0">
              <a:buFont typeface="Arial" panose="020B0604020202020204" pitchFamily="34" charset="0"/>
              <a:buNone/>
            </a:pPr>
            <a:r>
              <a:rPr lang="en-US" dirty="0"/>
              <a:t>  Simultaneously </a:t>
            </a:r>
            <a:r>
              <a:rPr lang="en-US" b="1" dirty="0"/>
              <a:t>started</a:t>
            </a:r>
            <a:r>
              <a:rPr lang="en-US" dirty="0"/>
              <a:t> and </a:t>
            </a:r>
            <a:r>
              <a:rPr lang="en-US" b="1" dirty="0"/>
              <a:t>managed</a:t>
            </a:r>
            <a:r>
              <a:rPr lang="en-US" dirty="0"/>
              <a:t> my </a:t>
            </a:r>
            <a:r>
              <a:rPr lang="en-US" b="1" dirty="0"/>
              <a:t>pet project to help my fitness trainer </a:t>
            </a:r>
            <a:r>
              <a:rPr lang="en-US" dirty="0"/>
              <a:t>to work with his trainees online seamlessly and promptly where I </a:t>
            </a:r>
            <a:r>
              <a:rPr lang="en-US" b="1" dirty="0"/>
              <a:t>involved my friends </a:t>
            </a:r>
            <a:r>
              <a:rPr lang="en-US" dirty="0"/>
              <a:t>and </a:t>
            </a:r>
            <a:r>
              <a:rPr lang="en-US" b="1" dirty="0"/>
              <a:t>created tasks </a:t>
            </a:r>
            <a:r>
              <a:rPr lang="en-US" dirty="0"/>
              <a:t>for them on </a:t>
            </a:r>
            <a:r>
              <a:rPr lang="en-US" b="1" dirty="0"/>
              <a:t>GitHub Project </a:t>
            </a:r>
            <a:r>
              <a:rPr lang="en-US" dirty="0"/>
              <a:t>with </a:t>
            </a:r>
            <a:r>
              <a:rPr lang="en-US" b="1" dirty="0"/>
              <a:t>diagrams</a:t>
            </a:r>
            <a:r>
              <a:rPr lang="en-US" dirty="0"/>
              <a:t> and </a:t>
            </a:r>
            <a:r>
              <a:rPr lang="en-US" b="1" dirty="0"/>
              <a:t>detailed descriptions</a:t>
            </a:r>
            <a:r>
              <a:rPr lang="en-US" dirty="0"/>
              <a:t>. </a:t>
            </a:r>
          </a:p>
          <a:p>
            <a:pPr marL="0" indent="0">
              <a:buFont typeface="Arial" panose="020B0604020202020204" pitchFamily="34" charset="0"/>
              <a:buNone/>
            </a:pPr>
            <a:endParaRPr lang="en-US" sz="1400" b="1" dirty="0">
              <a:solidFill>
                <a:schemeClr val="accent2">
                  <a:lumMod val="75000"/>
                </a:schemeClr>
              </a:solidFill>
            </a:endParaRPr>
          </a:p>
          <a:p>
            <a:pPr marL="0" indent="0">
              <a:buFont typeface="Arial" panose="020B0604020202020204" pitchFamily="34" charset="0"/>
              <a:buNone/>
            </a:pPr>
            <a:endParaRPr lang="en-US" sz="1400" b="1" dirty="0">
              <a:solidFill>
                <a:schemeClr val="accent2">
                  <a:lumMod val="75000"/>
                </a:schemeClr>
              </a:solidFill>
            </a:endParaRPr>
          </a:p>
        </p:txBody>
      </p:sp>
    </p:spTree>
    <p:extLst>
      <p:ext uri="{BB962C8B-B14F-4D97-AF65-F5344CB8AC3E}">
        <p14:creationId xmlns:p14="http://schemas.microsoft.com/office/powerpoint/2010/main" val="310720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27537E-B740-4600-B4FE-373C3DF2CDE6}"/>
              </a:ext>
            </a:extLst>
          </p:cNvPr>
          <p:cNvSpPr>
            <a:spLocks noGrp="1"/>
          </p:cNvSpPr>
          <p:nvPr>
            <p:ph type="title"/>
          </p:nvPr>
        </p:nvSpPr>
        <p:spPr/>
        <p:txBody>
          <a:bodyPr/>
          <a:lstStyle/>
          <a:p>
            <a:r>
              <a:rPr lang="en-US"/>
              <a:t>DEVELOPMENT EXPERIENCE AND KNOWLEDGE</a:t>
            </a:r>
          </a:p>
        </p:txBody>
      </p:sp>
      <p:sp>
        <p:nvSpPr>
          <p:cNvPr id="4" name="Slide Number Placeholder 3">
            <a:extLst>
              <a:ext uri="{FF2B5EF4-FFF2-40B4-BE49-F238E27FC236}">
                <a16:creationId xmlns:a16="http://schemas.microsoft.com/office/drawing/2014/main" id="{C777E39B-EE2E-4529-AA8F-13789074283C}"/>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5</a:t>
            </a:fld>
            <a:endParaRPr lang="en-US"/>
          </a:p>
        </p:txBody>
      </p:sp>
    </p:spTree>
    <p:extLst>
      <p:ext uri="{BB962C8B-B14F-4D97-AF65-F5344CB8AC3E}">
        <p14:creationId xmlns:p14="http://schemas.microsoft.com/office/powerpoint/2010/main" val="251721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Swiss Re</a:t>
            </a:r>
            <a:r>
              <a:rPr lang="en-US" b="1" dirty="0"/>
              <a:t>&gt; — page 1/2</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Domain – Reinsurance company </a:t>
            </a:r>
            <a:endParaRPr lang="ru-RU" dirty="0"/>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4800599" y="1492200"/>
            <a:ext cx="3993357" cy="1320800"/>
          </a:xfrm>
        </p:spPr>
        <p:txBody>
          <a:bodyPr/>
          <a:lstStyle/>
          <a:p>
            <a:r>
              <a:rPr lang="en-US" dirty="0"/>
              <a:t>Period of involvement: &lt;STARTDATE&gt; - &lt;ENDDATE&gt;</a:t>
            </a:r>
          </a:p>
          <a:p>
            <a:r>
              <a:rPr lang="en-US" dirty="0"/>
              <a:t>Team of 9 people</a:t>
            </a:r>
          </a:p>
          <a:p>
            <a:r>
              <a:rPr lang="en-US" dirty="0"/>
              <a:t>Insurance</a:t>
            </a:r>
          </a:p>
          <a:p>
            <a:r>
              <a:rPr lang="en-US" dirty="0"/>
              <a:t>Main stack: .NET, PostgreSQL</a:t>
            </a:r>
          </a:p>
          <a:p>
            <a:r>
              <a:rPr lang="en-US" dirty="0"/>
              <a:t>Infrastructure: Azure, Microservices, Docker</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6</a:t>
            </a:fld>
            <a:endParaRPr lang="en-US"/>
          </a:p>
        </p:txBody>
      </p:sp>
      <p:sp>
        <p:nvSpPr>
          <p:cNvPr id="9" name="Text Placeholder 2">
            <a:extLst>
              <a:ext uri="{FF2B5EF4-FFF2-40B4-BE49-F238E27FC236}">
                <a16:creationId xmlns:a16="http://schemas.microsoft.com/office/drawing/2014/main" id="{4C7EE91A-47FE-4C26-9DEE-BDC449234F2A}"/>
              </a:ext>
            </a:extLst>
          </p:cNvPr>
          <p:cNvSpPr txBox="1">
            <a:spLocks/>
          </p:cNvSpPr>
          <p:nvPr/>
        </p:nvSpPr>
        <p:spPr>
          <a:xfrm>
            <a:off x="357189" y="281300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High level Technical architecture</a:t>
            </a:r>
          </a:p>
        </p:txBody>
      </p:sp>
      <p:sp>
        <p:nvSpPr>
          <p:cNvPr id="14" name="Content Placeholder 1">
            <a:extLst>
              <a:ext uri="{FF2B5EF4-FFF2-40B4-BE49-F238E27FC236}">
                <a16:creationId xmlns:a16="http://schemas.microsoft.com/office/drawing/2014/main" id="{AF29E139-14E7-C043-80C5-A637E4D4ABCC}"/>
              </a:ext>
            </a:extLst>
          </p:cNvPr>
          <p:cNvSpPr txBox="1">
            <a:spLocks/>
          </p:cNvSpPr>
          <p:nvPr/>
        </p:nvSpPr>
        <p:spPr>
          <a:xfrm>
            <a:off x="372894" y="3151292"/>
            <a:ext cx="8413917" cy="147654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Microservices powered by dapper sidecar, deployed on Azure </a:t>
            </a:r>
          </a:p>
          <a:p>
            <a:r>
              <a:rPr lang="en-US" dirty="0"/>
              <a:t>&lt;“Any technically important details that helps to understand complexity of the project”&gt;</a:t>
            </a:r>
          </a:p>
          <a:p>
            <a:r>
              <a:rPr lang="en-US" dirty="0"/>
              <a:t>&lt;“Future growth from technical perspective”&gt;</a:t>
            </a:r>
          </a:p>
          <a:p>
            <a:r>
              <a:rPr lang="en-US" dirty="0"/>
              <a:t>&lt;“Add diagrams in architecture section”&gt;</a:t>
            </a:r>
            <a:endParaRPr lang="ru-RU" dirty="0"/>
          </a:p>
        </p:txBody>
      </p:sp>
      <p:sp>
        <p:nvSpPr>
          <p:cNvPr id="15" name="Text Placeholder 2">
            <a:extLst>
              <a:ext uri="{FF2B5EF4-FFF2-40B4-BE49-F238E27FC236}">
                <a16:creationId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Tree>
    <p:extLst>
      <p:ext uri="{BB962C8B-B14F-4D97-AF65-F5344CB8AC3E}">
        <p14:creationId xmlns:p14="http://schemas.microsoft.com/office/powerpoint/2010/main" val="40475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Swiss Re</a:t>
            </a:r>
            <a:r>
              <a:rPr lang="en-US" b="1" dirty="0"/>
              <a:t>&gt; — page 2/2</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357189" y="1492200"/>
            <a:ext cx="3986211" cy="1149350"/>
          </a:xfrm>
        </p:spPr>
        <p:txBody>
          <a:bodyPr vert="horz" lIns="0" tIns="0" rIns="0" bIns="0" rtlCol="0" anchor="t">
            <a:noAutofit/>
          </a:bodyPr>
          <a:lstStyle/>
          <a:p>
            <a:r>
              <a:rPr lang="en-US" b="1" dirty="0">
                <a:solidFill>
                  <a:srgbClr val="444444"/>
                </a:solidFill>
                <a:ea typeface="ＭＳ Ｐゴシック"/>
              </a:rPr>
              <a:t>Integrate Azure Cognitive Search </a:t>
            </a:r>
            <a:r>
              <a:rPr lang="en-US" dirty="0">
                <a:solidFill>
                  <a:srgbClr val="444444"/>
                </a:solidFill>
                <a:ea typeface="ＭＳ Ｐゴシック"/>
              </a:rPr>
              <a:t>as a separate microservice</a:t>
            </a:r>
          </a:p>
          <a:p>
            <a:r>
              <a:rPr lang="en-US" dirty="0">
                <a:solidFill>
                  <a:srgbClr val="444444"/>
                </a:solidFill>
                <a:ea typeface="ＭＳ Ｐゴシック"/>
              </a:rPr>
              <a:t>Implement new features, refactor complex, unmaintainable code and fix bugs</a:t>
            </a:r>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4800599" y="1492199"/>
            <a:ext cx="3993357" cy="2372592"/>
          </a:xfrm>
        </p:spPr>
        <p:txBody>
          <a:bodyPr vert="horz" lIns="0" tIns="0" rIns="0" bIns="0" rtlCol="0" anchor="t">
            <a:noAutofit/>
          </a:bodyPr>
          <a:lstStyle/>
          <a:p>
            <a:r>
              <a:rPr lang="en-US" dirty="0">
                <a:solidFill>
                  <a:srgbClr val="444444"/>
                </a:solidFill>
                <a:ea typeface="+mj-lt"/>
                <a:cs typeface="+mj-lt"/>
              </a:rPr>
              <a:t>&lt;</a:t>
            </a:r>
            <a:r>
              <a:rPr lang="en-US" dirty="0">
                <a:ea typeface="+mj-lt"/>
                <a:cs typeface="+mj-lt"/>
              </a:rPr>
              <a:t>Lengthy </a:t>
            </a:r>
            <a:r>
              <a:rPr lang="en-US" dirty="0">
                <a:solidFill>
                  <a:srgbClr val="444444"/>
                </a:solidFill>
                <a:ea typeface="+mj-lt"/>
                <a:cs typeface="+mj-lt"/>
              </a:rPr>
              <a:t>explanation of decisions </a:t>
            </a:r>
            <a:r>
              <a:rPr lang="en-US" b="1" dirty="0">
                <a:solidFill>
                  <a:srgbClr val="444444"/>
                </a:solidFill>
                <a:ea typeface="+mj-lt"/>
                <a:cs typeface="+mj-lt"/>
              </a:rPr>
              <a:t>you </a:t>
            </a:r>
            <a:r>
              <a:rPr lang="en-US" dirty="0">
                <a:solidFill>
                  <a:srgbClr val="444444"/>
                </a:solidFill>
                <a:ea typeface="+mj-lt"/>
                <a:cs typeface="+mj-lt"/>
              </a:rPr>
              <a:t>made&gt;</a:t>
            </a:r>
          </a:p>
          <a:p>
            <a:r>
              <a:rPr lang="en-US" dirty="0">
                <a:solidFill>
                  <a:srgbClr val="444444"/>
                </a:solidFill>
                <a:ea typeface="+mj-lt"/>
                <a:cs typeface="+mj-lt"/>
              </a:rPr>
              <a:t>&lt;Other </a:t>
            </a:r>
            <a:r>
              <a:rPr lang="en-US" dirty="0">
                <a:ea typeface="+mj-lt"/>
                <a:cs typeface="+mj-lt"/>
              </a:rPr>
              <a:t>lengthy </a:t>
            </a:r>
            <a:r>
              <a:rPr lang="en-US" dirty="0">
                <a:solidFill>
                  <a:srgbClr val="444444"/>
                </a:solidFill>
                <a:ea typeface="+mj-lt"/>
                <a:cs typeface="+mj-lt"/>
              </a:rPr>
              <a:t>explanations&gt;</a:t>
            </a:r>
          </a:p>
          <a:p>
            <a:r>
              <a:rPr lang="en-US" dirty="0"/>
              <a:t>Refactored custom dynamic questionnaire using </a:t>
            </a:r>
            <a:r>
              <a:rPr lang="en-US" dirty="0" err="1"/>
              <a:t>PredicateBuilder</a:t>
            </a:r>
            <a:r>
              <a:rPr lang="en-US" dirty="0"/>
              <a:t> and hiding all the logic in methods so the main method would be easily readable thanks to verbose methods signature for better readability and maintainability.</a:t>
            </a:r>
          </a:p>
          <a:p>
            <a:r>
              <a:rPr lang="en-US" dirty="0"/>
              <a:t>Created services for Azure Search with methods such as </a:t>
            </a:r>
            <a:r>
              <a:rPr lang="en-US" b="1" dirty="0"/>
              <a:t>repository with CRUD </a:t>
            </a:r>
            <a:r>
              <a:rPr lang="en-US" dirty="0"/>
              <a:t>operations that supports convenient querying, service that utilizes Azure Search SDK for documents indexation, re-indexation, creation and deletion. </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7</a:t>
            </a:fld>
            <a:endParaRPr lang="en-US"/>
          </a:p>
        </p:txBody>
      </p:sp>
      <p:sp>
        <p:nvSpPr>
          <p:cNvPr id="13" name="Text Placeholder 2">
            <a:extLst>
              <a:ext uri="{FF2B5EF4-FFF2-40B4-BE49-F238E27FC236}">
                <a16:creationId xmlns:a16="http://schemas.microsoft.com/office/drawing/2014/main" id="{5B19B829-9E23-244B-8A6A-788BB526886B}"/>
              </a:ext>
            </a:extLst>
          </p:cNvPr>
          <p:cNvSpPr txBox="1">
            <a:spLocks/>
          </p:cNvSpPr>
          <p:nvPr/>
        </p:nvSpPr>
        <p:spPr>
          <a:xfrm>
            <a:off x="350044" y="26415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a16="http://schemas.microsoft.com/office/drawing/2014/main" id="{01A0982F-D3C3-4844-A10A-7CE451C063DE}"/>
              </a:ext>
            </a:extLst>
          </p:cNvPr>
          <p:cNvSpPr txBox="1">
            <a:spLocks/>
          </p:cNvSpPr>
          <p:nvPr/>
        </p:nvSpPr>
        <p:spPr>
          <a:xfrm>
            <a:off x="357189" y="2958923"/>
            <a:ext cx="4053825" cy="1535804"/>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&lt;Most interesting/challenging technical work </a:t>
            </a:r>
            <a:r>
              <a:rPr lang="en-US" b="1" dirty="0"/>
              <a:t>you’ve</a:t>
            </a:r>
            <a:r>
              <a:rPr lang="en-US" dirty="0"/>
              <a:t> done&gt; </a:t>
            </a:r>
          </a:p>
          <a:p>
            <a:pPr marL="0" indent="0">
              <a:buNone/>
            </a:pPr>
            <a:r>
              <a:rPr lang="en-US" dirty="0"/>
              <a:t>Integrate Azure Search for storing SQL data in it to optimize read operations. It wasn’t straight forward because by the time I was implementing it there were no full support from SDK and instead of using NuGet’s class methods I had to call HTTP endpoints which I did and wrapped it in the service class.</a:t>
            </a:r>
          </a:p>
        </p:txBody>
      </p:sp>
      <p:sp>
        <p:nvSpPr>
          <p:cNvPr id="16" name="Text Placeholder 2">
            <a:extLst>
              <a:ext uri="{FF2B5EF4-FFF2-40B4-BE49-F238E27FC236}">
                <a16:creationId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3863013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Philip Morris</a:t>
            </a:r>
            <a:r>
              <a:rPr lang="en-US" b="1" dirty="0"/>
              <a:t>&gt; — page 1/3</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Domain – tobacco production</a:t>
            </a:r>
            <a:endParaRPr lang="ru-RU" dirty="0"/>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4800599" y="1492200"/>
            <a:ext cx="3993357" cy="1320800"/>
          </a:xfrm>
        </p:spPr>
        <p:txBody>
          <a:bodyPr/>
          <a:lstStyle/>
          <a:p>
            <a:r>
              <a:rPr lang="en-US" dirty="0"/>
              <a:t>Period of involvement: &lt;STARTDATE&gt; - &lt;ENDDATE&gt;</a:t>
            </a:r>
          </a:p>
          <a:p>
            <a:r>
              <a:rPr lang="en-US" dirty="0"/>
              <a:t>Team of 4 people (back, front, dev ops, product owner)</a:t>
            </a:r>
          </a:p>
          <a:p>
            <a:r>
              <a:rPr lang="en-US" dirty="0"/>
              <a:t>Tobacco producer</a:t>
            </a:r>
          </a:p>
          <a:p>
            <a:r>
              <a:rPr lang="en-US" dirty="0"/>
              <a:t>Main stack: .NET Web API, MSSQL, Docker, AWS</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dirty="0"/>
              <a:t>Key facts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8</a:t>
            </a:fld>
            <a:endParaRPr lang="en-US"/>
          </a:p>
        </p:txBody>
      </p:sp>
      <p:sp>
        <p:nvSpPr>
          <p:cNvPr id="9" name="Text Placeholder 2">
            <a:extLst>
              <a:ext uri="{FF2B5EF4-FFF2-40B4-BE49-F238E27FC236}">
                <a16:creationId xmlns:a16="http://schemas.microsoft.com/office/drawing/2014/main" id="{4C7EE91A-47FE-4C26-9DEE-BDC449234F2A}"/>
              </a:ext>
            </a:extLst>
          </p:cNvPr>
          <p:cNvSpPr txBox="1">
            <a:spLocks/>
          </p:cNvSpPr>
          <p:nvPr/>
        </p:nvSpPr>
        <p:spPr>
          <a:xfrm>
            <a:off x="302060" y="2826179"/>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a16="http://schemas.microsoft.com/office/drawing/2014/main" id="{AF29E139-14E7-C043-80C5-A637E4D4ABCC}"/>
              </a:ext>
            </a:extLst>
          </p:cNvPr>
          <p:cNvSpPr txBox="1">
            <a:spLocks/>
          </p:cNvSpPr>
          <p:nvPr/>
        </p:nvSpPr>
        <p:spPr>
          <a:xfrm>
            <a:off x="302060" y="3205277"/>
            <a:ext cx="8413917" cy="497400"/>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Web API with clean architecture</a:t>
            </a:r>
            <a:endParaRPr lang="ru-RU" dirty="0"/>
          </a:p>
        </p:txBody>
      </p:sp>
      <p:sp>
        <p:nvSpPr>
          <p:cNvPr id="15" name="Text Placeholder 2">
            <a:extLst>
              <a:ext uri="{FF2B5EF4-FFF2-40B4-BE49-F238E27FC236}">
                <a16:creationId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Tree>
    <p:extLst>
      <p:ext uri="{BB962C8B-B14F-4D97-AF65-F5344CB8AC3E}">
        <p14:creationId xmlns:p14="http://schemas.microsoft.com/office/powerpoint/2010/main" val="2979228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Philip Morris</a:t>
            </a:r>
            <a:r>
              <a:rPr lang="en-US" b="1" dirty="0"/>
              <a:t>&gt; — page 2/2</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6330537" y="1780636"/>
            <a:ext cx="2349824" cy="1149350"/>
          </a:xfrm>
        </p:spPr>
        <p:txBody>
          <a:bodyPr vert="horz" lIns="0" tIns="0" rIns="0" bIns="0" rtlCol="0" anchor="t">
            <a:noAutofit/>
          </a:bodyPr>
          <a:lstStyle/>
          <a:p>
            <a:r>
              <a:rPr lang="en-US" b="1" dirty="0">
                <a:solidFill>
                  <a:srgbClr val="444444"/>
                </a:solidFill>
                <a:ea typeface="ＭＳ Ｐゴシック"/>
              </a:rPr>
              <a:t>Develop from scratch </a:t>
            </a:r>
            <a:r>
              <a:rPr lang="en-US" dirty="0">
                <a:solidFill>
                  <a:srgbClr val="444444"/>
                </a:solidFill>
                <a:ea typeface="ＭＳ Ｐゴシック"/>
              </a:rPr>
              <a:t>a backend service which serves client’s feedback questionary that had to be displayed in tobacco stores in France.</a:t>
            </a:r>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6383797" y="1305716"/>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188488" y="3180062"/>
            <a:ext cx="7604405" cy="2372592"/>
          </a:xfrm>
        </p:spPr>
        <p:txBody>
          <a:bodyPr vert="horz" lIns="0" tIns="0" rIns="0" bIns="0" rtlCol="0" anchor="t">
            <a:noAutofit/>
          </a:bodyPr>
          <a:lstStyle/>
          <a:p>
            <a:r>
              <a:rPr lang="en-US" dirty="0">
                <a:solidFill>
                  <a:srgbClr val="444444"/>
                </a:solidFill>
                <a:ea typeface="+mj-lt"/>
                <a:cs typeface="+mj-lt"/>
              </a:rPr>
              <a:t>Quickly delivered a Web API that extendable, maintainable with growth potential by implementing </a:t>
            </a:r>
            <a:r>
              <a:rPr lang="en-US" b="1" dirty="0">
                <a:solidFill>
                  <a:srgbClr val="444444"/>
                </a:solidFill>
                <a:ea typeface="+mj-lt"/>
                <a:cs typeface="+mj-lt"/>
              </a:rPr>
              <a:t>clean architecture </a:t>
            </a:r>
            <a:r>
              <a:rPr lang="en-US" dirty="0">
                <a:solidFill>
                  <a:srgbClr val="444444"/>
                </a:solidFill>
                <a:ea typeface="+mj-lt"/>
                <a:cs typeface="+mj-lt"/>
              </a:rPr>
              <a:t>principals.</a:t>
            </a:r>
          </a:p>
          <a:p>
            <a:r>
              <a:rPr lang="en-US" dirty="0"/>
              <a:t>Questions and answers were stored in database which made it </a:t>
            </a:r>
            <a:r>
              <a:rPr lang="en-US" b="1" dirty="0"/>
              <a:t>dynamic and easy to alter.</a:t>
            </a:r>
          </a:p>
          <a:p>
            <a:r>
              <a:rPr lang="en-US" dirty="0"/>
              <a:t>Change questionnaire content </a:t>
            </a:r>
            <a:r>
              <a:rPr lang="en-US" b="1" dirty="0"/>
              <a:t>without</a:t>
            </a:r>
            <a:r>
              <a:rPr lang="en-US" dirty="0"/>
              <a:t> front or back-end </a:t>
            </a:r>
            <a:r>
              <a:rPr lang="en-US" b="1" dirty="0"/>
              <a:t>application deployment.</a:t>
            </a:r>
          </a:p>
          <a:p>
            <a:r>
              <a:rPr lang="en-US" b="1" dirty="0"/>
              <a:t>Future proof </a:t>
            </a:r>
            <a:r>
              <a:rPr lang="en-US" dirty="0"/>
              <a:t>for more features such as reports and more.</a:t>
            </a:r>
          </a:p>
          <a:p>
            <a:r>
              <a:rPr lang="en-US" dirty="0"/>
              <a:t>The data could be used ported and used in </a:t>
            </a:r>
            <a:r>
              <a:rPr lang="en-US" b="1" dirty="0"/>
              <a:t>data warehouses </a:t>
            </a:r>
            <a:r>
              <a:rPr lang="en-US" dirty="0"/>
              <a:t>for analyzing the answers and generate aggregated feedbacks.</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360364" y="2896113"/>
            <a:ext cx="3993359" cy="342900"/>
          </a:xfrm>
        </p:spPr>
        <p:txBody>
          <a:bodyPr/>
          <a:lstStyle/>
          <a:p>
            <a:r>
              <a:rPr lang="en-US" dirty="0"/>
              <a:t>My key achievements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9</a:t>
            </a:fld>
            <a:endParaRPr lang="en-US"/>
          </a:p>
        </p:txBody>
      </p:sp>
      <p:sp>
        <p:nvSpPr>
          <p:cNvPr id="16" name="Text Placeholder 2">
            <a:extLst>
              <a:ext uri="{FF2B5EF4-FFF2-40B4-BE49-F238E27FC236}">
                <a16:creationId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pic>
        <p:nvPicPr>
          <p:cNvPr id="8" name="Picture 6">
            <a:extLst>
              <a:ext uri="{FF2B5EF4-FFF2-40B4-BE49-F238E27FC236}">
                <a16:creationId xmlns:a16="http://schemas.microsoft.com/office/drawing/2014/main" id="{A7716262-82D1-753F-4671-58016F261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57" y="1140986"/>
            <a:ext cx="5607669" cy="172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82290"/>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97B837C02F4254CAF63620318B129ED" ma:contentTypeVersion="2" ma:contentTypeDescription="Create a new document." ma:contentTypeScope="" ma:versionID="ce5c1a1ad80ca80b8037292889713377">
  <xsd:schema xmlns:xsd="http://www.w3.org/2001/XMLSchema" xmlns:xs="http://www.w3.org/2001/XMLSchema" xmlns:p="http://schemas.microsoft.com/office/2006/metadata/properties" xmlns:ns2="6a0611e5-6bea-4b51-b5e1-5ef836e076f9" targetNamespace="http://schemas.microsoft.com/office/2006/metadata/properties" ma:root="true" ma:fieldsID="74bffc8ac46b44768c72b80872eb6881" ns2:_="">
    <xsd:import namespace="6a0611e5-6bea-4b51-b5e1-5ef836e076f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0611e5-6bea-4b51-b5e1-5ef836e076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CEF541-BD1E-4B0C-8A45-B4B36DAB4CAA}">
  <ds:schemaRefs>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6a0611e5-6bea-4b51-b5e1-5ef836e076f9"/>
    <ds:schemaRef ds:uri="http://purl.org/dc/dcmitype/"/>
  </ds:schemaRefs>
</ds:datastoreItem>
</file>

<file path=customXml/itemProps2.xml><?xml version="1.0" encoding="utf-8"?>
<ds:datastoreItem xmlns:ds="http://schemas.openxmlformats.org/officeDocument/2006/customXml" ds:itemID="{430A8ACC-16A7-4038-AA59-D3DCCD7CE031}">
  <ds:schemaRefs>
    <ds:schemaRef ds:uri="http://schemas.microsoft.com/sharepoint/v3/contenttype/forms"/>
  </ds:schemaRefs>
</ds:datastoreItem>
</file>

<file path=customXml/itemProps3.xml><?xml version="1.0" encoding="utf-8"?>
<ds:datastoreItem xmlns:ds="http://schemas.openxmlformats.org/officeDocument/2006/customXml" ds:itemID="{C6963186-2D18-41C5-A74A-A66D41F7701F}">
  <ds:schemaRefs>
    <ds:schemaRef ds:uri="6a0611e5-6bea-4b51-b5e1-5ef836e076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Covers</Template>
  <TotalTime>552</TotalTime>
  <Words>4175</Words>
  <Application>Microsoft Office PowerPoint</Application>
  <PresentationFormat>On-screen Show (16:9)</PresentationFormat>
  <Paragraphs>477</Paragraphs>
  <Slides>29</Slides>
  <Notes>25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29</vt:i4>
      </vt:variant>
    </vt:vector>
  </HeadingPairs>
  <TitlesOfParts>
    <vt:vector size="38" baseType="lpstr">
      <vt:lpstr>ＭＳ Ｐゴシック</vt:lpstr>
      <vt:lpstr>Arial</vt:lpstr>
      <vt:lpstr>Calibri</vt:lpstr>
      <vt:lpstr>Calibri Light</vt:lpstr>
      <vt:lpstr>Source Sans Pro Regular</vt:lpstr>
      <vt:lpstr>Trebuchet MS</vt:lpstr>
      <vt:lpstr>Covers</vt:lpstr>
      <vt:lpstr>General</vt:lpstr>
      <vt:lpstr>Breakers</vt:lpstr>
      <vt:lpstr>Notes</vt:lpstr>
      <vt:lpstr>SELF-PRESENTATION .NET DISCIPLINE</vt:lpstr>
      <vt:lpstr>About me</vt:lpstr>
      <vt:lpstr>Working experience/career path overview</vt:lpstr>
      <vt:lpstr>DEVELOPMENT EXPERIENCE AND KNOWLEDGE</vt:lpstr>
      <vt:lpstr>DEV EXPERIENCE: &lt;EPAM Swiss Re&gt; — page 1/2</vt:lpstr>
      <vt:lpstr>DEV EXPERIENCE: &lt;EPAM Swiss Re&gt; — page 2/2</vt:lpstr>
      <vt:lpstr>DEV EXPERIENCE: &lt;EPAM Philip Morris&gt; — page 1/3</vt:lpstr>
      <vt:lpstr>DEV EXPERIENCE: &lt;EPAM Philip Morris&gt; — page 2/2</vt:lpstr>
      <vt:lpstr>Screenshots and diagrams: &lt;EPAM Philip Morris&gt; — page 3/3</vt:lpstr>
      <vt:lpstr>OTHER DEV EXPERIENCE: FB integration — page 1/2</vt:lpstr>
      <vt:lpstr>DEV EXPERIENCE: FB integration— page 2/2</vt:lpstr>
      <vt:lpstr>DEV EXPERIENCE: &lt;EPAM S&amp;P Global&gt; — page 1/2</vt:lpstr>
      <vt:lpstr>DEV EXPERIENCE: &lt;EPAM S&amp;P Global&gt; — page 2/2</vt:lpstr>
      <vt:lpstr>DEV EXPERIENCE: NOT NEEDED &lt;MERSOFT&gt; — page 1/2</vt:lpstr>
      <vt:lpstr>DEV EXPERIENCE: NOT NEEDED &lt;MERSOFT&gt; — page 2/2</vt:lpstr>
      <vt:lpstr>DEV EXPERIENCE: &lt;EPAM London Stock Exchange&gt; — page 1/2</vt:lpstr>
      <vt:lpstr>DEV EXPERIENCE: &lt;EPAM London Stock Exchange &gt; — page 2/2</vt:lpstr>
      <vt:lpstr>DESIGN AND DOCUMENTATION SKILLS</vt:lpstr>
      <vt:lpstr>DESIGN AND DOCUMENTATION SKILLS: My participation</vt:lpstr>
      <vt:lpstr>DESIGN AND DOCUMENTATION SKILLS &lt;YOUR PROJECT DOCS/DIAGRAMS&gt;</vt:lpstr>
      <vt:lpstr>Quality</vt:lpstr>
      <vt:lpstr>QUALITY: Overview and My participation</vt:lpstr>
      <vt:lpstr>SOFTWARE PROCESS KNOWLEDGE</vt:lpstr>
      <vt:lpstr>SOFTWARE PROCESS: Overview &lt;e.g. the team and you, and any diagram&gt;</vt:lpstr>
      <vt:lpstr>SOFTWARE PROCESS: My participation</vt:lpstr>
      <vt:lpstr>FINAL WORDS</vt:lpstr>
      <vt:lpstr>SUMMARY. Why I’m ready for the next position</vt:lpstr>
      <vt:lpstr>Ready to answer your questions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Victor</cp:lastModifiedBy>
  <cp:revision>57</cp:revision>
  <dcterms:created xsi:type="dcterms:W3CDTF">2018-01-26T19:23:30Z</dcterms:created>
  <dcterms:modified xsi:type="dcterms:W3CDTF">2024-06-28T14:35:50Z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0x010100D97B837C02F4254CAF63620318B129ED</vt:lpwstr>
  </property>
</Properties>
</file>