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3" r:id="rId24"/>
    <p:sldId id="284" r:id="rId25"/>
    <p:sldId id="285" r:id="rId26"/>
  </p:sldIdLst>
  <p:sldSz cx="9144000" cy="6858000" type="screen4x3"/>
  <p:notesSz cx="6858000" cy="9144000"/>
  <p:embeddedFontLst>
    <p:embeddedFont>
      <p:font typeface="Segoe UI Light" panose="020B0502040204020203" pitchFamily="34" charset="0"/>
      <p:regular r:id="rId28"/>
    </p:embeddedFont>
    <p:embeddedFont>
      <p:font typeface="Segoe UI" panose="020B0502040204020203" pitchFamily="3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2961" autoAdjust="0"/>
  </p:normalViewPr>
  <p:slideViewPr>
    <p:cSldViewPr snapToGrid="0">
      <p:cViewPr varScale="1">
        <p:scale>
          <a:sx n="68" d="100"/>
          <a:sy n="68" d="100"/>
        </p:scale>
        <p:origin x="203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D69BD9-05C9-4D48-A021-0C00D03EAF41}"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FDB77728-338A-4398-A21F-F03EB04E1E9C}">
      <dgm:prSet phldrT="[Text]" custT="1"/>
      <dgm:spPr/>
      <dgm:t>
        <a:bodyPr/>
        <a:lstStyle/>
        <a:p>
          <a:r>
            <a:rPr lang="en-US" sz="2800" dirty="0"/>
            <a:t>Free</a:t>
          </a:r>
        </a:p>
      </dgm:t>
    </dgm:pt>
    <dgm:pt modelId="{200D60D6-155A-41D6-8761-0C529CF9D056}" type="parTrans" cxnId="{F1502AD7-5010-4D14-9B62-4F7C9B2EB846}">
      <dgm:prSet/>
      <dgm:spPr/>
      <dgm:t>
        <a:bodyPr/>
        <a:lstStyle/>
        <a:p>
          <a:endParaRPr lang="en-US" sz="2000"/>
        </a:p>
      </dgm:t>
    </dgm:pt>
    <dgm:pt modelId="{CE3EB2DF-4AE2-48BA-94FE-D2BF2FE51E73}" type="sibTrans" cxnId="{F1502AD7-5010-4D14-9B62-4F7C9B2EB846}">
      <dgm:prSet/>
      <dgm:spPr/>
      <dgm:t>
        <a:bodyPr/>
        <a:lstStyle/>
        <a:p>
          <a:endParaRPr lang="en-US" sz="2000"/>
        </a:p>
      </dgm:t>
    </dgm:pt>
    <dgm:pt modelId="{FBE0F76B-7852-488F-97A0-D847510A8FBD}">
      <dgm:prSet phldrT="[Text]" custT="1"/>
      <dgm:spPr/>
      <dgm:t>
        <a:bodyPr/>
        <a:lstStyle/>
        <a:p>
          <a:r>
            <a:rPr lang="en-US" sz="2800" dirty="0"/>
            <a:t>Shared</a:t>
          </a:r>
        </a:p>
      </dgm:t>
    </dgm:pt>
    <dgm:pt modelId="{22309674-A247-47F1-8E63-4AD56A9534D7}" type="parTrans" cxnId="{B7089D53-591E-406A-957E-7C3DCA62459D}">
      <dgm:prSet/>
      <dgm:spPr/>
      <dgm:t>
        <a:bodyPr/>
        <a:lstStyle/>
        <a:p>
          <a:endParaRPr lang="en-US" sz="2000"/>
        </a:p>
      </dgm:t>
    </dgm:pt>
    <dgm:pt modelId="{CA81F7E6-A250-489A-A9E2-6E745F6741E0}" type="sibTrans" cxnId="{B7089D53-591E-406A-957E-7C3DCA62459D}">
      <dgm:prSet/>
      <dgm:spPr/>
      <dgm:t>
        <a:bodyPr/>
        <a:lstStyle/>
        <a:p>
          <a:endParaRPr lang="en-US" sz="2000"/>
        </a:p>
      </dgm:t>
    </dgm:pt>
    <dgm:pt modelId="{6DE95200-57C9-4F24-9480-292F2731F8DD}">
      <dgm:prSet phldrT="[Text]" custT="1"/>
      <dgm:spPr/>
      <dgm:t>
        <a:bodyPr/>
        <a:lstStyle/>
        <a:p>
          <a:r>
            <a:rPr lang="en-US" sz="2000" dirty="0"/>
            <a:t>Shared compute resources</a:t>
          </a:r>
        </a:p>
      </dgm:t>
    </dgm:pt>
    <dgm:pt modelId="{48C62A09-6037-4AE4-81B4-CCE5393ED224}" type="parTrans" cxnId="{AC1C7735-C969-42CD-A409-77B5BDA8EFB5}">
      <dgm:prSet/>
      <dgm:spPr/>
      <dgm:t>
        <a:bodyPr/>
        <a:lstStyle/>
        <a:p>
          <a:endParaRPr lang="en-US" sz="2000"/>
        </a:p>
      </dgm:t>
    </dgm:pt>
    <dgm:pt modelId="{85F97CE9-4AC2-4860-A837-7B2C2996402A}" type="sibTrans" cxnId="{AC1C7735-C969-42CD-A409-77B5BDA8EFB5}">
      <dgm:prSet/>
      <dgm:spPr/>
      <dgm:t>
        <a:bodyPr/>
        <a:lstStyle/>
        <a:p>
          <a:endParaRPr lang="en-US" sz="2000"/>
        </a:p>
      </dgm:t>
    </dgm:pt>
    <dgm:pt modelId="{7EC5918A-692B-48FA-9B0D-B076CB2EF715}">
      <dgm:prSet phldrT="[Text]" custT="1"/>
      <dgm:spPr/>
      <dgm:t>
        <a:bodyPr/>
        <a:lstStyle/>
        <a:p>
          <a:r>
            <a:rPr lang="en-US" sz="2000" dirty="0"/>
            <a:t>No upper-limit to bandwidth and CPU time</a:t>
          </a:r>
        </a:p>
      </dgm:t>
    </dgm:pt>
    <dgm:pt modelId="{88B62004-B114-4BCE-99A0-AD3CC38731D3}" type="parTrans" cxnId="{F5F85780-5CF9-4B55-926C-E531FA775008}">
      <dgm:prSet/>
      <dgm:spPr/>
      <dgm:t>
        <a:bodyPr/>
        <a:lstStyle/>
        <a:p>
          <a:endParaRPr lang="en-US" sz="2000"/>
        </a:p>
      </dgm:t>
    </dgm:pt>
    <dgm:pt modelId="{8C6123BA-F8C6-4034-9295-BB48C2E31AA0}" type="sibTrans" cxnId="{F5F85780-5CF9-4B55-926C-E531FA775008}">
      <dgm:prSet/>
      <dgm:spPr/>
      <dgm:t>
        <a:bodyPr/>
        <a:lstStyle/>
        <a:p>
          <a:endParaRPr lang="en-US" sz="2000"/>
        </a:p>
      </dgm:t>
    </dgm:pt>
    <dgm:pt modelId="{23FB3A8A-8E68-41F0-A0A0-E368374B5C32}">
      <dgm:prSet phldrT="[Text]" custT="1"/>
      <dgm:spPr/>
      <dgm:t>
        <a:bodyPr/>
        <a:lstStyle/>
        <a:p>
          <a:r>
            <a:rPr lang="en-US" sz="2000" dirty="0"/>
            <a:t>Additional customization options</a:t>
          </a:r>
        </a:p>
      </dgm:t>
    </dgm:pt>
    <dgm:pt modelId="{5D97734C-15F5-4438-8905-AF4BE800C30F}" type="parTrans" cxnId="{EDF295F7-E8BC-48BC-AE12-A8EC4AA22372}">
      <dgm:prSet/>
      <dgm:spPr/>
      <dgm:t>
        <a:bodyPr/>
        <a:lstStyle/>
        <a:p>
          <a:endParaRPr lang="en-US" sz="2000"/>
        </a:p>
      </dgm:t>
    </dgm:pt>
    <dgm:pt modelId="{32FF0BCF-1D7D-4F01-ADA9-5CE84236C7A5}" type="sibTrans" cxnId="{EDF295F7-E8BC-48BC-AE12-A8EC4AA22372}">
      <dgm:prSet/>
      <dgm:spPr/>
      <dgm:t>
        <a:bodyPr/>
        <a:lstStyle/>
        <a:p>
          <a:endParaRPr lang="en-US" sz="2000"/>
        </a:p>
      </dgm:t>
    </dgm:pt>
    <dgm:pt modelId="{7B6A00F9-715C-4B74-BCBE-48F7678FB80C}">
      <dgm:prSet phldrT="[Text]" custT="1"/>
      <dgm:spPr/>
      <dgm:t>
        <a:bodyPr/>
        <a:lstStyle/>
        <a:p>
          <a:endParaRPr lang="en-US" sz="2000" dirty="0"/>
        </a:p>
      </dgm:t>
    </dgm:pt>
    <dgm:pt modelId="{6735A48C-29F7-4745-85CB-CCFB00CA130B}" type="sibTrans" cxnId="{B5393954-D1DA-4262-9A43-AA506EEEAEC0}">
      <dgm:prSet/>
      <dgm:spPr/>
      <dgm:t>
        <a:bodyPr/>
        <a:lstStyle/>
        <a:p>
          <a:endParaRPr lang="en-US" sz="2000"/>
        </a:p>
      </dgm:t>
    </dgm:pt>
    <dgm:pt modelId="{7995E933-1E70-47C1-B07D-07CD7B7FF01C}" type="parTrans" cxnId="{B5393954-D1DA-4262-9A43-AA506EEEAEC0}">
      <dgm:prSet/>
      <dgm:spPr/>
      <dgm:t>
        <a:bodyPr/>
        <a:lstStyle/>
        <a:p>
          <a:endParaRPr lang="en-US" sz="2000"/>
        </a:p>
      </dgm:t>
    </dgm:pt>
    <dgm:pt modelId="{AFF33EC7-FB26-4C9F-B032-3A31162C7E88}">
      <dgm:prSet phldrT="[Text]" custT="1"/>
      <dgm:spPr/>
      <dgm:t>
        <a:bodyPr/>
        <a:lstStyle/>
        <a:p>
          <a:r>
            <a:rPr lang="en-US" sz="2000" dirty="0"/>
            <a:t>Limited customization options</a:t>
          </a:r>
        </a:p>
      </dgm:t>
    </dgm:pt>
    <dgm:pt modelId="{5E1F2228-BABF-4565-82DE-5C8B4AE91A39}" type="sibTrans" cxnId="{E3B8D103-4017-4F72-9ABA-5CC70AD1221C}">
      <dgm:prSet/>
      <dgm:spPr/>
      <dgm:t>
        <a:bodyPr/>
        <a:lstStyle/>
        <a:p>
          <a:endParaRPr lang="en-US" sz="2000"/>
        </a:p>
      </dgm:t>
    </dgm:pt>
    <dgm:pt modelId="{64506232-C601-44BD-A49E-FFFD86E817FE}" type="parTrans" cxnId="{E3B8D103-4017-4F72-9ABA-5CC70AD1221C}">
      <dgm:prSet/>
      <dgm:spPr/>
      <dgm:t>
        <a:bodyPr/>
        <a:lstStyle/>
        <a:p>
          <a:endParaRPr lang="en-US" sz="2000"/>
        </a:p>
      </dgm:t>
    </dgm:pt>
    <dgm:pt modelId="{8C3A9429-791C-4C2F-AF57-3B77F4A90B8F}">
      <dgm:prSet phldrT="[Text]" custT="1"/>
      <dgm:spPr/>
      <dgm:t>
        <a:bodyPr/>
        <a:lstStyle/>
        <a:p>
          <a:r>
            <a:rPr lang="en-US" sz="2000" dirty="0"/>
            <a:t>Limited bandwidth and CPU time</a:t>
          </a:r>
        </a:p>
      </dgm:t>
    </dgm:pt>
    <dgm:pt modelId="{0597257D-011D-43D3-B24D-4472639ED728}" type="sibTrans" cxnId="{7C2773E6-C63A-4B73-BABB-9D0A9D7B2C6D}">
      <dgm:prSet/>
      <dgm:spPr/>
      <dgm:t>
        <a:bodyPr/>
        <a:lstStyle/>
        <a:p>
          <a:endParaRPr lang="en-US" sz="2000"/>
        </a:p>
      </dgm:t>
    </dgm:pt>
    <dgm:pt modelId="{3163E072-5CCC-4C0F-B1C9-8FD7CF8B6766}" type="parTrans" cxnId="{7C2773E6-C63A-4B73-BABB-9D0A9D7B2C6D}">
      <dgm:prSet/>
      <dgm:spPr/>
      <dgm:t>
        <a:bodyPr/>
        <a:lstStyle/>
        <a:p>
          <a:endParaRPr lang="en-US" sz="2000"/>
        </a:p>
      </dgm:t>
    </dgm:pt>
    <dgm:pt modelId="{CCB244BF-C791-4E49-BFF6-B4421AA007F0}">
      <dgm:prSet phldrT="[Text]" custT="1"/>
      <dgm:spPr/>
      <dgm:t>
        <a:bodyPr/>
        <a:lstStyle/>
        <a:p>
          <a:r>
            <a:rPr lang="en-US" sz="2000" dirty="0"/>
            <a:t>Shared compute resources</a:t>
          </a:r>
        </a:p>
      </dgm:t>
    </dgm:pt>
    <dgm:pt modelId="{8B28E581-0347-47DC-9D2D-591B9AC20A8C}" type="sibTrans" cxnId="{3B6895E3-11E5-4BF7-82D4-0A6828CA8FFF}">
      <dgm:prSet/>
      <dgm:spPr/>
      <dgm:t>
        <a:bodyPr/>
        <a:lstStyle/>
        <a:p>
          <a:endParaRPr lang="en-US" sz="2000"/>
        </a:p>
      </dgm:t>
    </dgm:pt>
    <dgm:pt modelId="{77A1CDA7-EA4E-4F7E-9BC7-4FC799FE6D91}" type="parTrans" cxnId="{3B6895E3-11E5-4BF7-82D4-0A6828CA8FFF}">
      <dgm:prSet/>
      <dgm:spPr/>
      <dgm:t>
        <a:bodyPr/>
        <a:lstStyle/>
        <a:p>
          <a:endParaRPr lang="en-US" sz="2000"/>
        </a:p>
      </dgm:t>
    </dgm:pt>
    <dgm:pt modelId="{A11353C1-8707-4AEE-8865-A92D035CF393}" type="pres">
      <dgm:prSet presAssocID="{D4D69BD9-05C9-4D48-A021-0C00D03EAF41}" presName="linear" presStyleCnt="0">
        <dgm:presLayoutVars>
          <dgm:animLvl val="lvl"/>
          <dgm:resizeHandles val="exact"/>
        </dgm:presLayoutVars>
      </dgm:prSet>
      <dgm:spPr/>
      <dgm:t>
        <a:bodyPr/>
        <a:lstStyle/>
        <a:p>
          <a:endParaRPr lang="en-US"/>
        </a:p>
      </dgm:t>
    </dgm:pt>
    <dgm:pt modelId="{91B02E03-56C6-4095-8CDF-2327B22AE6F6}" type="pres">
      <dgm:prSet presAssocID="{FDB77728-338A-4398-A21F-F03EB04E1E9C}" presName="parentText" presStyleLbl="node1" presStyleIdx="0" presStyleCnt="2">
        <dgm:presLayoutVars>
          <dgm:chMax val="0"/>
          <dgm:bulletEnabled val="1"/>
        </dgm:presLayoutVars>
      </dgm:prSet>
      <dgm:spPr/>
      <dgm:t>
        <a:bodyPr/>
        <a:lstStyle/>
        <a:p>
          <a:endParaRPr lang="en-US"/>
        </a:p>
      </dgm:t>
    </dgm:pt>
    <dgm:pt modelId="{88AE8552-CBB8-4053-A99D-4AF2DED002BC}" type="pres">
      <dgm:prSet presAssocID="{FDB77728-338A-4398-A21F-F03EB04E1E9C}" presName="childText" presStyleLbl="revTx" presStyleIdx="0" presStyleCnt="2" custLinFactNeighborX="-520" custLinFactNeighborY="11175">
        <dgm:presLayoutVars>
          <dgm:bulletEnabled val="1"/>
        </dgm:presLayoutVars>
      </dgm:prSet>
      <dgm:spPr/>
      <dgm:t>
        <a:bodyPr/>
        <a:lstStyle/>
        <a:p>
          <a:endParaRPr lang="en-US"/>
        </a:p>
      </dgm:t>
    </dgm:pt>
    <dgm:pt modelId="{035A7745-F4D7-40CC-A1F0-3B7B690E7535}" type="pres">
      <dgm:prSet presAssocID="{FBE0F76B-7852-488F-97A0-D847510A8FBD}" presName="parentText" presStyleLbl="node1" presStyleIdx="1" presStyleCnt="2">
        <dgm:presLayoutVars>
          <dgm:chMax val="0"/>
          <dgm:bulletEnabled val="1"/>
        </dgm:presLayoutVars>
      </dgm:prSet>
      <dgm:spPr/>
      <dgm:t>
        <a:bodyPr/>
        <a:lstStyle/>
        <a:p>
          <a:endParaRPr lang="en-US"/>
        </a:p>
      </dgm:t>
    </dgm:pt>
    <dgm:pt modelId="{0857102D-F295-4637-BBE8-98E49AC7A415}" type="pres">
      <dgm:prSet presAssocID="{FBE0F76B-7852-488F-97A0-D847510A8FBD}" presName="childText" presStyleLbl="revTx" presStyleIdx="1" presStyleCnt="2">
        <dgm:presLayoutVars>
          <dgm:bulletEnabled val="1"/>
        </dgm:presLayoutVars>
      </dgm:prSet>
      <dgm:spPr/>
      <dgm:t>
        <a:bodyPr/>
        <a:lstStyle/>
        <a:p>
          <a:endParaRPr lang="en-US"/>
        </a:p>
      </dgm:t>
    </dgm:pt>
  </dgm:ptLst>
  <dgm:cxnLst>
    <dgm:cxn modelId="{3B6895E3-11E5-4BF7-82D4-0A6828CA8FFF}" srcId="{FDB77728-338A-4398-A21F-F03EB04E1E9C}" destId="{CCB244BF-C791-4E49-BFF6-B4421AA007F0}" srcOrd="0" destOrd="0" parTransId="{77A1CDA7-EA4E-4F7E-9BC7-4FC799FE6D91}" sibTransId="{8B28E581-0347-47DC-9D2D-591B9AC20A8C}"/>
    <dgm:cxn modelId="{EDFB4401-A7CD-49A9-9848-0866C5F00C84}" type="presOf" srcId="{FBE0F76B-7852-488F-97A0-D847510A8FBD}" destId="{035A7745-F4D7-40CC-A1F0-3B7B690E7535}" srcOrd="0" destOrd="0" presId="urn:microsoft.com/office/officeart/2005/8/layout/vList2"/>
    <dgm:cxn modelId="{43F710E8-0D0F-4017-901F-89DA8B92A016}" type="presOf" srcId="{AFF33EC7-FB26-4C9F-B032-3A31162C7E88}" destId="{88AE8552-CBB8-4053-A99D-4AF2DED002BC}" srcOrd="0" destOrd="2" presId="urn:microsoft.com/office/officeart/2005/8/layout/vList2"/>
    <dgm:cxn modelId="{E3B8D103-4017-4F72-9ABA-5CC70AD1221C}" srcId="{FDB77728-338A-4398-A21F-F03EB04E1E9C}" destId="{AFF33EC7-FB26-4C9F-B032-3A31162C7E88}" srcOrd="2" destOrd="0" parTransId="{64506232-C601-44BD-A49E-FFFD86E817FE}" sibTransId="{5E1F2228-BABF-4565-82DE-5C8B4AE91A39}"/>
    <dgm:cxn modelId="{EDF295F7-E8BC-48BC-AE12-A8EC4AA22372}" srcId="{FBE0F76B-7852-488F-97A0-D847510A8FBD}" destId="{23FB3A8A-8E68-41F0-A0A0-E368374B5C32}" srcOrd="2" destOrd="0" parTransId="{5D97734C-15F5-4438-8905-AF4BE800C30F}" sibTransId="{32FF0BCF-1D7D-4F01-ADA9-5CE84236C7A5}"/>
    <dgm:cxn modelId="{E6732708-D576-4AB2-BE12-79C421E4F46E}" type="presOf" srcId="{7B6A00F9-715C-4B74-BCBE-48F7678FB80C}" destId="{88AE8552-CBB8-4053-A99D-4AF2DED002BC}" srcOrd="0" destOrd="3" presId="urn:microsoft.com/office/officeart/2005/8/layout/vList2"/>
    <dgm:cxn modelId="{AC1C7735-C969-42CD-A409-77B5BDA8EFB5}" srcId="{FBE0F76B-7852-488F-97A0-D847510A8FBD}" destId="{6DE95200-57C9-4F24-9480-292F2731F8DD}" srcOrd="0" destOrd="0" parTransId="{48C62A09-6037-4AE4-81B4-CCE5393ED224}" sibTransId="{85F97CE9-4AC2-4860-A837-7B2C2996402A}"/>
    <dgm:cxn modelId="{60756B37-2AE5-4DD7-A880-F870D78276F0}" type="presOf" srcId="{23FB3A8A-8E68-41F0-A0A0-E368374B5C32}" destId="{0857102D-F295-4637-BBE8-98E49AC7A415}" srcOrd="0" destOrd="2" presId="urn:microsoft.com/office/officeart/2005/8/layout/vList2"/>
    <dgm:cxn modelId="{B7089D53-591E-406A-957E-7C3DCA62459D}" srcId="{D4D69BD9-05C9-4D48-A021-0C00D03EAF41}" destId="{FBE0F76B-7852-488F-97A0-D847510A8FBD}" srcOrd="1" destOrd="0" parTransId="{22309674-A247-47F1-8E63-4AD56A9534D7}" sibTransId="{CA81F7E6-A250-489A-A9E2-6E745F6741E0}"/>
    <dgm:cxn modelId="{34B2ED42-CF16-473A-9A02-800ECC83A7F6}" type="presOf" srcId="{8C3A9429-791C-4C2F-AF57-3B77F4A90B8F}" destId="{88AE8552-CBB8-4053-A99D-4AF2DED002BC}" srcOrd="0" destOrd="1" presId="urn:microsoft.com/office/officeart/2005/8/layout/vList2"/>
    <dgm:cxn modelId="{F5F85780-5CF9-4B55-926C-E531FA775008}" srcId="{FBE0F76B-7852-488F-97A0-D847510A8FBD}" destId="{7EC5918A-692B-48FA-9B0D-B076CB2EF715}" srcOrd="1" destOrd="0" parTransId="{88B62004-B114-4BCE-99A0-AD3CC38731D3}" sibTransId="{8C6123BA-F8C6-4034-9295-BB48C2E31AA0}"/>
    <dgm:cxn modelId="{E9024D08-57BA-4722-80D7-5CBD1DB0B306}" type="presOf" srcId="{6DE95200-57C9-4F24-9480-292F2731F8DD}" destId="{0857102D-F295-4637-BBE8-98E49AC7A415}" srcOrd="0" destOrd="0" presId="urn:microsoft.com/office/officeart/2005/8/layout/vList2"/>
    <dgm:cxn modelId="{7C2773E6-C63A-4B73-BABB-9D0A9D7B2C6D}" srcId="{FDB77728-338A-4398-A21F-F03EB04E1E9C}" destId="{8C3A9429-791C-4C2F-AF57-3B77F4A90B8F}" srcOrd="1" destOrd="0" parTransId="{3163E072-5CCC-4C0F-B1C9-8FD7CF8B6766}" sibTransId="{0597257D-011D-43D3-B24D-4472639ED728}"/>
    <dgm:cxn modelId="{D3B6D29E-6571-4669-8A97-92ABBC79E8FE}" type="presOf" srcId="{CCB244BF-C791-4E49-BFF6-B4421AA007F0}" destId="{88AE8552-CBB8-4053-A99D-4AF2DED002BC}" srcOrd="0" destOrd="0" presId="urn:microsoft.com/office/officeart/2005/8/layout/vList2"/>
    <dgm:cxn modelId="{F1502AD7-5010-4D14-9B62-4F7C9B2EB846}" srcId="{D4D69BD9-05C9-4D48-A021-0C00D03EAF41}" destId="{FDB77728-338A-4398-A21F-F03EB04E1E9C}" srcOrd="0" destOrd="0" parTransId="{200D60D6-155A-41D6-8761-0C529CF9D056}" sibTransId="{CE3EB2DF-4AE2-48BA-94FE-D2BF2FE51E73}"/>
    <dgm:cxn modelId="{FDA0D0ED-C0AF-4E2C-9C71-430D11F234E2}" type="presOf" srcId="{FDB77728-338A-4398-A21F-F03EB04E1E9C}" destId="{91B02E03-56C6-4095-8CDF-2327B22AE6F6}" srcOrd="0" destOrd="0" presId="urn:microsoft.com/office/officeart/2005/8/layout/vList2"/>
    <dgm:cxn modelId="{D4666C73-662A-46D7-A309-1841088EB6ED}" type="presOf" srcId="{7EC5918A-692B-48FA-9B0D-B076CB2EF715}" destId="{0857102D-F295-4637-BBE8-98E49AC7A415}" srcOrd="0" destOrd="1" presId="urn:microsoft.com/office/officeart/2005/8/layout/vList2"/>
    <dgm:cxn modelId="{AD4086B9-A412-46BC-BACC-89278A5B245C}" type="presOf" srcId="{D4D69BD9-05C9-4D48-A021-0C00D03EAF41}" destId="{A11353C1-8707-4AEE-8865-A92D035CF393}" srcOrd="0" destOrd="0" presId="urn:microsoft.com/office/officeart/2005/8/layout/vList2"/>
    <dgm:cxn modelId="{B5393954-D1DA-4262-9A43-AA506EEEAEC0}" srcId="{FDB77728-338A-4398-A21F-F03EB04E1E9C}" destId="{7B6A00F9-715C-4B74-BCBE-48F7678FB80C}" srcOrd="3" destOrd="0" parTransId="{7995E933-1E70-47C1-B07D-07CD7B7FF01C}" sibTransId="{6735A48C-29F7-4745-85CB-CCFB00CA130B}"/>
    <dgm:cxn modelId="{FAB4812C-C5EA-443C-B484-E34BEE80AC53}" type="presParOf" srcId="{A11353C1-8707-4AEE-8865-A92D035CF393}" destId="{91B02E03-56C6-4095-8CDF-2327B22AE6F6}" srcOrd="0" destOrd="0" presId="urn:microsoft.com/office/officeart/2005/8/layout/vList2"/>
    <dgm:cxn modelId="{18C3653E-9A19-4CB0-AD2E-2E48219BB9C9}" type="presParOf" srcId="{A11353C1-8707-4AEE-8865-A92D035CF393}" destId="{88AE8552-CBB8-4053-A99D-4AF2DED002BC}" srcOrd="1" destOrd="0" presId="urn:microsoft.com/office/officeart/2005/8/layout/vList2"/>
    <dgm:cxn modelId="{429DB0BF-C286-4BDA-AB2C-BB0ABAB906D7}" type="presParOf" srcId="{A11353C1-8707-4AEE-8865-A92D035CF393}" destId="{035A7745-F4D7-40CC-A1F0-3B7B690E7535}" srcOrd="2" destOrd="0" presId="urn:microsoft.com/office/officeart/2005/8/layout/vList2"/>
    <dgm:cxn modelId="{B948E534-140F-4A6A-A26D-8F9537F08348}" type="presParOf" srcId="{A11353C1-8707-4AEE-8865-A92D035CF393}" destId="{0857102D-F295-4637-BBE8-98E49AC7A41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D69BD9-05C9-4D48-A021-0C00D03EAF41}"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FDB77728-338A-4398-A21F-F03EB04E1E9C}">
      <dgm:prSet phldrT="[Text]" custT="1"/>
      <dgm:spPr/>
      <dgm:t>
        <a:bodyPr/>
        <a:lstStyle/>
        <a:p>
          <a:r>
            <a:rPr lang="en-US" sz="2800" dirty="0"/>
            <a:t>Basic</a:t>
          </a:r>
        </a:p>
      </dgm:t>
    </dgm:pt>
    <dgm:pt modelId="{200D60D6-155A-41D6-8761-0C529CF9D056}" type="parTrans" cxnId="{F1502AD7-5010-4D14-9B62-4F7C9B2EB846}">
      <dgm:prSet/>
      <dgm:spPr/>
      <dgm:t>
        <a:bodyPr/>
        <a:lstStyle/>
        <a:p>
          <a:endParaRPr lang="en-US" sz="2000"/>
        </a:p>
      </dgm:t>
    </dgm:pt>
    <dgm:pt modelId="{CE3EB2DF-4AE2-48BA-94FE-D2BF2FE51E73}" type="sibTrans" cxnId="{F1502AD7-5010-4D14-9B62-4F7C9B2EB846}">
      <dgm:prSet/>
      <dgm:spPr/>
      <dgm:t>
        <a:bodyPr/>
        <a:lstStyle/>
        <a:p>
          <a:endParaRPr lang="en-US" sz="2000"/>
        </a:p>
      </dgm:t>
    </dgm:pt>
    <dgm:pt modelId="{CCB244BF-C791-4E49-BFF6-B4421AA007F0}">
      <dgm:prSet phldrT="[Text]" custT="1"/>
      <dgm:spPr/>
      <dgm:t>
        <a:bodyPr/>
        <a:lstStyle/>
        <a:p>
          <a:r>
            <a:rPr lang="en-US" sz="2000" dirty="0"/>
            <a:t>Reserved instance for multiple web applications</a:t>
          </a:r>
        </a:p>
      </dgm:t>
    </dgm:pt>
    <dgm:pt modelId="{77A1CDA7-EA4E-4F7E-9BC7-4FC799FE6D91}" type="parTrans" cxnId="{3B6895E3-11E5-4BF7-82D4-0A6828CA8FFF}">
      <dgm:prSet/>
      <dgm:spPr/>
      <dgm:t>
        <a:bodyPr/>
        <a:lstStyle/>
        <a:p>
          <a:endParaRPr lang="en-US" sz="2000"/>
        </a:p>
      </dgm:t>
    </dgm:pt>
    <dgm:pt modelId="{8B28E581-0347-47DC-9D2D-591B9AC20A8C}" type="sibTrans" cxnId="{3B6895E3-11E5-4BF7-82D4-0A6828CA8FFF}">
      <dgm:prSet/>
      <dgm:spPr/>
      <dgm:t>
        <a:bodyPr/>
        <a:lstStyle/>
        <a:p>
          <a:endParaRPr lang="en-US" sz="2000"/>
        </a:p>
      </dgm:t>
    </dgm:pt>
    <dgm:pt modelId="{8C3A9429-791C-4C2F-AF57-3B77F4A90B8F}">
      <dgm:prSet phldrT="[Text]" custT="1"/>
      <dgm:spPr/>
      <dgm:t>
        <a:bodyPr/>
        <a:lstStyle/>
        <a:p>
          <a:r>
            <a:rPr lang="en-US" sz="2000" dirty="0"/>
            <a:t>Websites are pooled under the same instance</a:t>
          </a:r>
        </a:p>
      </dgm:t>
    </dgm:pt>
    <dgm:pt modelId="{3163E072-5CCC-4C0F-B1C9-8FD7CF8B6766}" type="parTrans" cxnId="{7C2773E6-C63A-4B73-BABB-9D0A9D7B2C6D}">
      <dgm:prSet/>
      <dgm:spPr/>
      <dgm:t>
        <a:bodyPr/>
        <a:lstStyle/>
        <a:p>
          <a:endParaRPr lang="en-US" sz="2000"/>
        </a:p>
      </dgm:t>
    </dgm:pt>
    <dgm:pt modelId="{0597257D-011D-43D3-B24D-4472639ED728}" type="sibTrans" cxnId="{7C2773E6-C63A-4B73-BABB-9D0A9D7B2C6D}">
      <dgm:prSet/>
      <dgm:spPr/>
      <dgm:t>
        <a:bodyPr/>
        <a:lstStyle/>
        <a:p>
          <a:endParaRPr lang="en-US" sz="2000"/>
        </a:p>
      </dgm:t>
    </dgm:pt>
    <dgm:pt modelId="{FBE0F76B-7852-488F-97A0-D847510A8FBD}">
      <dgm:prSet phldrT="[Text]" custT="1"/>
      <dgm:spPr/>
      <dgm:t>
        <a:bodyPr/>
        <a:lstStyle/>
        <a:p>
          <a:r>
            <a:rPr lang="en-US" sz="2800" dirty="0"/>
            <a:t>Standard</a:t>
          </a:r>
        </a:p>
      </dgm:t>
    </dgm:pt>
    <dgm:pt modelId="{22309674-A247-47F1-8E63-4AD56A9534D7}" type="parTrans" cxnId="{B7089D53-591E-406A-957E-7C3DCA62459D}">
      <dgm:prSet/>
      <dgm:spPr/>
      <dgm:t>
        <a:bodyPr/>
        <a:lstStyle/>
        <a:p>
          <a:endParaRPr lang="en-US" sz="2000"/>
        </a:p>
      </dgm:t>
    </dgm:pt>
    <dgm:pt modelId="{CA81F7E6-A250-489A-A9E2-6E745F6741E0}" type="sibTrans" cxnId="{B7089D53-591E-406A-957E-7C3DCA62459D}">
      <dgm:prSet/>
      <dgm:spPr/>
      <dgm:t>
        <a:bodyPr/>
        <a:lstStyle/>
        <a:p>
          <a:endParaRPr lang="en-US" sz="2000"/>
        </a:p>
      </dgm:t>
    </dgm:pt>
    <dgm:pt modelId="{6DE95200-57C9-4F24-9480-292F2731F8DD}">
      <dgm:prSet phldrT="[Text]" custT="1"/>
      <dgm:spPr/>
      <dgm:t>
        <a:bodyPr/>
        <a:lstStyle/>
        <a:p>
          <a:r>
            <a:rPr lang="en-US" sz="2000" dirty="0"/>
            <a:t>Reserved instance for multiple web applications</a:t>
          </a:r>
        </a:p>
      </dgm:t>
    </dgm:pt>
    <dgm:pt modelId="{48C62A09-6037-4AE4-81B4-CCE5393ED224}" type="parTrans" cxnId="{AC1C7735-C969-42CD-A409-77B5BDA8EFB5}">
      <dgm:prSet/>
      <dgm:spPr/>
      <dgm:t>
        <a:bodyPr/>
        <a:lstStyle/>
        <a:p>
          <a:endParaRPr lang="en-US" sz="2000"/>
        </a:p>
      </dgm:t>
    </dgm:pt>
    <dgm:pt modelId="{85F97CE9-4AC2-4860-A837-7B2C2996402A}" type="sibTrans" cxnId="{AC1C7735-C969-42CD-A409-77B5BDA8EFB5}">
      <dgm:prSet/>
      <dgm:spPr/>
      <dgm:t>
        <a:bodyPr/>
        <a:lstStyle/>
        <a:p>
          <a:endParaRPr lang="en-US" sz="2000"/>
        </a:p>
      </dgm:t>
    </dgm:pt>
    <dgm:pt modelId="{7EC5918A-692B-48FA-9B0D-B076CB2EF715}">
      <dgm:prSet phldrT="[Text]" custT="1"/>
      <dgm:spPr/>
      <dgm:t>
        <a:bodyPr/>
        <a:lstStyle/>
        <a:p>
          <a:r>
            <a:rPr lang="en-US" sz="2000" dirty="0"/>
            <a:t>Websites are pooled under the same instance</a:t>
          </a:r>
        </a:p>
      </dgm:t>
    </dgm:pt>
    <dgm:pt modelId="{88B62004-B114-4BCE-99A0-AD3CC38731D3}" type="parTrans" cxnId="{F5F85780-5CF9-4B55-926C-E531FA775008}">
      <dgm:prSet/>
      <dgm:spPr/>
      <dgm:t>
        <a:bodyPr/>
        <a:lstStyle/>
        <a:p>
          <a:endParaRPr lang="en-US" sz="2000"/>
        </a:p>
      </dgm:t>
    </dgm:pt>
    <dgm:pt modelId="{8C6123BA-F8C6-4034-9295-BB48C2E31AA0}" type="sibTrans" cxnId="{F5F85780-5CF9-4B55-926C-E531FA775008}">
      <dgm:prSet/>
      <dgm:spPr/>
      <dgm:t>
        <a:bodyPr/>
        <a:lstStyle/>
        <a:p>
          <a:endParaRPr lang="en-US" sz="2000"/>
        </a:p>
      </dgm:t>
    </dgm:pt>
    <dgm:pt modelId="{23FB3A8A-8E68-41F0-A0A0-E368374B5C32}">
      <dgm:prSet phldrT="[Text]" custT="1"/>
      <dgm:spPr/>
      <dgm:t>
        <a:bodyPr/>
        <a:lstStyle/>
        <a:p>
          <a:r>
            <a:rPr lang="en-US" sz="2000" dirty="0"/>
            <a:t>Supports auto-scale</a:t>
          </a:r>
        </a:p>
      </dgm:t>
    </dgm:pt>
    <dgm:pt modelId="{5D97734C-15F5-4438-8905-AF4BE800C30F}" type="parTrans" cxnId="{EDF295F7-E8BC-48BC-AE12-A8EC4AA22372}">
      <dgm:prSet/>
      <dgm:spPr/>
      <dgm:t>
        <a:bodyPr/>
        <a:lstStyle/>
        <a:p>
          <a:endParaRPr lang="en-US" sz="2000"/>
        </a:p>
      </dgm:t>
    </dgm:pt>
    <dgm:pt modelId="{32FF0BCF-1D7D-4F01-ADA9-5CE84236C7A5}" type="sibTrans" cxnId="{EDF295F7-E8BC-48BC-AE12-A8EC4AA22372}">
      <dgm:prSet/>
      <dgm:spPr/>
      <dgm:t>
        <a:bodyPr/>
        <a:lstStyle/>
        <a:p>
          <a:endParaRPr lang="en-US" sz="2000"/>
        </a:p>
      </dgm:t>
    </dgm:pt>
    <dgm:pt modelId="{7B6A00F9-715C-4B74-BCBE-48F7678FB80C}">
      <dgm:prSet phldrT="[Text]" custT="1"/>
      <dgm:spPr/>
      <dgm:t>
        <a:bodyPr/>
        <a:lstStyle/>
        <a:p>
          <a:endParaRPr lang="en-US" sz="2000" dirty="0"/>
        </a:p>
      </dgm:t>
    </dgm:pt>
    <dgm:pt modelId="{7995E933-1E70-47C1-B07D-07CD7B7FF01C}" type="parTrans" cxnId="{B5393954-D1DA-4262-9A43-AA506EEEAEC0}">
      <dgm:prSet/>
      <dgm:spPr/>
      <dgm:t>
        <a:bodyPr/>
        <a:lstStyle/>
        <a:p>
          <a:endParaRPr lang="en-US" sz="2000"/>
        </a:p>
      </dgm:t>
    </dgm:pt>
    <dgm:pt modelId="{6735A48C-29F7-4745-85CB-CCFB00CA130B}" type="sibTrans" cxnId="{B5393954-D1DA-4262-9A43-AA506EEEAEC0}">
      <dgm:prSet/>
      <dgm:spPr/>
      <dgm:t>
        <a:bodyPr/>
        <a:lstStyle/>
        <a:p>
          <a:endParaRPr lang="en-US" sz="2000"/>
        </a:p>
      </dgm:t>
    </dgm:pt>
    <dgm:pt modelId="{AFF33EC7-FB26-4C9F-B032-3A31162C7E88}">
      <dgm:prSet phldrT="[Text]" custT="1"/>
      <dgm:spPr/>
      <dgm:t>
        <a:bodyPr/>
        <a:lstStyle/>
        <a:p>
          <a:endParaRPr lang="en-US" sz="2000" dirty="0"/>
        </a:p>
      </dgm:t>
    </dgm:pt>
    <dgm:pt modelId="{5E1F2228-BABF-4565-82DE-5C8B4AE91A39}" type="sibTrans" cxnId="{E3B8D103-4017-4F72-9ABA-5CC70AD1221C}">
      <dgm:prSet/>
      <dgm:spPr/>
      <dgm:t>
        <a:bodyPr/>
        <a:lstStyle/>
        <a:p>
          <a:endParaRPr lang="en-US" sz="2000"/>
        </a:p>
      </dgm:t>
    </dgm:pt>
    <dgm:pt modelId="{64506232-C601-44BD-A49E-FFFD86E817FE}" type="parTrans" cxnId="{E3B8D103-4017-4F72-9ABA-5CC70AD1221C}">
      <dgm:prSet/>
      <dgm:spPr/>
      <dgm:t>
        <a:bodyPr/>
        <a:lstStyle/>
        <a:p>
          <a:endParaRPr lang="en-US" sz="2000"/>
        </a:p>
      </dgm:t>
    </dgm:pt>
    <dgm:pt modelId="{A11353C1-8707-4AEE-8865-A92D035CF393}" type="pres">
      <dgm:prSet presAssocID="{D4D69BD9-05C9-4D48-A021-0C00D03EAF41}" presName="linear" presStyleCnt="0">
        <dgm:presLayoutVars>
          <dgm:animLvl val="lvl"/>
          <dgm:resizeHandles val="exact"/>
        </dgm:presLayoutVars>
      </dgm:prSet>
      <dgm:spPr/>
      <dgm:t>
        <a:bodyPr/>
        <a:lstStyle/>
        <a:p>
          <a:endParaRPr lang="en-US"/>
        </a:p>
      </dgm:t>
    </dgm:pt>
    <dgm:pt modelId="{91B02E03-56C6-4095-8CDF-2327B22AE6F6}" type="pres">
      <dgm:prSet presAssocID="{FDB77728-338A-4398-A21F-F03EB04E1E9C}" presName="parentText" presStyleLbl="node1" presStyleIdx="0" presStyleCnt="2">
        <dgm:presLayoutVars>
          <dgm:chMax val="0"/>
          <dgm:bulletEnabled val="1"/>
        </dgm:presLayoutVars>
      </dgm:prSet>
      <dgm:spPr/>
      <dgm:t>
        <a:bodyPr/>
        <a:lstStyle/>
        <a:p>
          <a:endParaRPr lang="en-US"/>
        </a:p>
      </dgm:t>
    </dgm:pt>
    <dgm:pt modelId="{88AE8552-CBB8-4053-A99D-4AF2DED002BC}" type="pres">
      <dgm:prSet presAssocID="{FDB77728-338A-4398-A21F-F03EB04E1E9C}" presName="childText" presStyleLbl="revTx" presStyleIdx="0" presStyleCnt="2">
        <dgm:presLayoutVars>
          <dgm:bulletEnabled val="1"/>
        </dgm:presLayoutVars>
      </dgm:prSet>
      <dgm:spPr/>
      <dgm:t>
        <a:bodyPr/>
        <a:lstStyle/>
        <a:p>
          <a:endParaRPr lang="en-US"/>
        </a:p>
      </dgm:t>
    </dgm:pt>
    <dgm:pt modelId="{035A7745-F4D7-40CC-A1F0-3B7B690E7535}" type="pres">
      <dgm:prSet presAssocID="{FBE0F76B-7852-488F-97A0-D847510A8FBD}" presName="parentText" presStyleLbl="node1" presStyleIdx="1" presStyleCnt="2">
        <dgm:presLayoutVars>
          <dgm:chMax val="0"/>
          <dgm:bulletEnabled val="1"/>
        </dgm:presLayoutVars>
      </dgm:prSet>
      <dgm:spPr/>
      <dgm:t>
        <a:bodyPr/>
        <a:lstStyle/>
        <a:p>
          <a:endParaRPr lang="en-US"/>
        </a:p>
      </dgm:t>
    </dgm:pt>
    <dgm:pt modelId="{0857102D-F295-4637-BBE8-98E49AC7A415}" type="pres">
      <dgm:prSet presAssocID="{FBE0F76B-7852-488F-97A0-D847510A8FBD}" presName="childText" presStyleLbl="revTx" presStyleIdx="1" presStyleCnt="2">
        <dgm:presLayoutVars>
          <dgm:bulletEnabled val="1"/>
        </dgm:presLayoutVars>
      </dgm:prSet>
      <dgm:spPr/>
      <dgm:t>
        <a:bodyPr/>
        <a:lstStyle/>
        <a:p>
          <a:endParaRPr lang="en-US"/>
        </a:p>
      </dgm:t>
    </dgm:pt>
  </dgm:ptLst>
  <dgm:cxnLst>
    <dgm:cxn modelId="{3B6895E3-11E5-4BF7-82D4-0A6828CA8FFF}" srcId="{FDB77728-338A-4398-A21F-F03EB04E1E9C}" destId="{CCB244BF-C791-4E49-BFF6-B4421AA007F0}" srcOrd="0" destOrd="0" parTransId="{77A1CDA7-EA4E-4F7E-9BC7-4FC799FE6D91}" sibTransId="{8B28E581-0347-47DC-9D2D-591B9AC20A8C}"/>
    <dgm:cxn modelId="{E56097CD-8CFF-4798-BE9A-EBBDB3A49147}" type="presOf" srcId="{FDB77728-338A-4398-A21F-F03EB04E1E9C}" destId="{91B02E03-56C6-4095-8CDF-2327B22AE6F6}" srcOrd="0" destOrd="0" presId="urn:microsoft.com/office/officeart/2005/8/layout/vList2"/>
    <dgm:cxn modelId="{D8B82A8B-6336-441B-8984-030EAE809E3F}" type="presOf" srcId="{D4D69BD9-05C9-4D48-A021-0C00D03EAF41}" destId="{A11353C1-8707-4AEE-8865-A92D035CF393}" srcOrd="0" destOrd="0" presId="urn:microsoft.com/office/officeart/2005/8/layout/vList2"/>
    <dgm:cxn modelId="{371317CC-0C60-4653-8563-321E1680BDB8}" type="presOf" srcId="{CCB244BF-C791-4E49-BFF6-B4421AA007F0}" destId="{88AE8552-CBB8-4053-A99D-4AF2DED002BC}" srcOrd="0" destOrd="0" presId="urn:microsoft.com/office/officeart/2005/8/layout/vList2"/>
    <dgm:cxn modelId="{E3B8D103-4017-4F72-9ABA-5CC70AD1221C}" srcId="{FDB77728-338A-4398-A21F-F03EB04E1E9C}" destId="{AFF33EC7-FB26-4C9F-B032-3A31162C7E88}" srcOrd="2" destOrd="0" parTransId="{64506232-C601-44BD-A49E-FFFD86E817FE}" sibTransId="{5E1F2228-BABF-4565-82DE-5C8B4AE91A39}"/>
    <dgm:cxn modelId="{EDF295F7-E8BC-48BC-AE12-A8EC4AA22372}" srcId="{FBE0F76B-7852-488F-97A0-D847510A8FBD}" destId="{23FB3A8A-8E68-41F0-A0A0-E368374B5C32}" srcOrd="2" destOrd="0" parTransId="{5D97734C-15F5-4438-8905-AF4BE800C30F}" sibTransId="{32FF0BCF-1D7D-4F01-ADA9-5CE84236C7A5}"/>
    <dgm:cxn modelId="{9C7C1A53-E23F-490A-AD15-E5031ADB7AB9}" type="presOf" srcId="{8C3A9429-791C-4C2F-AF57-3B77F4A90B8F}" destId="{88AE8552-CBB8-4053-A99D-4AF2DED002BC}" srcOrd="0" destOrd="1" presId="urn:microsoft.com/office/officeart/2005/8/layout/vList2"/>
    <dgm:cxn modelId="{AC1C7735-C969-42CD-A409-77B5BDA8EFB5}" srcId="{FBE0F76B-7852-488F-97A0-D847510A8FBD}" destId="{6DE95200-57C9-4F24-9480-292F2731F8DD}" srcOrd="0" destOrd="0" parTransId="{48C62A09-6037-4AE4-81B4-CCE5393ED224}" sibTransId="{85F97CE9-4AC2-4860-A837-7B2C2996402A}"/>
    <dgm:cxn modelId="{52C61256-20D8-4CC2-91CC-7FEFDD7FBA05}" type="presOf" srcId="{FBE0F76B-7852-488F-97A0-D847510A8FBD}" destId="{035A7745-F4D7-40CC-A1F0-3B7B690E7535}" srcOrd="0" destOrd="0" presId="urn:microsoft.com/office/officeart/2005/8/layout/vList2"/>
    <dgm:cxn modelId="{B7089D53-591E-406A-957E-7C3DCA62459D}" srcId="{D4D69BD9-05C9-4D48-A021-0C00D03EAF41}" destId="{FBE0F76B-7852-488F-97A0-D847510A8FBD}" srcOrd="1" destOrd="0" parTransId="{22309674-A247-47F1-8E63-4AD56A9534D7}" sibTransId="{CA81F7E6-A250-489A-A9E2-6E745F6741E0}"/>
    <dgm:cxn modelId="{F5F85780-5CF9-4B55-926C-E531FA775008}" srcId="{FBE0F76B-7852-488F-97A0-D847510A8FBD}" destId="{7EC5918A-692B-48FA-9B0D-B076CB2EF715}" srcOrd="1" destOrd="0" parTransId="{88B62004-B114-4BCE-99A0-AD3CC38731D3}" sibTransId="{8C6123BA-F8C6-4034-9295-BB48C2E31AA0}"/>
    <dgm:cxn modelId="{7C2773E6-C63A-4B73-BABB-9D0A9D7B2C6D}" srcId="{FDB77728-338A-4398-A21F-F03EB04E1E9C}" destId="{8C3A9429-791C-4C2F-AF57-3B77F4A90B8F}" srcOrd="1" destOrd="0" parTransId="{3163E072-5CCC-4C0F-B1C9-8FD7CF8B6766}" sibTransId="{0597257D-011D-43D3-B24D-4472639ED728}"/>
    <dgm:cxn modelId="{324FB553-8AE3-468D-B7F8-CF1F4FF0A8DF}" type="presOf" srcId="{7EC5918A-692B-48FA-9B0D-B076CB2EF715}" destId="{0857102D-F295-4637-BBE8-98E49AC7A415}" srcOrd="0" destOrd="1" presId="urn:microsoft.com/office/officeart/2005/8/layout/vList2"/>
    <dgm:cxn modelId="{35CC1513-180D-4AA0-8F4A-7D05A8067F4C}" type="presOf" srcId="{AFF33EC7-FB26-4C9F-B032-3A31162C7E88}" destId="{88AE8552-CBB8-4053-A99D-4AF2DED002BC}" srcOrd="0" destOrd="2" presId="urn:microsoft.com/office/officeart/2005/8/layout/vList2"/>
    <dgm:cxn modelId="{ED2A32DB-3BA1-496F-A0CC-FF08F6A8ADE5}" type="presOf" srcId="{7B6A00F9-715C-4B74-BCBE-48F7678FB80C}" destId="{88AE8552-CBB8-4053-A99D-4AF2DED002BC}" srcOrd="0" destOrd="3" presId="urn:microsoft.com/office/officeart/2005/8/layout/vList2"/>
    <dgm:cxn modelId="{F1502AD7-5010-4D14-9B62-4F7C9B2EB846}" srcId="{D4D69BD9-05C9-4D48-A021-0C00D03EAF41}" destId="{FDB77728-338A-4398-A21F-F03EB04E1E9C}" srcOrd="0" destOrd="0" parTransId="{200D60D6-155A-41D6-8761-0C529CF9D056}" sibTransId="{CE3EB2DF-4AE2-48BA-94FE-D2BF2FE51E73}"/>
    <dgm:cxn modelId="{7FA2A2CD-482E-4CE0-BE7D-7EBB69DA5153}" type="presOf" srcId="{23FB3A8A-8E68-41F0-A0A0-E368374B5C32}" destId="{0857102D-F295-4637-BBE8-98E49AC7A415}" srcOrd="0" destOrd="2" presId="urn:microsoft.com/office/officeart/2005/8/layout/vList2"/>
    <dgm:cxn modelId="{112D9A51-A9D2-4A5D-A6B4-D45A3CE892F4}" type="presOf" srcId="{6DE95200-57C9-4F24-9480-292F2731F8DD}" destId="{0857102D-F295-4637-BBE8-98E49AC7A415}" srcOrd="0" destOrd="0" presId="urn:microsoft.com/office/officeart/2005/8/layout/vList2"/>
    <dgm:cxn modelId="{B5393954-D1DA-4262-9A43-AA506EEEAEC0}" srcId="{FDB77728-338A-4398-A21F-F03EB04E1E9C}" destId="{7B6A00F9-715C-4B74-BCBE-48F7678FB80C}" srcOrd="3" destOrd="0" parTransId="{7995E933-1E70-47C1-B07D-07CD7B7FF01C}" sibTransId="{6735A48C-29F7-4745-85CB-CCFB00CA130B}"/>
    <dgm:cxn modelId="{34861017-F960-4D8C-BB52-2B8F1F262EC6}" type="presParOf" srcId="{A11353C1-8707-4AEE-8865-A92D035CF393}" destId="{91B02E03-56C6-4095-8CDF-2327B22AE6F6}" srcOrd="0" destOrd="0" presId="urn:microsoft.com/office/officeart/2005/8/layout/vList2"/>
    <dgm:cxn modelId="{E6CB085A-A925-49E5-BCB8-5D12CBEB2058}" type="presParOf" srcId="{A11353C1-8707-4AEE-8865-A92D035CF393}" destId="{88AE8552-CBB8-4053-A99D-4AF2DED002BC}" srcOrd="1" destOrd="0" presId="urn:microsoft.com/office/officeart/2005/8/layout/vList2"/>
    <dgm:cxn modelId="{65D14F5C-E26E-476A-BD1A-3EE5327728AB}" type="presParOf" srcId="{A11353C1-8707-4AEE-8865-A92D035CF393}" destId="{035A7745-F4D7-40CC-A1F0-3B7B690E7535}" srcOrd="2" destOrd="0" presId="urn:microsoft.com/office/officeart/2005/8/layout/vList2"/>
    <dgm:cxn modelId="{7261D338-813B-48B2-B60F-E3D1A98FF902}" type="presParOf" srcId="{A11353C1-8707-4AEE-8865-A92D035CF393}" destId="{0857102D-F295-4637-BBE8-98E49AC7A41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1624C9-5045-4304-BB9A-B1999D247351}" type="doc">
      <dgm:prSet loTypeId="urn:microsoft.com/office/officeart/2011/layout/HexagonRadial" loCatId="officeonline" qsTypeId="urn:microsoft.com/office/officeart/2005/8/quickstyle/simple1" qsCatId="simple" csTypeId="urn:microsoft.com/office/officeart/2005/8/colors/accent6_2" csCatId="accent6" phldr="1"/>
      <dgm:spPr/>
      <dgm:t>
        <a:bodyPr/>
        <a:lstStyle/>
        <a:p>
          <a:endParaRPr lang="en-US"/>
        </a:p>
      </dgm:t>
    </dgm:pt>
    <dgm:pt modelId="{D1E06BF4-8C65-493E-9F84-7D9E2D1B4A3F}">
      <dgm:prSet phldrT="[Text]"/>
      <dgm:spPr/>
      <dgm:t>
        <a:bodyPr/>
        <a:lstStyle/>
        <a:p>
          <a:r>
            <a:rPr lang="en-US" dirty="0"/>
            <a:t>Memory</a:t>
          </a:r>
        </a:p>
      </dgm:t>
    </dgm:pt>
    <dgm:pt modelId="{F2B0A537-5029-49AD-9B3B-41A63216FE64}" type="parTrans" cxnId="{FD6CBC95-72E9-4857-8784-0457CC69B451}">
      <dgm:prSet/>
      <dgm:spPr/>
      <dgm:t>
        <a:bodyPr/>
        <a:lstStyle/>
        <a:p>
          <a:endParaRPr lang="en-US"/>
        </a:p>
      </dgm:t>
    </dgm:pt>
    <dgm:pt modelId="{17C1102B-9101-4C5D-BAD2-A81F7A4E761B}" type="sibTrans" cxnId="{FD6CBC95-72E9-4857-8784-0457CC69B451}">
      <dgm:prSet/>
      <dgm:spPr/>
      <dgm:t>
        <a:bodyPr/>
        <a:lstStyle/>
        <a:p>
          <a:endParaRPr lang="en-US"/>
        </a:p>
      </dgm:t>
    </dgm:pt>
    <dgm:pt modelId="{9AA78C5B-1CBD-4CE2-8DFB-AB835A21EDC9}">
      <dgm:prSet phldrT="[Text]"/>
      <dgm:spPr/>
      <dgm:t>
        <a:bodyPr/>
        <a:lstStyle/>
        <a:p>
          <a:r>
            <a:rPr lang="en-US" dirty="0"/>
            <a:t>HTTP Queue</a:t>
          </a:r>
        </a:p>
      </dgm:t>
    </dgm:pt>
    <dgm:pt modelId="{8C82AF0E-0BB9-4F97-A5A2-6A5ADAB3459A}" type="parTrans" cxnId="{DE5FF61B-5E9E-40D4-BD11-A3A94A198337}">
      <dgm:prSet/>
      <dgm:spPr/>
      <dgm:t>
        <a:bodyPr/>
        <a:lstStyle/>
        <a:p>
          <a:endParaRPr lang="en-US"/>
        </a:p>
      </dgm:t>
    </dgm:pt>
    <dgm:pt modelId="{D1B82481-FF22-4C1D-87F8-5FB42260C578}" type="sibTrans" cxnId="{DE5FF61B-5E9E-40D4-BD11-A3A94A198337}">
      <dgm:prSet/>
      <dgm:spPr/>
      <dgm:t>
        <a:bodyPr/>
        <a:lstStyle/>
        <a:p>
          <a:endParaRPr lang="en-US"/>
        </a:p>
      </dgm:t>
    </dgm:pt>
    <dgm:pt modelId="{762FAE77-DDA1-4BD0-B5EA-137A5410D3CA}">
      <dgm:prSet phldrT="[Text]"/>
      <dgm:spPr/>
      <dgm:t>
        <a:bodyPr/>
        <a:lstStyle/>
        <a:p>
          <a:r>
            <a:rPr lang="en-US" dirty="0"/>
            <a:t>Disk Queue</a:t>
          </a:r>
        </a:p>
      </dgm:t>
    </dgm:pt>
    <dgm:pt modelId="{24E8E087-B87A-4271-823F-3CC33A30CFEA}" type="parTrans" cxnId="{8A491350-4C34-4676-806E-CA54908AA6D1}">
      <dgm:prSet/>
      <dgm:spPr/>
      <dgm:t>
        <a:bodyPr/>
        <a:lstStyle/>
        <a:p>
          <a:endParaRPr lang="en-US"/>
        </a:p>
      </dgm:t>
    </dgm:pt>
    <dgm:pt modelId="{7B30F313-7A5B-45C3-BC99-9E2BBC1454E4}" type="sibTrans" cxnId="{8A491350-4C34-4676-806E-CA54908AA6D1}">
      <dgm:prSet/>
      <dgm:spPr/>
      <dgm:t>
        <a:bodyPr/>
        <a:lstStyle/>
        <a:p>
          <a:endParaRPr lang="en-US"/>
        </a:p>
      </dgm:t>
    </dgm:pt>
    <dgm:pt modelId="{7A819519-DBB1-4A0A-B680-65A9D72FA849}">
      <dgm:prSet phldrT="[Text]"/>
      <dgm:spPr/>
      <dgm:t>
        <a:bodyPr/>
        <a:lstStyle/>
        <a:p>
          <a:r>
            <a:rPr lang="en-US" dirty="0"/>
            <a:t>Data In</a:t>
          </a:r>
        </a:p>
      </dgm:t>
    </dgm:pt>
    <dgm:pt modelId="{3FDB9102-B99C-4860-BA49-059B6270F6E6}" type="parTrans" cxnId="{31EBF4E3-74EA-4666-8542-4D37C30AAF8C}">
      <dgm:prSet/>
      <dgm:spPr/>
      <dgm:t>
        <a:bodyPr/>
        <a:lstStyle/>
        <a:p>
          <a:endParaRPr lang="en-US"/>
        </a:p>
      </dgm:t>
    </dgm:pt>
    <dgm:pt modelId="{2E90F31F-F9C9-4D88-81D5-045D2FB33705}" type="sibTrans" cxnId="{31EBF4E3-74EA-4666-8542-4D37C30AAF8C}">
      <dgm:prSet/>
      <dgm:spPr/>
      <dgm:t>
        <a:bodyPr/>
        <a:lstStyle/>
        <a:p>
          <a:endParaRPr lang="en-US"/>
        </a:p>
      </dgm:t>
    </dgm:pt>
    <dgm:pt modelId="{91D9A1BF-1316-4CAE-8C43-55A1FEDAA680}">
      <dgm:prSet phldrT="[Text]"/>
      <dgm:spPr/>
      <dgm:t>
        <a:bodyPr/>
        <a:lstStyle/>
        <a:p>
          <a:r>
            <a:rPr lang="en-US" dirty="0"/>
            <a:t>Data Out</a:t>
          </a:r>
        </a:p>
      </dgm:t>
    </dgm:pt>
    <dgm:pt modelId="{F92308DA-5579-4B49-B5C6-E27087327245}" type="parTrans" cxnId="{EBD27B7B-8907-4FF5-A2AC-773E3BFEC3D4}">
      <dgm:prSet/>
      <dgm:spPr/>
      <dgm:t>
        <a:bodyPr/>
        <a:lstStyle/>
        <a:p>
          <a:endParaRPr lang="en-US"/>
        </a:p>
      </dgm:t>
    </dgm:pt>
    <dgm:pt modelId="{DA9FAC0E-8012-4234-A0D8-2ADA20DC1B6E}" type="sibTrans" cxnId="{EBD27B7B-8907-4FF5-A2AC-773E3BFEC3D4}">
      <dgm:prSet/>
      <dgm:spPr/>
      <dgm:t>
        <a:bodyPr/>
        <a:lstStyle/>
        <a:p>
          <a:endParaRPr lang="en-US"/>
        </a:p>
      </dgm:t>
    </dgm:pt>
    <dgm:pt modelId="{158794D2-8DFB-4A15-B740-2E7D929861D6}">
      <dgm:prSet phldrT="[Text]"/>
      <dgm:spPr>
        <a:noFill/>
        <a:ln>
          <a:noFill/>
        </a:ln>
      </dgm:spPr>
      <dgm:t>
        <a:bodyPr/>
        <a:lstStyle/>
        <a:p>
          <a:r>
            <a:rPr lang="en-US" dirty="0">
              <a:noFill/>
            </a:rPr>
            <a:t>Metrics</a:t>
          </a:r>
        </a:p>
      </dgm:t>
    </dgm:pt>
    <dgm:pt modelId="{FCD5FF77-51F0-4F73-9FB6-AF37B6B7FFC5}" type="sibTrans" cxnId="{99E9303C-C572-405F-AD92-D8F47FA388CE}">
      <dgm:prSet/>
      <dgm:spPr/>
      <dgm:t>
        <a:bodyPr/>
        <a:lstStyle/>
        <a:p>
          <a:endParaRPr lang="en-US"/>
        </a:p>
      </dgm:t>
    </dgm:pt>
    <dgm:pt modelId="{CC421284-01C3-4609-83B6-73CCE966C4AA}" type="parTrans" cxnId="{99E9303C-C572-405F-AD92-D8F47FA388CE}">
      <dgm:prSet/>
      <dgm:spPr/>
      <dgm:t>
        <a:bodyPr/>
        <a:lstStyle/>
        <a:p>
          <a:endParaRPr lang="en-US"/>
        </a:p>
      </dgm:t>
    </dgm:pt>
    <dgm:pt modelId="{F4FF7410-EAF2-4B3B-9A92-9E98362C0C76}">
      <dgm:prSet phldrT="[Text]"/>
      <dgm:spPr/>
      <dgm:t>
        <a:bodyPr/>
        <a:lstStyle/>
        <a:p>
          <a:r>
            <a:rPr lang="en-US" dirty="0"/>
            <a:t>CPU</a:t>
          </a:r>
        </a:p>
      </dgm:t>
    </dgm:pt>
    <dgm:pt modelId="{E01FEDDE-A88E-42A7-B706-1781830C57E9}" type="parTrans" cxnId="{AA2D1D69-7470-4F62-BE9E-57085FBD39F0}">
      <dgm:prSet/>
      <dgm:spPr/>
      <dgm:t>
        <a:bodyPr/>
        <a:lstStyle/>
        <a:p>
          <a:endParaRPr lang="en-US"/>
        </a:p>
      </dgm:t>
    </dgm:pt>
    <dgm:pt modelId="{E3710CCC-5E0E-4ABB-BBF8-B038DBFCC233}" type="sibTrans" cxnId="{AA2D1D69-7470-4F62-BE9E-57085FBD39F0}">
      <dgm:prSet/>
      <dgm:spPr/>
      <dgm:t>
        <a:bodyPr/>
        <a:lstStyle/>
        <a:p>
          <a:endParaRPr lang="en-US"/>
        </a:p>
      </dgm:t>
    </dgm:pt>
    <dgm:pt modelId="{5E469DC1-B1F5-48FF-8DBF-37BFB39EADF3}" type="pres">
      <dgm:prSet presAssocID="{5C1624C9-5045-4304-BB9A-B1999D247351}" presName="Name0" presStyleCnt="0">
        <dgm:presLayoutVars>
          <dgm:chMax val="1"/>
          <dgm:chPref val="1"/>
          <dgm:dir/>
          <dgm:animOne val="branch"/>
          <dgm:animLvl val="lvl"/>
        </dgm:presLayoutVars>
      </dgm:prSet>
      <dgm:spPr/>
      <dgm:t>
        <a:bodyPr/>
        <a:lstStyle/>
        <a:p>
          <a:endParaRPr lang="en-US"/>
        </a:p>
      </dgm:t>
    </dgm:pt>
    <dgm:pt modelId="{E5999103-30A1-4143-A6E4-879357400A7E}" type="pres">
      <dgm:prSet presAssocID="{158794D2-8DFB-4A15-B740-2E7D929861D6}" presName="Parent" presStyleLbl="node0" presStyleIdx="0" presStyleCnt="1">
        <dgm:presLayoutVars>
          <dgm:chMax val="6"/>
          <dgm:chPref val="6"/>
        </dgm:presLayoutVars>
      </dgm:prSet>
      <dgm:spPr/>
      <dgm:t>
        <a:bodyPr/>
        <a:lstStyle/>
        <a:p>
          <a:endParaRPr lang="en-US"/>
        </a:p>
      </dgm:t>
    </dgm:pt>
    <dgm:pt modelId="{B628CF89-1728-462F-9369-76CAD8939320}" type="pres">
      <dgm:prSet presAssocID="{F4FF7410-EAF2-4B3B-9A92-9E98362C0C76}" presName="Accent1" presStyleCnt="0"/>
      <dgm:spPr/>
    </dgm:pt>
    <dgm:pt modelId="{ACAF890A-71A6-4A89-891E-F85EF5DCF35F}" type="pres">
      <dgm:prSet presAssocID="{F4FF7410-EAF2-4B3B-9A92-9E98362C0C76}" presName="Accent" presStyleLbl="bgShp" presStyleIdx="0" presStyleCnt="6"/>
      <dgm:spPr/>
    </dgm:pt>
    <dgm:pt modelId="{EA5978E4-88F8-417A-9AF7-514BF70D6406}" type="pres">
      <dgm:prSet presAssocID="{F4FF7410-EAF2-4B3B-9A92-9E98362C0C76}" presName="Child1" presStyleLbl="node1" presStyleIdx="0" presStyleCnt="6">
        <dgm:presLayoutVars>
          <dgm:chMax val="0"/>
          <dgm:chPref val="0"/>
          <dgm:bulletEnabled val="1"/>
        </dgm:presLayoutVars>
      </dgm:prSet>
      <dgm:spPr/>
      <dgm:t>
        <a:bodyPr/>
        <a:lstStyle/>
        <a:p>
          <a:endParaRPr lang="en-US"/>
        </a:p>
      </dgm:t>
    </dgm:pt>
    <dgm:pt modelId="{31557A77-7390-4F0A-A669-A516ADE7ECB7}" type="pres">
      <dgm:prSet presAssocID="{D1E06BF4-8C65-493E-9F84-7D9E2D1B4A3F}" presName="Accent2" presStyleCnt="0"/>
      <dgm:spPr/>
    </dgm:pt>
    <dgm:pt modelId="{A81A3443-764E-4DF8-8238-A98C669AA441}" type="pres">
      <dgm:prSet presAssocID="{D1E06BF4-8C65-493E-9F84-7D9E2D1B4A3F}" presName="Accent" presStyleLbl="bgShp" presStyleIdx="1" presStyleCnt="6"/>
      <dgm:spPr>
        <a:noFill/>
      </dgm:spPr>
    </dgm:pt>
    <dgm:pt modelId="{2939DF87-9EE4-47F0-BFFE-261F24592C04}" type="pres">
      <dgm:prSet presAssocID="{D1E06BF4-8C65-493E-9F84-7D9E2D1B4A3F}" presName="Child2" presStyleLbl="node1" presStyleIdx="1" presStyleCnt="6">
        <dgm:presLayoutVars>
          <dgm:chMax val="0"/>
          <dgm:chPref val="0"/>
          <dgm:bulletEnabled val="1"/>
        </dgm:presLayoutVars>
      </dgm:prSet>
      <dgm:spPr/>
      <dgm:t>
        <a:bodyPr/>
        <a:lstStyle/>
        <a:p>
          <a:endParaRPr lang="en-US"/>
        </a:p>
      </dgm:t>
    </dgm:pt>
    <dgm:pt modelId="{B2848216-0653-4344-B9DE-C9F9543F2F75}" type="pres">
      <dgm:prSet presAssocID="{9AA78C5B-1CBD-4CE2-8DFB-AB835A21EDC9}" presName="Accent3" presStyleCnt="0"/>
      <dgm:spPr/>
    </dgm:pt>
    <dgm:pt modelId="{4D0BABDC-A337-4FD3-87E9-165D836B8AAE}" type="pres">
      <dgm:prSet presAssocID="{9AA78C5B-1CBD-4CE2-8DFB-AB835A21EDC9}" presName="Accent" presStyleLbl="bgShp" presStyleIdx="2" presStyleCnt="6"/>
      <dgm:spPr>
        <a:noFill/>
      </dgm:spPr>
    </dgm:pt>
    <dgm:pt modelId="{918A227A-1DC9-43E4-B466-E530E35BD7FA}" type="pres">
      <dgm:prSet presAssocID="{9AA78C5B-1CBD-4CE2-8DFB-AB835A21EDC9}" presName="Child3" presStyleLbl="node1" presStyleIdx="2" presStyleCnt="6">
        <dgm:presLayoutVars>
          <dgm:chMax val="0"/>
          <dgm:chPref val="0"/>
          <dgm:bulletEnabled val="1"/>
        </dgm:presLayoutVars>
      </dgm:prSet>
      <dgm:spPr/>
      <dgm:t>
        <a:bodyPr/>
        <a:lstStyle/>
        <a:p>
          <a:endParaRPr lang="en-US"/>
        </a:p>
      </dgm:t>
    </dgm:pt>
    <dgm:pt modelId="{D5C96F1F-E22F-4C74-9C1C-3F3EFED19DBB}" type="pres">
      <dgm:prSet presAssocID="{762FAE77-DDA1-4BD0-B5EA-137A5410D3CA}" presName="Accent4" presStyleCnt="0"/>
      <dgm:spPr/>
    </dgm:pt>
    <dgm:pt modelId="{FB1549D9-53CA-4F32-8EAC-B21F672BE3CB}" type="pres">
      <dgm:prSet presAssocID="{762FAE77-DDA1-4BD0-B5EA-137A5410D3CA}" presName="Accent" presStyleLbl="bgShp" presStyleIdx="3" presStyleCnt="6"/>
      <dgm:spPr>
        <a:noFill/>
      </dgm:spPr>
    </dgm:pt>
    <dgm:pt modelId="{12E10FAB-8B56-4C4D-ADA5-B9FF56390A06}" type="pres">
      <dgm:prSet presAssocID="{762FAE77-DDA1-4BD0-B5EA-137A5410D3CA}" presName="Child4" presStyleLbl="node1" presStyleIdx="3" presStyleCnt="6">
        <dgm:presLayoutVars>
          <dgm:chMax val="0"/>
          <dgm:chPref val="0"/>
          <dgm:bulletEnabled val="1"/>
        </dgm:presLayoutVars>
      </dgm:prSet>
      <dgm:spPr/>
      <dgm:t>
        <a:bodyPr/>
        <a:lstStyle/>
        <a:p>
          <a:endParaRPr lang="en-US"/>
        </a:p>
      </dgm:t>
    </dgm:pt>
    <dgm:pt modelId="{1F5E4F03-6F17-49ED-8BD8-E9390101936E}" type="pres">
      <dgm:prSet presAssocID="{7A819519-DBB1-4A0A-B680-65A9D72FA849}" presName="Accent5" presStyleCnt="0"/>
      <dgm:spPr/>
    </dgm:pt>
    <dgm:pt modelId="{D9EE8CB8-A8FD-442B-B217-E5D16E262C87}" type="pres">
      <dgm:prSet presAssocID="{7A819519-DBB1-4A0A-B680-65A9D72FA849}" presName="Accent" presStyleLbl="bgShp" presStyleIdx="4" presStyleCnt="6" custLinFactNeighborX="6233" custLinFactNeighborY="7234"/>
      <dgm:spPr>
        <a:noFill/>
      </dgm:spPr>
    </dgm:pt>
    <dgm:pt modelId="{B7FD1CF1-333A-44FD-8CF4-23694C5F7F21}" type="pres">
      <dgm:prSet presAssocID="{7A819519-DBB1-4A0A-B680-65A9D72FA849}" presName="Child5" presStyleLbl="node1" presStyleIdx="4" presStyleCnt="6">
        <dgm:presLayoutVars>
          <dgm:chMax val="0"/>
          <dgm:chPref val="0"/>
          <dgm:bulletEnabled val="1"/>
        </dgm:presLayoutVars>
      </dgm:prSet>
      <dgm:spPr/>
      <dgm:t>
        <a:bodyPr/>
        <a:lstStyle/>
        <a:p>
          <a:endParaRPr lang="en-US"/>
        </a:p>
      </dgm:t>
    </dgm:pt>
    <dgm:pt modelId="{7EEE4E58-2A74-456B-88B4-8C15A0EC518B}" type="pres">
      <dgm:prSet presAssocID="{91D9A1BF-1316-4CAE-8C43-55A1FEDAA680}" presName="Accent6" presStyleCnt="0"/>
      <dgm:spPr/>
    </dgm:pt>
    <dgm:pt modelId="{E6E5E4AF-FDAD-4F8E-A5A3-D556F14DD8B9}" type="pres">
      <dgm:prSet presAssocID="{91D9A1BF-1316-4CAE-8C43-55A1FEDAA680}" presName="Accent" presStyleLbl="bgShp" presStyleIdx="5" presStyleCnt="6"/>
      <dgm:spPr>
        <a:noFill/>
      </dgm:spPr>
    </dgm:pt>
    <dgm:pt modelId="{2429714D-6DFE-4B3D-BCDC-A5A68DDC3B0A}" type="pres">
      <dgm:prSet presAssocID="{91D9A1BF-1316-4CAE-8C43-55A1FEDAA680}" presName="Child6" presStyleLbl="node1" presStyleIdx="5" presStyleCnt="6">
        <dgm:presLayoutVars>
          <dgm:chMax val="0"/>
          <dgm:chPref val="0"/>
          <dgm:bulletEnabled val="1"/>
        </dgm:presLayoutVars>
      </dgm:prSet>
      <dgm:spPr/>
      <dgm:t>
        <a:bodyPr/>
        <a:lstStyle/>
        <a:p>
          <a:endParaRPr lang="en-US"/>
        </a:p>
      </dgm:t>
    </dgm:pt>
  </dgm:ptLst>
  <dgm:cxnLst>
    <dgm:cxn modelId="{741FC427-42C4-43AB-A06B-F8C5357DF9FD}" type="presOf" srcId="{91D9A1BF-1316-4CAE-8C43-55A1FEDAA680}" destId="{2429714D-6DFE-4B3D-BCDC-A5A68DDC3B0A}" srcOrd="0" destOrd="0" presId="urn:microsoft.com/office/officeart/2011/layout/HexagonRadial"/>
    <dgm:cxn modelId="{8A491350-4C34-4676-806E-CA54908AA6D1}" srcId="{158794D2-8DFB-4A15-B740-2E7D929861D6}" destId="{762FAE77-DDA1-4BD0-B5EA-137A5410D3CA}" srcOrd="3" destOrd="0" parTransId="{24E8E087-B87A-4271-823F-3CC33A30CFEA}" sibTransId="{7B30F313-7A5B-45C3-BC99-9E2BBC1454E4}"/>
    <dgm:cxn modelId="{B73F731D-0F4A-4F42-ACF4-23A18CC1CF2C}" type="presOf" srcId="{158794D2-8DFB-4A15-B740-2E7D929861D6}" destId="{E5999103-30A1-4143-A6E4-879357400A7E}" srcOrd="0" destOrd="0" presId="urn:microsoft.com/office/officeart/2011/layout/HexagonRadial"/>
    <dgm:cxn modelId="{7DEA1E33-0A25-4F35-AE86-B315A05359CD}" type="presOf" srcId="{762FAE77-DDA1-4BD0-B5EA-137A5410D3CA}" destId="{12E10FAB-8B56-4C4D-ADA5-B9FF56390A06}" srcOrd="0" destOrd="0" presId="urn:microsoft.com/office/officeart/2011/layout/HexagonRadial"/>
    <dgm:cxn modelId="{99E9303C-C572-405F-AD92-D8F47FA388CE}" srcId="{5C1624C9-5045-4304-BB9A-B1999D247351}" destId="{158794D2-8DFB-4A15-B740-2E7D929861D6}" srcOrd="0" destOrd="0" parTransId="{CC421284-01C3-4609-83B6-73CCE966C4AA}" sibTransId="{FCD5FF77-51F0-4F73-9FB6-AF37B6B7FFC5}"/>
    <dgm:cxn modelId="{B7696D29-BB35-4791-B258-85D7FB7B7D6D}" type="presOf" srcId="{F4FF7410-EAF2-4B3B-9A92-9E98362C0C76}" destId="{EA5978E4-88F8-417A-9AF7-514BF70D6406}" srcOrd="0" destOrd="0" presId="urn:microsoft.com/office/officeart/2011/layout/HexagonRadial"/>
    <dgm:cxn modelId="{D3406979-8857-448F-B699-D2AA376B6D62}" type="presOf" srcId="{9AA78C5B-1CBD-4CE2-8DFB-AB835A21EDC9}" destId="{918A227A-1DC9-43E4-B466-E530E35BD7FA}" srcOrd="0" destOrd="0" presId="urn:microsoft.com/office/officeart/2011/layout/HexagonRadial"/>
    <dgm:cxn modelId="{AA2D1D69-7470-4F62-BE9E-57085FBD39F0}" srcId="{158794D2-8DFB-4A15-B740-2E7D929861D6}" destId="{F4FF7410-EAF2-4B3B-9A92-9E98362C0C76}" srcOrd="0" destOrd="0" parTransId="{E01FEDDE-A88E-42A7-B706-1781830C57E9}" sibTransId="{E3710CCC-5E0E-4ABB-BBF8-B038DBFCC233}"/>
    <dgm:cxn modelId="{31EBF4E3-74EA-4666-8542-4D37C30AAF8C}" srcId="{158794D2-8DFB-4A15-B740-2E7D929861D6}" destId="{7A819519-DBB1-4A0A-B680-65A9D72FA849}" srcOrd="4" destOrd="0" parTransId="{3FDB9102-B99C-4860-BA49-059B6270F6E6}" sibTransId="{2E90F31F-F9C9-4D88-81D5-045D2FB33705}"/>
    <dgm:cxn modelId="{FD6CBC95-72E9-4857-8784-0457CC69B451}" srcId="{158794D2-8DFB-4A15-B740-2E7D929861D6}" destId="{D1E06BF4-8C65-493E-9F84-7D9E2D1B4A3F}" srcOrd="1" destOrd="0" parTransId="{F2B0A537-5029-49AD-9B3B-41A63216FE64}" sibTransId="{17C1102B-9101-4C5D-BAD2-A81F7A4E761B}"/>
    <dgm:cxn modelId="{DE5FF61B-5E9E-40D4-BD11-A3A94A198337}" srcId="{158794D2-8DFB-4A15-B740-2E7D929861D6}" destId="{9AA78C5B-1CBD-4CE2-8DFB-AB835A21EDC9}" srcOrd="2" destOrd="0" parTransId="{8C82AF0E-0BB9-4F97-A5A2-6A5ADAB3459A}" sibTransId="{D1B82481-FF22-4C1D-87F8-5FB42260C578}"/>
    <dgm:cxn modelId="{56B21EC8-B4A0-434A-BB6B-BABC0209B40A}" type="presOf" srcId="{5C1624C9-5045-4304-BB9A-B1999D247351}" destId="{5E469DC1-B1F5-48FF-8DBF-37BFB39EADF3}" srcOrd="0" destOrd="0" presId="urn:microsoft.com/office/officeart/2011/layout/HexagonRadial"/>
    <dgm:cxn modelId="{6344B798-1820-4EA8-A2BE-30517BF960B4}" type="presOf" srcId="{D1E06BF4-8C65-493E-9F84-7D9E2D1B4A3F}" destId="{2939DF87-9EE4-47F0-BFFE-261F24592C04}" srcOrd="0" destOrd="0" presId="urn:microsoft.com/office/officeart/2011/layout/HexagonRadial"/>
    <dgm:cxn modelId="{EBD27B7B-8907-4FF5-A2AC-773E3BFEC3D4}" srcId="{158794D2-8DFB-4A15-B740-2E7D929861D6}" destId="{91D9A1BF-1316-4CAE-8C43-55A1FEDAA680}" srcOrd="5" destOrd="0" parTransId="{F92308DA-5579-4B49-B5C6-E27087327245}" sibTransId="{DA9FAC0E-8012-4234-A0D8-2ADA20DC1B6E}"/>
    <dgm:cxn modelId="{E6A2CE8C-C8FD-4B1A-BC23-FBC55F72C764}" type="presOf" srcId="{7A819519-DBB1-4A0A-B680-65A9D72FA849}" destId="{B7FD1CF1-333A-44FD-8CF4-23694C5F7F21}" srcOrd="0" destOrd="0" presId="urn:microsoft.com/office/officeart/2011/layout/HexagonRadial"/>
    <dgm:cxn modelId="{DA8D6CA8-77C5-4A0A-96BF-4005659135E5}" type="presParOf" srcId="{5E469DC1-B1F5-48FF-8DBF-37BFB39EADF3}" destId="{E5999103-30A1-4143-A6E4-879357400A7E}" srcOrd="0" destOrd="0" presId="urn:microsoft.com/office/officeart/2011/layout/HexagonRadial"/>
    <dgm:cxn modelId="{18F60B1A-390B-4397-B051-3FD3E533FB8B}" type="presParOf" srcId="{5E469DC1-B1F5-48FF-8DBF-37BFB39EADF3}" destId="{B628CF89-1728-462F-9369-76CAD8939320}" srcOrd="1" destOrd="0" presId="urn:microsoft.com/office/officeart/2011/layout/HexagonRadial"/>
    <dgm:cxn modelId="{BF8FC0C2-5AC4-4AE3-A5EA-ECBECFEB8E13}" type="presParOf" srcId="{B628CF89-1728-462F-9369-76CAD8939320}" destId="{ACAF890A-71A6-4A89-891E-F85EF5DCF35F}" srcOrd="0" destOrd="0" presId="urn:microsoft.com/office/officeart/2011/layout/HexagonRadial"/>
    <dgm:cxn modelId="{01A07719-2774-40B5-960C-300DD8EA2822}" type="presParOf" srcId="{5E469DC1-B1F5-48FF-8DBF-37BFB39EADF3}" destId="{EA5978E4-88F8-417A-9AF7-514BF70D6406}" srcOrd="2" destOrd="0" presId="urn:microsoft.com/office/officeart/2011/layout/HexagonRadial"/>
    <dgm:cxn modelId="{FA19CAC3-734B-4EE8-A682-F4653842B0E9}" type="presParOf" srcId="{5E469DC1-B1F5-48FF-8DBF-37BFB39EADF3}" destId="{31557A77-7390-4F0A-A669-A516ADE7ECB7}" srcOrd="3" destOrd="0" presId="urn:microsoft.com/office/officeart/2011/layout/HexagonRadial"/>
    <dgm:cxn modelId="{7A77958A-5DBF-41EA-93D5-11EE7766750F}" type="presParOf" srcId="{31557A77-7390-4F0A-A669-A516ADE7ECB7}" destId="{A81A3443-764E-4DF8-8238-A98C669AA441}" srcOrd="0" destOrd="0" presId="urn:microsoft.com/office/officeart/2011/layout/HexagonRadial"/>
    <dgm:cxn modelId="{EE5F6FB5-7621-4CBB-80E2-E6D4D8BFF446}" type="presParOf" srcId="{5E469DC1-B1F5-48FF-8DBF-37BFB39EADF3}" destId="{2939DF87-9EE4-47F0-BFFE-261F24592C04}" srcOrd="4" destOrd="0" presId="urn:microsoft.com/office/officeart/2011/layout/HexagonRadial"/>
    <dgm:cxn modelId="{96BE1545-D34F-4882-B53E-E6D946734211}" type="presParOf" srcId="{5E469DC1-B1F5-48FF-8DBF-37BFB39EADF3}" destId="{B2848216-0653-4344-B9DE-C9F9543F2F75}" srcOrd="5" destOrd="0" presId="urn:microsoft.com/office/officeart/2011/layout/HexagonRadial"/>
    <dgm:cxn modelId="{169CDF69-1500-4885-A88D-AD3D79CC20E9}" type="presParOf" srcId="{B2848216-0653-4344-B9DE-C9F9543F2F75}" destId="{4D0BABDC-A337-4FD3-87E9-165D836B8AAE}" srcOrd="0" destOrd="0" presId="urn:microsoft.com/office/officeart/2011/layout/HexagonRadial"/>
    <dgm:cxn modelId="{26D36D19-1571-4D34-A52B-86DA61BD171D}" type="presParOf" srcId="{5E469DC1-B1F5-48FF-8DBF-37BFB39EADF3}" destId="{918A227A-1DC9-43E4-B466-E530E35BD7FA}" srcOrd="6" destOrd="0" presId="urn:microsoft.com/office/officeart/2011/layout/HexagonRadial"/>
    <dgm:cxn modelId="{C53FFB4F-F906-4CF2-8922-E912B5ADBF17}" type="presParOf" srcId="{5E469DC1-B1F5-48FF-8DBF-37BFB39EADF3}" destId="{D5C96F1F-E22F-4C74-9C1C-3F3EFED19DBB}" srcOrd="7" destOrd="0" presId="urn:microsoft.com/office/officeart/2011/layout/HexagonRadial"/>
    <dgm:cxn modelId="{F4B40408-E828-4493-BB09-059574280432}" type="presParOf" srcId="{D5C96F1F-E22F-4C74-9C1C-3F3EFED19DBB}" destId="{FB1549D9-53CA-4F32-8EAC-B21F672BE3CB}" srcOrd="0" destOrd="0" presId="urn:microsoft.com/office/officeart/2011/layout/HexagonRadial"/>
    <dgm:cxn modelId="{0586E429-0647-40DD-B537-1BCB5C7621EF}" type="presParOf" srcId="{5E469DC1-B1F5-48FF-8DBF-37BFB39EADF3}" destId="{12E10FAB-8B56-4C4D-ADA5-B9FF56390A06}" srcOrd="8" destOrd="0" presId="urn:microsoft.com/office/officeart/2011/layout/HexagonRadial"/>
    <dgm:cxn modelId="{5BFE40B6-3B96-4F28-8089-D721D107665E}" type="presParOf" srcId="{5E469DC1-B1F5-48FF-8DBF-37BFB39EADF3}" destId="{1F5E4F03-6F17-49ED-8BD8-E9390101936E}" srcOrd="9" destOrd="0" presId="urn:microsoft.com/office/officeart/2011/layout/HexagonRadial"/>
    <dgm:cxn modelId="{8544E630-F791-424A-AAFF-235B4F0EB960}" type="presParOf" srcId="{1F5E4F03-6F17-49ED-8BD8-E9390101936E}" destId="{D9EE8CB8-A8FD-442B-B217-E5D16E262C87}" srcOrd="0" destOrd="0" presId="urn:microsoft.com/office/officeart/2011/layout/HexagonRadial"/>
    <dgm:cxn modelId="{E671D1C4-35E6-4636-AFAE-F0C894842B5A}" type="presParOf" srcId="{5E469DC1-B1F5-48FF-8DBF-37BFB39EADF3}" destId="{B7FD1CF1-333A-44FD-8CF4-23694C5F7F21}" srcOrd="10" destOrd="0" presId="urn:microsoft.com/office/officeart/2011/layout/HexagonRadial"/>
    <dgm:cxn modelId="{35A007CC-18B1-4F41-BD20-AC5526D233D0}" type="presParOf" srcId="{5E469DC1-B1F5-48FF-8DBF-37BFB39EADF3}" destId="{7EEE4E58-2A74-456B-88B4-8C15A0EC518B}" srcOrd="11" destOrd="0" presId="urn:microsoft.com/office/officeart/2011/layout/HexagonRadial"/>
    <dgm:cxn modelId="{AAADB029-2684-4EA2-AA2E-500AAA83F4DB}" type="presParOf" srcId="{7EEE4E58-2A74-456B-88B4-8C15A0EC518B}" destId="{E6E5E4AF-FDAD-4F8E-A5A3-D556F14DD8B9}" srcOrd="0" destOrd="0" presId="urn:microsoft.com/office/officeart/2011/layout/HexagonRadial"/>
    <dgm:cxn modelId="{342E2D04-750D-4EAE-BBE1-85F02B829E8B}" type="presParOf" srcId="{5E469DC1-B1F5-48FF-8DBF-37BFB39EADF3}" destId="{2429714D-6DFE-4B3D-BCDC-A5A68DDC3B0A}"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02E03-56C6-4095-8CDF-2327B22AE6F6}">
      <dsp:nvSpPr>
        <dsp:cNvPr id="0" name=""/>
        <dsp:cNvSpPr/>
      </dsp:nvSpPr>
      <dsp:spPr>
        <a:xfrm>
          <a:off x="0" y="3419"/>
          <a:ext cx="8418286" cy="6375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Free</a:t>
          </a:r>
        </a:p>
      </dsp:txBody>
      <dsp:txXfrm>
        <a:off x="31123" y="34542"/>
        <a:ext cx="8356040" cy="575306"/>
      </dsp:txXfrm>
    </dsp:sp>
    <dsp:sp modelId="{88AE8552-CBB8-4053-A99D-4AF2DED002BC}">
      <dsp:nvSpPr>
        <dsp:cNvPr id="0" name=""/>
        <dsp:cNvSpPr/>
      </dsp:nvSpPr>
      <dsp:spPr>
        <a:xfrm>
          <a:off x="0" y="712218"/>
          <a:ext cx="8418286" cy="1283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2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Shared compute resources</a:t>
          </a:r>
        </a:p>
        <a:p>
          <a:pPr marL="228600" lvl="1" indent="-228600" algn="l" defTabSz="889000">
            <a:lnSpc>
              <a:spcPct val="90000"/>
            </a:lnSpc>
            <a:spcBef>
              <a:spcPct val="0"/>
            </a:spcBef>
            <a:spcAft>
              <a:spcPct val="20000"/>
            </a:spcAft>
            <a:buChar char="••"/>
          </a:pPr>
          <a:r>
            <a:rPr lang="en-US" sz="2000" kern="1200" dirty="0"/>
            <a:t>Limited bandwidth and CPU time</a:t>
          </a:r>
        </a:p>
        <a:p>
          <a:pPr marL="228600" lvl="1" indent="-228600" algn="l" defTabSz="889000">
            <a:lnSpc>
              <a:spcPct val="90000"/>
            </a:lnSpc>
            <a:spcBef>
              <a:spcPct val="0"/>
            </a:spcBef>
            <a:spcAft>
              <a:spcPct val="20000"/>
            </a:spcAft>
            <a:buChar char="••"/>
          </a:pPr>
          <a:r>
            <a:rPr lang="en-US" sz="2000" kern="1200" dirty="0"/>
            <a:t>Limited customization options</a:t>
          </a:r>
        </a:p>
        <a:p>
          <a:pPr marL="228600" lvl="1" indent="-228600" algn="l" defTabSz="889000">
            <a:lnSpc>
              <a:spcPct val="90000"/>
            </a:lnSpc>
            <a:spcBef>
              <a:spcPct val="0"/>
            </a:spcBef>
            <a:spcAft>
              <a:spcPct val="20000"/>
            </a:spcAft>
            <a:buChar char="••"/>
          </a:pPr>
          <a:endParaRPr lang="en-US" sz="2000" kern="1200" dirty="0"/>
        </a:p>
      </dsp:txBody>
      <dsp:txXfrm>
        <a:off x="0" y="712218"/>
        <a:ext cx="8418286" cy="1283560"/>
      </dsp:txXfrm>
    </dsp:sp>
    <dsp:sp modelId="{035A7745-F4D7-40CC-A1F0-3B7B690E7535}">
      <dsp:nvSpPr>
        <dsp:cNvPr id="0" name=""/>
        <dsp:cNvSpPr/>
      </dsp:nvSpPr>
      <dsp:spPr>
        <a:xfrm>
          <a:off x="0" y="1924532"/>
          <a:ext cx="8418286" cy="6375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Shared</a:t>
          </a:r>
        </a:p>
      </dsp:txBody>
      <dsp:txXfrm>
        <a:off x="31123" y="1955655"/>
        <a:ext cx="8356040" cy="575306"/>
      </dsp:txXfrm>
    </dsp:sp>
    <dsp:sp modelId="{0857102D-F295-4637-BBE8-98E49AC7A415}">
      <dsp:nvSpPr>
        <dsp:cNvPr id="0" name=""/>
        <dsp:cNvSpPr/>
      </dsp:nvSpPr>
      <dsp:spPr>
        <a:xfrm>
          <a:off x="0" y="2562084"/>
          <a:ext cx="8418286" cy="95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2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Shared compute resources</a:t>
          </a:r>
        </a:p>
        <a:p>
          <a:pPr marL="228600" lvl="1" indent="-228600" algn="l" defTabSz="889000">
            <a:lnSpc>
              <a:spcPct val="90000"/>
            </a:lnSpc>
            <a:spcBef>
              <a:spcPct val="0"/>
            </a:spcBef>
            <a:spcAft>
              <a:spcPct val="20000"/>
            </a:spcAft>
            <a:buChar char="••"/>
          </a:pPr>
          <a:r>
            <a:rPr lang="en-US" sz="2000" kern="1200" dirty="0"/>
            <a:t>No upper-limit to bandwidth and CPU time</a:t>
          </a:r>
        </a:p>
        <a:p>
          <a:pPr marL="228600" lvl="1" indent="-228600" algn="l" defTabSz="889000">
            <a:lnSpc>
              <a:spcPct val="90000"/>
            </a:lnSpc>
            <a:spcBef>
              <a:spcPct val="0"/>
            </a:spcBef>
            <a:spcAft>
              <a:spcPct val="20000"/>
            </a:spcAft>
            <a:buChar char="••"/>
          </a:pPr>
          <a:r>
            <a:rPr lang="en-US" sz="2000" kern="1200" dirty="0"/>
            <a:t>Additional customization options</a:t>
          </a:r>
        </a:p>
      </dsp:txBody>
      <dsp:txXfrm>
        <a:off x="0" y="2562084"/>
        <a:ext cx="8418286" cy="952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02E03-56C6-4095-8CDF-2327B22AE6F6}">
      <dsp:nvSpPr>
        <dsp:cNvPr id="0" name=""/>
        <dsp:cNvSpPr/>
      </dsp:nvSpPr>
      <dsp:spPr>
        <a:xfrm>
          <a:off x="0" y="3419"/>
          <a:ext cx="8418286" cy="6375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Basic</a:t>
          </a:r>
        </a:p>
      </dsp:txBody>
      <dsp:txXfrm>
        <a:off x="31123" y="34542"/>
        <a:ext cx="8356040" cy="575306"/>
      </dsp:txXfrm>
    </dsp:sp>
    <dsp:sp modelId="{88AE8552-CBB8-4053-A99D-4AF2DED002BC}">
      <dsp:nvSpPr>
        <dsp:cNvPr id="0" name=""/>
        <dsp:cNvSpPr/>
      </dsp:nvSpPr>
      <dsp:spPr>
        <a:xfrm>
          <a:off x="0" y="640972"/>
          <a:ext cx="8418286" cy="1283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2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Reserved instance for multiple web applications</a:t>
          </a:r>
        </a:p>
        <a:p>
          <a:pPr marL="228600" lvl="1" indent="-228600" algn="l" defTabSz="889000">
            <a:lnSpc>
              <a:spcPct val="90000"/>
            </a:lnSpc>
            <a:spcBef>
              <a:spcPct val="0"/>
            </a:spcBef>
            <a:spcAft>
              <a:spcPct val="20000"/>
            </a:spcAft>
            <a:buChar char="••"/>
          </a:pPr>
          <a:r>
            <a:rPr lang="en-US" sz="2000" kern="1200" dirty="0"/>
            <a:t>Websites are pooled under the same instance</a:t>
          </a:r>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dsp:txBody>
      <dsp:txXfrm>
        <a:off x="0" y="640972"/>
        <a:ext cx="8418286" cy="1283560"/>
      </dsp:txXfrm>
    </dsp:sp>
    <dsp:sp modelId="{035A7745-F4D7-40CC-A1F0-3B7B690E7535}">
      <dsp:nvSpPr>
        <dsp:cNvPr id="0" name=""/>
        <dsp:cNvSpPr/>
      </dsp:nvSpPr>
      <dsp:spPr>
        <a:xfrm>
          <a:off x="0" y="1924532"/>
          <a:ext cx="8418286" cy="63755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Standard</a:t>
          </a:r>
        </a:p>
      </dsp:txBody>
      <dsp:txXfrm>
        <a:off x="31123" y="1955655"/>
        <a:ext cx="8356040" cy="575306"/>
      </dsp:txXfrm>
    </dsp:sp>
    <dsp:sp modelId="{0857102D-F295-4637-BBE8-98E49AC7A415}">
      <dsp:nvSpPr>
        <dsp:cNvPr id="0" name=""/>
        <dsp:cNvSpPr/>
      </dsp:nvSpPr>
      <dsp:spPr>
        <a:xfrm>
          <a:off x="0" y="2562084"/>
          <a:ext cx="8418286" cy="952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28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Reserved instance for multiple web applications</a:t>
          </a:r>
        </a:p>
        <a:p>
          <a:pPr marL="228600" lvl="1" indent="-228600" algn="l" defTabSz="889000">
            <a:lnSpc>
              <a:spcPct val="90000"/>
            </a:lnSpc>
            <a:spcBef>
              <a:spcPct val="0"/>
            </a:spcBef>
            <a:spcAft>
              <a:spcPct val="20000"/>
            </a:spcAft>
            <a:buChar char="••"/>
          </a:pPr>
          <a:r>
            <a:rPr lang="en-US" sz="2000" kern="1200" dirty="0"/>
            <a:t>Websites are pooled under the same instance</a:t>
          </a:r>
        </a:p>
        <a:p>
          <a:pPr marL="228600" lvl="1" indent="-228600" algn="l" defTabSz="889000">
            <a:lnSpc>
              <a:spcPct val="90000"/>
            </a:lnSpc>
            <a:spcBef>
              <a:spcPct val="0"/>
            </a:spcBef>
            <a:spcAft>
              <a:spcPct val="20000"/>
            </a:spcAft>
            <a:buChar char="••"/>
          </a:pPr>
          <a:r>
            <a:rPr lang="en-US" sz="2000" kern="1200" dirty="0"/>
            <a:t>Supports auto-scale</a:t>
          </a:r>
        </a:p>
      </dsp:txBody>
      <dsp:txXfrm>
        <a:off x="0" y="2562084"/>
        <a:ext cx="8418286" cy="9529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99103-30A1-4143-A6E4-879357400A7E}">
      <dsp:nvSpPr>
        <dsp:cNvPr id="0" name=""/>
        <dsp:cNvSpPr/>
      </dsp:nvSpPr>
      <dsp:spPr>
        <a:xfrm>
          <a:off x="2008965" y="1189306"/>
          <a:ext cx="1511660" cy="1307647"/>
        </a:xfrm>
        <a:prstGeom prst="hexagon">
          <a:avLst>
            <a:gd name="adj" fmla="val 28570"/>
            <a:gd name="vf" fmla="val 11547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noFill/>
            </a:rPr>
            <a:t>Metrics</a:t>
          </a:r>
        </a:p>
      </dsp:txBody>
      <dsp:txXfrm>
        <a:off x="2259468" y="1406001"/>
        <a:ext cx="1010654" cy="874257"/>
      </dsp:txXfrm>
    </dsp:sp>
    <dsp:sp modelId="{A81A3443-764E-4DF8-8238-A98C669AA441}">
      <dsp:nvSpPr>
        <dsp:cNvPr id="0" name=""/>
        <dsp:cNvSpPr/>
      </dsp:nvSpPr>
      <dsp:spPr>
        <a:xfrm>
          <a:off x="2955555" y="563685"/>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EA5978E4-88F8-417A-9AF7-514BF70D6406}">
      <dsp:nvSpPr>
        <dsp:cNvPr id="0" name=""/>
        <dsp:cNvSpPr/>
      </dsp:nvSpPr>
      <dsp:spPr>
        <a:xfrm>
          <a:off x="2148211" y="0"/>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CPU</a:t>
          </a:r>
        </a:p>
      </dsp:txBody>
      <dsp:txXfrm>
        <a:off x="2353506" y="177604"/>
        <a:ext cx="828204" cy="716495"/>
      </dsp:txXfrm>
    </dsp:sp>
    <dsp:sp modelId="{4D0BABDC-A337-4FD3-87E9-165D836B8AAE}">
      <dsp:nvSpPr>
        <dsp:cNvPr id="0" name=""/>
        <dsp:cNvSpPr/>
      </dsp:nvSpPr>
      <dsp:spPr>
        <a:xfrm>
          <a:off x="3621192" y="1482393"/>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2939DF87-9EE4-47F0-BFFE-261F24592C04}">
      <dsp:nvSpPr>
        <dsp:cNvPr id="0" name=""/>
        <dsp:cNvSpPr/>
      </dsp:nvSpPr>
      <dsp:spPr>
        <a:xfrm>
          <a:off x="3284330" y="659169"/>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Memory</a:t>
          </a:r>
        </a:p>
      </dsp:txBody>
      <dsp:txXfrm>
        <a:off x="3489625" y="836773"/>
        <a:ext cx="828204" cy="716495"/>
      </dsp:txXfrm>
    </dsp:sp>
    <dsp:sp modelId="{FB1549D9-53CA-4F32-8EAC-B21F672BE3CB}">
      <dsp:nvSpPr>
        <dsp:cNvPr id="0" name=""/>
        <dsp:cNvSpPr/>
      </dsp:nvSpPr>
      <dsp:spPr>
        <a:xfrm>
          <a:off x="3158797" y="2519442"/>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918A227A-1DC9-43E4-B466-E530E35BD7FA}">
      <dsp:nvSpPr>
        <dsp:cNvPr id="0" name=""/>
        <dsp:cNvSpPr/>
      </dsp:nvSpPr>
      <dsp:spPr>
        <a:xfrm>
          <a:off x="3284330" y="1955019"/>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HTTP Queue</a:t>
          </a:r>
        </a:p>
      </dsp:txBody>
      <dsp:txXfrm>
        <a:off x="3489625" y="2132623"/>
        <a:ext cx="828204" cy="716495"/>
      </dsp:txXfrm>
    </dsp:sp>
    <dsp:sp modelId="{D9EE8CB8-A8FD-442B-B217-E5D16E262C87}">
      <dsp:nvSpPr>
        <dsp:cNvPr id="0" name=""/>
        <dsp:cNvSpPr/>
      </dsp:nvSpPr>
      <dsp:spPr>
        <a:xfrm>
          <a:off x="2047328" y="2662641"/>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12E10FAB-8B56-4C4D-ADA5-B9FF56390A06}">
      <dsp:nvSpPr>
        <dsp:cNvPr id="0" name=""/>
        <dsp:cNvSpPr/>
      </dsp:nvSpPr>
      <dsp:spPr>
        <a:xfrm>
          <a:off x="2148211" y="2614925"/>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Disk Queue</a:t>
          </a:r>
        </a:p>
      </dsp:txBody>
      <dsp:txXfrm>
        <a:off x="2353506" y="2792529"/>
        <a:ext cx="828204" cy="716495"/>
      </dsp:txXfrm>
    </dsp:sp>
    <dsp:sp modelId="{E6E5E4AF-FDAD-4F8E-A5A3-D556F14DD8B9}">
      <dsp:nvSpPr>
        <dsp:cNvPr id="0" name=""/>
        <dsp:cNvSpPr/>
      </dsp:nvSpPr>
      <dsp:spPr>
        <a:xfrm>
          <a:off x="1335241" y="1708752"/>
          <a:ext cx="570344" cy="491427"/>
        </a:xfrm>
        <a:prstGeom prst="hexagon">
          <a:avLst>
            <a:gd name="adj" fmla="val 28900"/>
            <a:gd name="vf" fmla="val 115470"/>
          </a:avLst>
        </a:prstGeom>
        <a:noFill/>
        <a:ln>
          <a:noFill/>
        </a:ln>
        <a:effectLst/>
      </dsp:spPr>
      <dsp:style>
        <a:lnRef idx="0">
          <a:scrgbClr r="0" g="0" b="0"/>
        </a:lnRef>
        <a:fillRef idx="1">
          <a:scrgbClr r="0" g="0" b="0"/>
        </a:fillRef>
        <a:effectRef idx="0">
          <a:scrgbClr r="0" g="0" b="0"/>
        </a:effectRef>
        <a:fontRef idx="minor"/>
      </dsp:style>
    </dsp:sp>
    <dsp:sp modelId="{B7FD1CF1-333A-44FD-8CF4-23694C5F7F21}">
      <dsp:nvSpPr>
        <dsp:cNvPr id="0" name=""/>
        <dsp:cNvSpPr/>
      </dsp:nvSpPr>
      <dsp:spPr>
        <a:xfrm>
          <a:off x="1006818" y="1955756"/>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Data In</a:t>
          </a:r>
        </a:p>
      </dsp:txBody>
      <dsp:txXfrm>
        <a:off x="1212113" y="2133360"/>
        <a:ext cx="828204" cy="716495"/>
      </dsp:txXfrm>
    </dsp:sp>
    <dsp:sp modelId="{2429714D-6DFE-4B3D-BCDC-A5A68DDC3B0A}">
      <dsp:nvSpPr>
        <dsp:cNvPr id="0" name=""/>
        <dsp:cNvSpPr/>
      </dsp:nvSpPr>
      <dsp:spPr>
        <a:xfrm>
          <a:off x="1006818" y="657694"/>
          <a:ext cx="1238794" cy="1071703"/>
        </a:xfrm>
        <a:prstGeom prst="hexagon">
          <a:avLst>
            <a:gd name="adj" fmla="val 28570"/>
            <a:gd name="vf" fmla="val 11547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t>Data Out</a:t>
          </a:r>
        </a:p>
      </dsp:txBody>
      <dsp:txXfrm>
        <a:off x="1212113" y="835298"/>
        <a:ext cx="828204" cy="7164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8FDC8-82D1-4FC5-A228-4088B8185FF1}" type="datetimeFigureOut">
              <a:rPr lang="en-US" smtClean="0"/>
              <a:t>5/7/2017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70E2-2563-4E66-8700-D847FC8568A0}" type="slidenum">
              <a:rPr lang="en-US" smtClean="0"/>
              <a:t>‹#›</a:t>
            </a:fld>
            <a:endParaRPr lang="en-US"/>
          </a:p>
        </p:txBody>
      </p:sp>
    </p:spTree>
    <p:extLst>
      <p:ext uri="{BB962C8B-B14F-4D97-AF65-F5344CB8AC3E}">
        <p14:creationId xmlns:p14="http://schemas.microsoft.com/office/powerpoint/2010/main" val="887593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go.microsoft.com/fwlink/?LinkID=510178&amp;clcid=0x409"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go.microsoft.com/fwlink/?LinkID=510179&amp;clcid=0x409"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go.microsoft.com/fwlink/?LinkID=510177&amp;clcid=0x40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90976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467109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544478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suggest this article to students who want to dive deeper into App Service Plans.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http://go.microsoft.com/fwlink/?LinkID=510178</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238986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659427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094844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485645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describe the scenarios where AlwaysOn can be used, such as web jobs that operate over data continuously. You also can discuss the impact of keeping the application warm instead of loading and unloading the site.</a:t>
            </a:r>
          </a:p>
        </p:txBody>
      </p:sp>
      <p:sp>
        <p:nvSpPr>
          <p:cNvPr id="4" name="Slide Number Placeholder 3"/>
          <p:cNvSpPr>
            <a:spLocks noGrp="1"/>
          </p:cNvSpPr>
          <p:nvPr>
            <p:ph type="sldNum" sz="quarter" idx="10"/>
          </p:nvPr>
        </p:nvSpPr>
        <p:spPr/>
        <p:txBody>
          <a:bodyPr/>
          <a:lstStyle/>
          <a:p>
            <a:fld id="{F1E070E2-2563-4E66-8700-D847FC8568A0}"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711019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Configuring Azure Web App Custom Domain Name</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http://go.microsoft.com/fwlink/?LinkID=510179</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196100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Deep-Dive into Web App Scaling:</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Reference Links: </a:t>
            </a:r>
            <a:r>
              <a:rPr lang="en-US" sz="1000" u="sng">
                <a:latin typeface="Arial" panose="020B0604020202020204" pitchFamily="34" charset="0"/>
                <a:ea typeface="Calibri" panose="020F0502020204030204" pitchFamily="34" charset="0"/>
                <a:cs typeface="Segoe UI" panose="020B0502040204020203" pitchFamily="34" charset="0"/>
                <a:hlinkClick r:id="rId3"/>
              </a:rPr>
              <a:t>http://go.microsoft.com/fwlink/?LinkID=510177</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Do not spend a lot of time describing the methods on this slide. These specific methods can change as the portal is updated.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autoscaling is available only for Standard hosting plans.</a:t>
            </a:r>
          </a:p>
        </p:txBody>
      </p:sp>
      <p:sp>
        <p:nvSpPr>
          <p:cNvPr id="4" name="Slide Number Placeholder 3"/>
          <p:cNvSpPr>
            <a:spLocks noGrp="1"/>
          </p:cNvSpPr>
          <p:nvPr>
            <p:ph type="sldNum" sz="quarter" idx="10"/>
          </p:nvPr>
        </p:nvSpPr>
        <p:spPr/>
        <p:txBody>
          <a:bodyPr/>
          <a:lstStyle/>
          <a:p>
            <a:fld id="{F1E070E2-2563-4E66-8700-D847FC8568A0}"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4576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Provide examples of situations where you might want to autoscale your Web App by utilization. A good example will be a Web App with an unpredictable usage pattern that is bursts.</a:t>
            </a:r>
          </a:p>
        </p:txBody>
      </p:sp>
      <p:sp>
        <p:nvSpPr>
          <p:cNvPr id="4" name="Slide Number Placeholder 3"/>
          <p:cNvSpPr>
            <a:spLocks noGrp="1"/>
          </p:cNvSpPr>
          <p:nvPr>
            <p:ph type="sldNum" sz="quarter" idx="10"/>
          </p:nvPr>
        </p:nvSpPr>
        <p:spPr/>
        <p:txBody>
          <a:bodyPr/>
          <a:lstStyle/>
          <a:p>
            <a:fld id="{F1E070E2-2563-4E66-8700-D847FC8568A0}"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569949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4293310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767898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Focus on how you can use Web Deploy to create a package for your Web App. You can use the Web Deploy package to specify not only the content and files for your web application, but also the configuration settings that should be changed on the target IIS instance. You also can specify the possible changes and migrations to external resources such as SQL Server. After you specify these changes and setting, an administrator can directly deploy the Web App on a machine with IIS or remotely deploy it by using the IIS Web Management Service (WMSvc).</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Web Apps use Web Deploy as the preferred method for publishing a web application.</a:t>
            </a:r>
          </a:p>
        </p:txBody>
      </p:sp>
      <p:sp>
        <p:nvSpPr>
          <p:cNvPr id="4" name="Slide Number Placeholder 3"/>
          <p:cNvSpPr>
            <a:spLocks noGrp="1"/>
          </p:cNvSpPr>
          <p:nvPr>
            <p:ph type="sldNum" sz="quarter" idx="10"/>
          </p:nvPr>
        </p:nvSpPr>
        <p:spPr/>
        <p:txBody>
          <a:bodyPr/>
          <a:lstStyle/>
          <a:p>
            <a:fld id="{F1E070E2-2563-4E66-8700-D847FC8568A0}"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788595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how these settings are injected by the host into an ASP.NET web application during startup. It is possible to access the </a:t>
            </a:r>
            <a:r>
              <a:rPr lang="en-US" sz="1000" i="1">
                <a:latin typeface="Arial" panose="020B0604020202020204" pitchFamily="34" charset="0"/>
                <a:ea typeface="Calibri" panose="020F0502020204030204" pitchFamily="34" charset="0"/>
                <a:cs typeface="Times New Roman" panose="02020603050405020304" pitchFamily="18" charset="0"/>
              </a:rPr>
              <a:t>appsettings</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i="1">
                <a:latin typeface="Arial" panose="020B0604020202020204" pitchFamily="34" charset="0"/>
                <a:ea typeface="Calibri" panose="020F0502020204030204" pitchFamily="34" charset="0"/>
                <a:cs typeface="Times New Roman" panose="02020603050405020304" pitchFamily="18" charset="0"/>
              </a:rPr>
              <a:t>connectionStrings</a:t>
            </a:r>
            <a:r>
              <a:rPr lang="en-US" sz="1000">
                <a:latin typeface="Arial" panose="020B0604020202020204" pitchFamily="34" charset="0"/>
                <a:ea typeface="Calibri" panose="020F0502020204030204" pitchFamily="34" charset="0"/>
                <a:cs typeface="Times New Roman" panose="02020603050405020304" pitchFamily="18" charset="0"/>
              </a:rPr>
              <a:t> variables before these settings are injected.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These augment the values in your Web.config file appSettings and connectionStrings element[s].</a:t>
            </a:r>
          </a:p>
        </p:txBody>
      </p:sp>
      <p:sp>
        <p:nvSpPr>
          <p:cNvPr id="4" name="Slide Number Placeholder 3"/>
          <p:cNvSpPr>
            <a:spLocks noGrp="1"/>
          </p:cNvSpPr>
          <p:nvPr>
            <p:ph type="sldNum" sz="quarter" idx="10"/>
          </p:nvPr>
        </p:nvSpPr>
        <p:spPr/>
        <p:txBody>
          <a:bodyPr/>
          <a:lstStyle/>
          <a:p>
            <a:fld id="{F1E070E2-2563-4E66-8700-D847FC8568A0}"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341561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Ensure that the students perform all the lab tasks in the virtual machine they created in Azure. </a:t>
            </a:r>
          </a:p>
        </p:txBody>
      </p:sp>
      <p:sp>
        <p:nvSpPr>
          <p:cNvPr id="4" name="Slide Number Placeholder 3"/>
          <p:cNvSpPr>
            <a:spLocks noGrp="1"/>
          </p:cNvSpPr>
          <p:nvPr>
            <p:ph type="sldNum" sz="quarter" idx="10"/>
          </p:nvPr>
        </p:nvSpPr>
        <p:spPr/>
        <p:txBody>
          <a:bodyPr/>
          <a:lstStyle/>
          <a:p>
            <a:fld id="{F1E070E2-2563-4E66-8700-D847FC8568A0}"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003901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1E070E2-2563-4E66-8700-D847FC8568A0}"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65411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F1E070E2-2563-4E66-8700-D847FC8568A0}"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75749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3563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how simple it is to deploy a web application to Azure Web Apps. </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also talk about what scalability means with respect to a Web App in Azure. Unlike with cloud services, you can easily scale the number of instances and the size of a Web App without having to redesign your web application to make it completely modular.</a:t>
            </a:r>
          </a:p>
        </p:txBody>
      </p:sp>
      <p:sp>
        <p:nvSpPr>
          <p:cNvPr id="4" name="Slide Number Placeholder 3"/>
          <p:cNvSpPr>
            <a:spLocks noGrp="1"/>
          </p:cNvSpPr>
          <p:nvPr>
            <p:ph type="sldNum" sz="quarter" idx="10"/>
          </p:nvPr>
        </p:nvSpPr>
        <p:spPr/>
        <p:txBody>
          <a:bodyPr/>
          <a:lstStyle/>
          <a:p>
            <a:fld id="{F1E070E2-2563-4E66-8700-D847FC8568A0}"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031408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40831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F1E070E2-2563-4E66-8700-D847FC8568A0}"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3951787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simple Web Apps, you might overestimate the number of instances and the size that is required. Mention that it is possible to host many Web Apps instances in a single small size Standard App Service Plan. This is a common tactic to save on hosting costs.</a:t>
            </a:r>
          </a:p>
        </p:txBody>
      </p:sp>
      <p:sp>
        <p:nvSpPr>
          <p:cNvPr id="4" name="Slide Number Placeholder 3"/>
          <p:cNvSpPr>
            <a:spLocks noGrp="1"/>
          </p:cNvSpPr>
          <p:nvPr>
            <p:ph type="sldNum" sz="quarter" idx="10"/>
          </p:nvPr>
        </p:nvSpPr>
        <p:spPr/>
        <p:txBody>
          <a:bodyPr/>
          <a:lstStyle/>
          <a:p>
            <a:fld id="{F1E070E2-2563-4E66-8700-D847FC8568A0}"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660077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2662223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F1E070E2-2563-4E66-8700-D847FC8568A0}"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3: Hosting Web Applications on the Azure Platform</a:t>
            </a:r>
          </a:p>
        </p:txBody>
      </p:sp>
    </p:spTree>
    <p:extLst>
      <p:ext uri="{BB962C8B-B14F-4D97-AF65-F5344CB8AC3E}">
        <p14:creationId xmlns:p14="http://schemas.microsoft.com/office/powerpoint/2010/main" val="1436144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8480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915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1572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728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529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38072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628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375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20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237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690680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54494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7909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3</a:t>
            </a:r>
          </a:p>
        </p:txBody>
      </p:sp>
      <p:sp>
        <p:nvSpPr>
          <p:cNvPr id="3" name="Subtitle 2"/>
          <p:cNvSpPr>
            <a:spLocks noGrp="1"/>
          </p:cNvSpPr>
          <p:nvPr>
            <p:ph type="subTitle" sz="quarter" idx="1"/>
          </p:nvPr>
        </p:nvSpPr>
        <p:spPr/>
        <p:txBody>
          <a:bodyPr/>
          <a:lstStyle/>
          <a:p>
            <a:r>
              <a:rPr lang="en-US"/>
              <a:t>Hosting Web Applications on the Azure Platform
</a:t>
            </a:r>
          </a:p>
        </p:txBody>
      </p:sp>
    </p:spTree>
    <p:extLst>
      <p:ext uri="{BB962C8B-B14F-4D97-AF65-F5344CB8AC3E}">
        <p14:creationId xmlns:p14="http://schemas.microsoft.com/office/powerpoint/2010/main" val="447726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Configuration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 Web App deployment package and it’s configuration are both stored in an external store.</a:t>
            </a:r>
          </a:p>
          <a:p>
            <a:pPr lvl="0"/>
            <a:r>
              <a:rPr lang="en-US" b="0" kern="0">
                <a:solidFill>
                  <a:srgbClr val="000000"/>
                </a:solidFill>
              </a:rPr>
              <a:t>App Settings and Connection Strings are intercepted and changed in the application during startup</a:t>
            </a:r>
          </a:p>
          <a:p>
            <a:pPr lvl="0"/>
            <a:r>
              <a:rPr lang="en-US" b="0" kern="0">
                <a:solidFill>
                  <a:srgbClr val="000000"/>
                </a:solidFill>
              </a:rPr>
              <a:t>Applications can be scaled by:</a:t>
            </a:r>
          </a:p>
          <a:p>
            <a:pPr lvl="1"/>
            <a:r>
              <a:rPr lang="en-US" b="0" kern="0">
                <a:solidFill>
                  <a:srgbClr val="000000"/>
                </a:solidFill>
              </a:rPr>
              <a:t>Creating IIS web sites using the Web Deploy package </a:t>
            </a:r>
          </a:p>
          <a:p>
            <a:pPr lvl="1"/>
            <a:r>
              <a:rPr lang="en-US" b="0" kern="0">
                <a:solidFill>
                  <a:srgbClr val="000000"/>
                </a:solidFill>
              </a:rPr>
              <a:t>Applying configuration options from the external store</a:t>
            </a:r>
            <a:endParaRPr lang="en-US" b="0" kern="0" dirty="0">
              <a:solidFill>
                <a:srgbClr val="000000"/>
              </a:solidFill>
            </a:endParaRPr>
          </a:p>
        </p:txBody>
      </p:sp>
    </p:spTree>
    <p:extLst>
      <p:ext uri="{BB962C8B-B14F-4D97-AF65-F5344CB8AC3E}">
        <p14:creationId xmlns:p14="http://schemas.microsoft.com/office/powerpoint/2010/main" val="353572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877740f8-c6df-4fa8-bcb3-c30ef14635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Configuration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Web Apps share functionality with IIS web sites</a:t>
            </a:r>
          </a:p>
          <a:p>
            <a:pPr lvl="1"/>
            <a:r>
              <a:rPr lang="en-US" b="0" kern="0">
                <a:solidFill>
                  <a:srgbClr val="000000"/>
                </a:solidFill>
              </a:rPr>
              <a:t>For Free and Shared instances, Web Sites are implemented similar to IIS web sites</a:t>
            </a:r>
          </a:p>
          <a:p>
            <a:pPr lvl="1"/>
            <a:r>
              <a:rPr lang="en-US" b="0" kern="0">
                <a:solidFill>
                  <a:srgbClr val="000000"/>
                </a:solidFill>
              </a:rPr>
              <a:t>For Standard instances, a reserved virtual machine is made available and each individual Website is similar to an IIS web site</a:t>
            </a:r>
          </a:p>
          <a:p>
            <a:pPr lvl="1"/>
            <a:r>
              <a:rPr lang="en-US" b="0" kern="0">
                <a:solidFill>
                  <a:srgbClr val="000000"/>
                </a:solidFill>
              </a:rPr>
              <a:t>Azure Websites can also be managed remotely using the IIS Manager</a:t>
            </a:r>
          </a:p>
          <a:p>
            <a:pPr lvl="0"/>
            <a:endParaRPr lang="en-US" b="0" kern="0" dirty="0">
              <a:solidFill>
                <a:srgbClr val="000000"/>
              </a:solidFill>
            </a:endParaRPr>
          </a:p>
        </p:txBody>
      </p:sp>
    </p:spTree>
    <p:extLst>
      <p:ext uri="{BB962C8B-B14F-4D97-AF65-F5344CB8AC3E}">
        <p14:creationId xmlns:p14="http://schemas.microsoft.com/office/powerpoint/2010/main" val="168406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0b5065-62b0-4862-bf63-29ae508093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 Plans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App Service Plans can logically group Web Apps within a subscription.</a:t>
            </a:r>
          </a:p>
          <a:p>
            <a:pPr lvl="1"/>
            <a:r>
              <a:rPr lang="en-US" b="0" kern="0">
                <a:solidFill>
                  <a:srgbClr val="000000"/>
                </a:solidFill>
              </a:rPr>
              <a:t>Characteristics such as features, capacity and tiers are shared amongst the Website instance in the group.</a:t>
            </a:r>
          </a:p>
          <a:p>
            <a:pPr lvl="0"/>
            <a:r>
              <a:rPr lang="en-US" b="0" kern="0">
                <a:solidFill>
                  <a:srgbClr val="000000"/>
                </a:solidFill>
              </a:rPr>
              <a:t>Multiple App Service Plans can exist in a single Resource Group and multiple Web Appscan exist in a single App Service Plan.</a:t>
            </a:r>
            <a:endParaRPr lang="en-US" b="0" kern="0" dirty="0">
              <a:solidFill>
                <a:srgbClr val="000000"/>
              </a:solidFill>
            </a:endParaRPr>
          </a:p>
        </p:txBody>
      </p:sp>
    </p:spTree>
    <p:extLst>
      <p:ext uri="{BB962C8B-B14F-4D97-AF65-F5344CB8AC3E}">
        <p14:creationId xmlns:p14="http://schemas.microsoft.com/office/powerpoint/2010/main" val="92717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15940f2-3404-4f5e-90fc-e6fb2af9703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 Plans (continued)</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071" t="2414" r="2145" b="6010"/>
          <a:stretch/>
        </p:blipFill>
        <p:spPr>
          <a:xfrm>
            <a:off x="450669" y="1391194"/>
            <a:ext cx="8242662" cy="4990012"/>
          </a:xfrm>
          <a:prstGeom prst="rect">
            <a:avLst/>
          </a:prstGeom>
        </p:spPr>
      </p:pic>
      <p:sp>
        <p:nvSpPr>
          <p:cNvPr id="5" name="TextBox 4"/>
          <p:cNvSpPr txBox="1"/>
          <p:nvPr/>
        </p:nvSpPr>
        <p:spPr>
          <a:xfrm>
            <a:off x="1970690" y="2286000"/>
            <a:ext cx="1639613" cy="276999"/>
          </a:xfrm>
          <a:prstGeom prst="rect">
            <a:avLst/>
          </a:prstGeom>
          <a:solidFill>
            <a:schemeClr val="bg1"/>
          </a:solidFill>
        </p:spPr>
        <p:txBody>
          <a:bodyPr wrap="square" rtlCol="0">
            <a:spAutoFit/>
          </a:bodyPr>
          <a:lstStyle/>
          <a:p>
            <a:pPr lvl="0"/>
            <a:r>
              <a:rPr lang="en-US" sz="1200">
                <a:solidFill>
                  <a:srgbClr val="000000"/>
                </a:solidFill>
              </a:rPr>
              <a:t>App Service Plan</a:t>
            </a:r>
          </a:p>
        </p:txBody>
      </p:sp>
      <p:sp>
        <p:nvSpPr>
          <p:cNvPr id="6" name="TextBox 5"/>
          <p:cNvSpPr txBox="1"/>
          <p:nvPr/>
        </p:nvSpPr>
        <p:spPr>
          <a:xfrm>
            <a:off x="1970689" y="4436125"/>
            <a:ext cx="1639613" cy="276999"/>
          </a:xfrm>
          <a:prstGeom prst="rect">
            <a:avLst/>
          </a:prstGeom>
          <a:solidFill>
            <a:schemeClr val="bg1"/>
          </a:solidFill>
        </p:spPr>
        <p:txBody>
          <a:bodyPr wrap="square" rtlCol="0" anchor="ctr">
            <a:spAutoFit/>
          </a:bodyPr>
          <a:lstStyle/>
          <a:p>
            <a:pPr lvl="0"/>
            <a:r>
              <a:rPr lang="en-US" sz="1200">
                <a:solidFill>
                  <a:srgbClr val="000000"/>
                </a:solidFill>
              </a:rPr>
              <a:t>App Service Plan</a:t>
            </a:r>
          </a:p>
        </p:txBody>
      </p:sp>
    </p:spTree>
    <p:extLst>
      <p:ext uri="{BB962C8B-B14F-4D97-AF65-F5344CB8AC3E}">
        <p14:creationId xmlns:p14="http://schemas.microsoft.com/office/powerpoint/2010/main" val="221040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ef31d855-243a-47a5-887c-22a78c2b9e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Service Plans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App Service Plans are a required parameter when creating a new Web App instance.</a:t>
            </a:r>
          </a:p>
          <a:p>
            <a:pPr lvl="1"/>
            <a:r>
              <a:rPr lang="en-US" b="0" kern="0">
                <a:solidFill>
                  <a:srgbClr val="000000"/>
                </a:solidFill>
              </a:rPr>
              <a:t>You can chose to add a new Web App to an existing plan.</a:t>
            </a:r>
          </a:p>
          <a:p>
            <a:pPr lvl="1"/>
            <a:r>
              <a:rPr lang="en-US" b="0" kern="0">
                <a:solidFill>
                  <a:srgbClr val="000000"/>
                </a:solidFill>
              </a:rPr>
              <a:t>You can also define a new App Service Plan as a part of creating a new Web App.</a:t>
            </a:r>
          </a:p>
          <a:p>
            <a:pPr lvl="0"/>
            <a:endParaRPr lang="en-US" b="0" kern="0" dirty="0">
              <a:solidFill>
                <a:srgbClr val="000000"/>
              </a:solidFill>
            </a:endParaRPr>
          </a:p>
        </p:txBody>
      </p:sp>
    </p:spTree>
    <p:extLst>
      <p:ext uri="{BB962C8B-B14F-4D97-AF65-F5344CB8AC3E}">
        <p14:creationId xmlns:p14="http://schemas.microsoft.com/office/powerpoint/2010/main" val="278860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Configuring an Azure Web App</a:t>
            </a:r>
          </a:p>
        </p:txBody>
      </p:sp>
      <p:sp>
        <p:nvSpPr>
          <p:cNvPr id="3" name="Text Placeholder 2"/>
          <p:cNvSpPr>
            <a:spLocks noGrp="1"/>
          </p:cNvSpPr>
          <p:nvPr>
            <p:ph type="body" idx="1"/>
          </p:nvPr>
        </p:nvSpPr>
        <p:spPr/>
        <p:txBody>
          <a:bodyPr/>
          <a:lstStyle/>
          <a:p>
            <a:r>
              <a:rPr lang="en-US"/>
              <a:t>AlwaysOn
Domain Names
Autoscaling Web Apps
Demonstration: Autoscaling a Web App</a:t>
            </a:r>
          </a:p>
        </p:txBody>
      </p:sp>
    </p:spTree>
    <p:extLst>
      <p:ext uri="{BB962C8B-B14F-4D97-AF65-F5344CB8AC3E}">
        <p14:creationId xmlns:p14="http://schemas.microsoft.com/office/powerpoint/2010/main" val="2053016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AlwaysOn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Only available for Basic/Standard tier</a:t>
            </a:r>
          </a:p>
          <a:p>
            <a:pPr lvl="0"/>
            <a:r>
              <a:rPr lang="en-US" b="0" kern="0">
                <a:solidFill>
                  <a:srgbClr val="000000"/>
                </a:solidFill>
              </a:rPr>
              <a:t>Ideal for continuous web jobs</a:t>
            </a:r>
          </a:p>
          <a:p>
            <a:pPr lvl="0"/>
            <a:r>
              <a:rPr lang="en-US" b="0" kern="0">
                <a:solidFill>
                  <a:srgbClr val="000000"/>
                </a:solidFill>
              </a:rPr>
              <a:t>Generates a simple HTTP request regularly</a:t>
            </a:r>
          </a:p>
          <a:p>
            <a:pPr lvl="1"/>
            <a:r>
              <a:rPr lang="en-US" b="0" kern="0">
                <a:solidFill>
                  <a:srgbClr val="000000"/>
                </a:solidFill>
              </a:rPr>
              <a:t>Intended as a heartbeat to make sure that the Web App does not recycle the app pool</a:t>
            </a:r>
          </a:p>
          <a:p>
            <a:pPr lvl="1"/>
            <a:r>
              <a:rPr lang="en-US" b="0" kern="0">
                <a:solidFill>
                  <a:srgbClr val="000000"/>
                </a:solidFill>
              </a:rPr>
              <a:t>Prevents Web Apps from being unloaded and forced to rebuild on next request.</a:t>
            </a:r>
            <a:endParaRPr lang="en-US" b="0" kern="0" dirty="0">
              <a:solidFill>
                <a:srgbClr val="000000"/>
              </a:solidFill>
            </a:endParaRPr>
          </a:p>
        </p:txBody>
      </p:sp>
    </p:spTree>
    <p:extLst>
      <p:ext uri="{BB962C8B-B14F-4D97-AF65-F5344CB8AC3E}">
        <p14:creationId xmlns:p14="http://schemas.microsoft.com/office/powerpoint/2010/main" val="2640061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Domain Names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Standard domain</a:t>
            </a:r>
          </a:p>
          <a:p>
            <a:pPr marL="288925" lvl="1" indent="0">
              <a:buFont typeface="Arial" pitchFamily="34" charset="0"/>
              <a:buNone/>
            </a:pPr>
            <a:r>
              <a:rPr lang="en-US" b="1" kern="0"/>
              <a:t>[http/https]://&lt;sitename&gt;.azurewebsites.net</a:t>
            </a:r>
            <a:endParaRPr lang="en-US" b="0" kern="0"/>
          </a:p>
          <a:p>
            <a:r>
              <a:rPr lang="en-US" b="0" kern="0"/>
              <a:t>In Shared, Basic or Standard mode, you can configure the Web App to use a custom domain</a:t>
            </a:r>
          </a:p>
          <a:p>
            <a:pPr lvl="1"/>
            <a:r>
              <a:rPr lang="en-US" b="0" kern="0"/>
              <a:t>This involves managing the A and CNAME records with your registrar</a:t>
            </a:r>
          </a:p>
          <a:p>
            <a:r>
              <a:rPr lang="en-US" b="0" kern="0"/>
              <a:t>Traffic Manager supports custom domain names</a:t>
            </a:r>
            <a:endParaRPr lang="en-US" b="0" kern="0" dirty="0"/>
          </a:p>
        </p:txBody>
      </p:sp>
    </p:spTree>
    <p:extLst>
      <p:ext uri="{BB962C8B-B14F-4D97-AF65-F5344CB8AC3E}">
        <p14:creationId xmlns:p14="http://schemas.microsoft.com/office/powerpoint/2010/main" val="133263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50cc51d-0ce1-4b43-a2a0-56aab8855b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Autoscaling Web Apps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Scaling rules are specific to a schedule</a:t>
            </a:r>
          </a:p>
          <a:p>
            <a:pPr lvl="0"/>
            <a:r>
              <a:rPr lang="en-US" b="0" kern="0">
                <a:solidFill>
                  <a:srgbClr val="000000"/>
                </a:solidFill>
              </a:rPr>
              <a:t>Performance scaling can be configured using various metrics:</a:t>
            </a: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905720640"/>
              </p:ext>
            </p:extLst>
          </p:nvPr>
        </p:nvGraphicFramePr>
        <p:xfrm>
          <a:off x="1807029" y="2481942"/>
          <a:ext cx="5529943" cy="3686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864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bd2c86d-0dc5-4c77-9611-f3152a463f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 Scaling</a:t>
            </a:r>
          </a:p>
        </p:txBody>
      </p:sp>
      <p:sp>
        <p:nvSpPr>
          <p:cNvPr id="4" name="Content Placeholder 8"/>
          <p:cNvSpPr txBox="1">
            <a:spLocks/>
          </p:cNvSpPr>
          <p:nvPr/>
        </p:nvSpPr>
        <p:spPr>
          <a:xfrm>
            <a:off x="458787" y="1021215"/>
            <a:ext cx="84644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a:t>The Instance Range setting defines a minimum and maximum quantity of instances</a:t>
            </a:r>
          </a:p>
          <a:p>
            <a:r>
              <a:rPr lang="en-US" sz="2400" b="0" kern="0"/>
              <a:t>You can use the CPU Percentage setting to set a CPU range</a:t>
            </a:r>
          </a:p>
          <a:p>
            <a:pPr lvl="1"/>
            <a:r>
              <a:rPr lang="en-US" sz="2000" b="0" kern="0"/>
              <a:t>Minimum defines a threshold when instances should be removed</a:t>
            </a:r>
          </a:p>
          <a:p>
            <a:pPr lvl="1"/>
            <a:r>
              <a:rPr lang="en-US" sz="2000" b="0" kern="0"/>
              <a:t>Maximum defines a threshold when instanced should be added</a:t>
            </a:r>
            <a:endParaRPr lang="en-US" sz="2000" b="0" kern="0" dirty="0"/>
          </a:p>
        </p:txBody>
      </p:sp>
      <p:pic>
        <p:nvPicPr>
          <p:cNvPr id="5" name="Picture 4"/>
          <p:cNvPicPr>
            <a:picLocks noChangeAspect="1"/>
          </p:cNvPicPr>
          <p:nvPr/>
        </p:nvPicPr>
        <p:blipFill>
          <a:blip r:embed="rId3"/>
          <a:stretch>
            <a:fillRect/>
          </a:stretch>
        </p:blipFill>
        <p:spPr>
          <a:xfrm>
            <a:off x="1803614" y="3114475"/>
            <a:ext cx="5429503" cy="3054096"/>
          </a:xfrm>
          <a:prstGeom prst="rect">
            <a:avLst/>
          </a:prstGeom>
        </p:spPr>
      </p:pic>
    </p:spTree>
    <p:extLst>
      <p:ext uri="{BB962C8B-B14F-4D97-AF65-F5344CB8AC3E}">
        <p14:creationId xmlns:p14="http://schemas.microsoft.com/office/powerpoint/2010/main" val="246963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Web Apps
Hosting Web Applications in Azure
Configuring an Azure Web App
Publishing an Azure Web App
Lab Overview</a:t>
            </a:r>
          </a:p>
        </p:txBody>
      </p:sp>
    </p:spTree>
    <p:extLst>
      <p:ext uri="{BB962C8B-B14F-4D97-AF65-F5344CB8AC3E}">
        <p14:creationId xmlns:p14="http://schemas.microsoft.com/office/powerpoint/2010/main" val="143311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970c15da-a5e5-435e-bdf0-38828b9832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Publishing an Azure Web App</a:t>
            </a:r>
          </a:p>
        </p:txBody>
      </p:sp>
      <p:sp>
        <p:nvSpPr>
          <p:cNvPr id="3" name="Text Placeholder 2"/>
          <p:cNvSpPr>
            <a:spLocks noGrp="1"/>
          </p:cNvSpPr>
          <p:nvPr>
            <p:ph type="body" idx="1"/>
          </p:nvPr>
        </p:nvSpPr>
        <p:spPr/>
        <p:txBody>
          <a:bodyPr/>
          <a:lstStyle/>
          <a:p>
            <a:r>
              <a:rPr lang="en-US" dirty="0"/>
              <a:t>The Web Deploy </a:t>
            </a:r>
            <a:r>
              <a:rPr lang="en-US" dirty="0" smtClean="0"/>
              <a:t>Protocol</a:t>
            </a:r>
            <a:endParaRPr lang="en-US" dirty="0"/>
          </a:p>
        </p:txBody>
      </p:sp>
    </p:spTree>
    <p:extLst>
      <p:ext uri="{BB962C8B-B14F-4D97-AF65-F5344CB8AC3E}">
        <p14:creationId xmlns:p14="http://schemas.microsoft.com/office/powerpoint/2010/main" val="1503098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7f80e50b-6278-46a6-81ef-17343027e6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Web Deploy Protocol</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WebDeploy simplifies deployment of Web applications and Web Sites to IIS servers by providing a standard package format</a:t>
            </a:r>
          </a:p>
          <a:p>
            <a:pPr lvl="1"/>
            <a:r>
              <a:rPr lang="en-US" b="0" kern="0"/>
              <a:t>Packages can be installed manually using IIS Manager, command line tools or PowerShell</a:t>
            </a:r>
          </a:p>
          <a:p>
            <a:pPr lvl="1"/>
            <a:r>
              <a:rPr lang="en-US" b="0" kern="0"/>
              <a:t>Packages can be remotely installed by using the IIS instance remote deployment service</a:t>
            </a:r>
          </a:p>
          <a:p>
            <a:r>
              <a:rPr lang="en-US" b="0" kern="0"/>
              <a:t>Visual Studio and WebMatrix can deploy a web application to a Web Deploy endpoint</a:t>
            </a:r>
          </a:p>
          <a:p>
            <a:pPr lvl="1"/>
            <a:endParaRPr lang="en-US" b="0" kern="0" dirty="0"/>
          </a:p>
        </p:txBody>
      </p:sp>
    </p:spTree>
    <p:extLst>
      <p:ext uri="{BB962C8B-B14F-4D97-AF65-F5344CB8AC3E}">
        <p14:creationId xmlns:p14="http://schemas.microsoft.com/office/powerpoint/2010/main" val="3132705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31b77244-18ee-4c64-8bec-2c7d3b3445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Settings and Connection Strings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a:t>Application settings and connection strings can be managed in the portal.</a:t>
            </a:r>
          </a:p>
          <a:p>
            <a:pPr lvl="1"/>
            <a:r>
              <a:rPr lang="en-US" sz="2000" b="0" kern="0"/>
              <a:t>Connection strings are hidden by default.</a:t>
            </a:r>
            <a:endParaRPr lang="en-US" sz="2000" b="0" kern="0" dirty="0"/>
          </a:p>
        </p:txBody>
      </p:sp>
      <p:pic>
        <p:nvPicPr>
          <p:cNvPr id="5" name="Picture 4"/>
          <p:cNvPicPr>
            <a:picLocks noChangeAspect="1"/>
          </p:cNvPicPr>
          <p:nvPr/>
        </p:nvPicPr>
        <p:blipFill>
          <a:blip r:embed="rId3"/>
          <a:stretch>
            <a:fillRect/>
          </a:stretch>
        </p:blipFill>
        <p:spPr>
          <a:xfrm>
            <a:off x="1233441" y="2510971"/>
            <a:ext cx="6569850" cy="3657600"/>
          </a:xfrm>
          <a:prstGeom prst="rect">
            <a:avLst/>
          </a:prstGeom>
        </p:spPr>
      </p:pic>
    </p:spTree>
    <p:extLst>
      <p:ext uri="{BB962C8B-B14F-4D97-AF65-F5344CB8AC3E}">
        <p14:creationId xmlns:p14="http://schemas.microsoft.com/office/powerpoint/2010/main" val="4054621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Creating an ASP.NET Web App by Using Azure Web Apps</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60 minutes</a:t>
            </a:r>
          </a:p>
        </p:txBody>
      </p:sp>
    </p:spTree>
    <p:extLst>
      <p:ext uri="{BB962C8B-B14F-4D97-AF65-F5344CB8AC3E}">
        <p14:creationId xmlns:p14="http://schemas.microsoft.com/office/powerpoint/2010/main" val="2055853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You have an events administration application that is currently used by a static set of users. The application must be upgraded to handle all the users in your organization in the future. You need a hosting option that provides the least amount of friction so that you can immediately deploy the web application for immediate use. You also need the hosting option to be flexible enough so that it allows you to configure and scale the web application, thereby ensuring that it can handle an increase in the number of administrative users. For these reasons, you have chosen to deploy the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451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3" name="Text Placeholder 2"/>
          <p:cNvSpPr>
            <a:spLocks noGrp="1"/>
          </p:cNvSpPr>
          <p:nvPr>
            <p:ph type="body" idx="1"/>
          </p:nvPr>
        </p:nvSpPr>
        <p:spPr/>
        <p:txBody>
          <a:bodyPr/>
          <a:lstStyle/>
          <a:p>
            <a:pPr marL="0" lvl="0" indent="0">
              <a:spcAft>
                <a:spcPts val="800"/>
              </a:spcAft>
              <a:buClrTx/>
              <a:buSzTx/>
              <a:buNone/>
            </a:pPr>
            <a:r>
              <a:rPr lang="en-US" b="1" kern="1200">
                <a:solidFill>
                  <a:srgbClr val="000000"/>
                </a:solidFill>
                <a:ea typeface="Calibri" panose="020F0502020204030204" pitchFamily="34" charset="0"/>
                <a:cs typeface="Times New Roman" panose="02020603050405020304" pitchFamily="18" charset="0"/>
              </a:rPr>
              <a:t>application to Web Apps. Web Apps will also give you the flexibility to integrate your application with Azure Active Directory in the future so that all of your organization’s users can access the application.</a:t>
            </a:r>
          </a:p>
          <a:p>
            <a:pPr marL="0" lvl="0" indent="0">
              <a:spcAft>
                <a:spcPts val="800"/>
              </a:spcAft>
              <a:buClrTx/>
              <a:buSzTx/>
              <a:buNone/>
            </a:pPr>
            <a:r>
              <a:rPr lang="en-US" b="1" kern="1200">
                <a:solidFill>
                  <a:srgbClr val="000000"/>
                </a:solidFill>
                <a:ea typeface="Calibri" panose="020F0502020204030204" pitchFamily="34" charset="0"/>
                <a:cs typeface="Times New Roman" panose="02020603050405020304" pitchFamily="18" charset="0"/>
              </a:rPr>
              <a:t> </a:t>
            </a:r>
          </a:p>
          <a:p>
            <a:pPr marL="0" lvl="0" indent="0">
              <a:spcAft>
                <a:spcPts val="800"/>
              </a:spcAft>
              <a:buClrTx/>
              <a:buSzTx/>
              <a:buNone/>
            </a:pPr>
            <a:r>
              <a:rPr lang="en-US" b="1" kern="1200">
                <a:solidFill>
                  <a:srgbClr val="000000"/>
                </a:solidFill>
                <a:ea typeface="Calibri" panose="020F0502020204030204" pitchFamily="34" charset="0"/>
                <a:cs typeface="Times New Roman" panose="02020603050405020304" pitchFamily="18" charset="0"/>
              </a:rPr>
              <a:t>In this lab, you will create a Web App, deploy your existing application, and then configure the Web App after deployment.</a:t>
            </a:r>
            <a:endParaRPr lang="en-US"/>
          </a:p>
        </p:txBody>
      </p:sp>
    </p:spTree>
    <p:extLst>
      <p:ext uri="{BB962C8B-B14F-4D97-AF65-F5344CB8AC3E}">
        <p14:creationId xmlns:p14="http://schemas.microsoft.com/office/powerpoint/2010/main" val="57292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Web Apps</a:t>
            </a:r>
          </a:p>
        </p:txBody>
      </p:sp>
      <p:sp>
        <p:nvSpPr>
          <p:cNvPr id="3" name="Text Placeholder 2"/>
          <p:cNvSpPr>
            <a:spLocks noGrp="1"/>
          </p:cNvSpPr>
          <p:nvPr>
            <p:ph type="body" idx="1"/>
          </p:nvPr>
        </p:nvSpPr>
        <p:spPr/>
        <p:txBody>
          <a:bodyPr/>
          <a:lstStyle/>
          <a:p>
            <a:r>
              <a:rPr lang="en-US" dirty="0"/>
              <a:t>Azure Web Apps Overview
Web App Tiers
Prebuilt Web App </a:t>
            </a:r>
            <a:r>
              <a:rPr lang="en-US" dirty="0" smtClean="0"/>
              <a:t>Templates</a:t>
            </a:r>
            <a:endParaRPr lang="en-US" dirty="0"/>
          </a:p>
        </p:txBody>
      </p:sp>
    </p:spTree>
    <p:extLst>
      <p:ext uri="{BB962C8B-B14F-4D97-AF65-F5344CB8AC3E}">
        <p14:creationId xmlns:p14="http://schemas.microsoft.com/office/powerpoint/2010/main" val="393201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Web Apps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Simple, scalable hosting for websites in Windows Azure with the following benefits:</a:t>
            </a:r>
          </a:p>
          <a:p>
            <a:pPr lvl="1"/>
            <a:r>
              <a:rPr lang="en-US" b="0" kern="0">
                <a:solidFill>
                  <a:srgbClr val="000000"/>
                </a:solidFill>
              </a:rPr>
              <a:t>Provides a quick way to host your web application in the cloud</a:t>
            </a:r>
          </a:p>
          <a:p>
            <a:pPr lvl="1"/>
            <a:r>
              <a:rPr lang="en-US" b="0" kern="0">
                <a:solidFill>
                  <a:srgbClr val="000000"/>
                </a:solidFill>
              </a:rPr>
              <a:t>Allows you to scale your web app without being required to redesign for scalability</a:t>
            </a:r>
          </a:p>
          <a:p>
            <a:pPr lvl="1"/>
            <a:r>
              <a:rPr lang="en-US" b="0" kern="0">
                <a:solidFill>
                  <a:srgbClr val="000000"/>
                </a:solidFill>
              </a:rPr>
              <a:t>Integrates with Visual Studio</a:t>
            </a:r>
          </a:p>
          <a:p>
            <a:pPr lvl="1"/>
            <a:r>
              <a:rPr lang="en-US" b="0" kern="0">
                <a:solidFill>
                  <a:srgbClr val="000000"/>
                </a:solidFill>
              </a:rPr>
              <a:t>Provides an open platform for many different programming languages</a:t>
            </a:r>
          </a:p>
          <a:p>
            <a:pPr lvl="1"/>
            <a:endParaRPr lang="en-US" b="0" kern="0" dirty="0">
              <a:solidFill>
                <a:srgbClr val="000000"/>
              </a:solidFill>
            </a:endParaRPr>
          </a:p>
        </p:txBody>
      </p:sp>
    </p:spTree>
    <p:extLst>
      <p:ext uri="{BB962C8B-B14F-4D97-AF65-F5344CB8AC3E}">
        <p14:creationId xmlns:p14="http://schemas.microsoft.com/office/powerpoint/2010/main" val="353543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Tiers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Web Apps can be scaled to run in one of the three following modes:</a:t>
            </a:r>
          </a:p>
          <a:p>
            <a:pPr marL="0" lvl="0" indent="0">
              <a:buNone/>
            </a:pPr>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595885542"/>
              </p:ext>
            </p:extLst>
          </p:nvPr>
        </p:nvGraphicFramePr>
        <p:xfrm>
          <a:off x="458788" y="2650120"/>
          <a:ext cx="8418286" cy="3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849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9449a00-2461-4be2-97c1-33a2386805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Tiers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a:t>Web Apps can be scaled to run in one of the three following modes:</a:t>
            </a:r>
          </a:p>
          <a:p>
            <a:endParaRPr lang="en-US" b="0" kern="0" dirty="0"/>
          </a:p>
        </p:txBody>
      </p:sp>
      <p:graphicFrame>
        <p:nvGraphicFramePr>
          <p:cNvPr id="5" name="Diagram 4"/>
          <p:cNvGraphicFramePr/>
          <p:nvPr>
            <p:extLst>
              <p:ext uri="{D42A27DB-BD31-4B8C-83A1-F6EECF244321}">
                <p14:modId xmlns:p14="http://schemas.microsoft.com/office/powerpoint/2010/main" val="2300587493"/>
              </p:ext>
            </p:extLst>
          </p:nvPr>
        </p:nvGraphicFramePr>
        <p:xfrm>
          <a:off x="458788" y="2650120"/>
          <a:ext cx="8418286" cy="351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131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dc85699-ed94-40d0-bdf6-6895b3aa11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App Tiers (continued)</a:t>
            </a:r>
          </a:p>
        </p:txBody>
      </p:sp>
      <p:sp>
        <p:nvSpPr>
          <p:cNvPr id="192" name="Text Placeholder 191"/>
          <p:cNvSpPr>
            <a:spLocks noGrp="1"/>
          </p:cNvSpPr>
          <p:nvPr>
            <p:ph type="body" idx="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1800" b="0" kern="0">
                <a:solidFill>
                  <a:srgbClr val="000000"/>
                </a:solidFill>
                <a:latin typeface="Verdana" pitchFamily="34" charset="0"/>
                <a:ea typeface="+mn-ea"/>
                <a:cs typeface="Arial" charset="0"/>
              </a:rPr>
              <a:t>To host multiple Web Apps, use a Standard or Basic Web Hosting Plan </a:t>
            </a:r>
          </a:p>
          <a:p>
            <a:pPr marL="457200" lvl="1" indent="0">
              <a:spcBef>
                <a:spcPct val="0"/>
              </a:spcBef>
              <a:buClrTx/>
              <a:buSzTx/>
              <a:buNone/>
            </a:pPr>
            <a:r>
              <a:rPr lang="en-US" sz="1800" b="0" kern="0">
                <a:solidFill>
                  <a:srgbClr val="000000"/>
                </a:solidFill>
                <a:latin typeface="Verdana" pitchFamily="34" charset="0"/>
                <a:ea typeface="+mn-ea"/>
                <a:cs typeface="Arial" charset="0"/>
              </a:rPr>
              <a:t>Reserves a virtual machine for your Websites</a:t>
            </a:r>
          </a:p>
          <a:p>
            <a:pPr marL="457200" lvl="1" indent="0">
              <a:spcBef>
                <a:spcPct val="0"/>
              </a:spcBef>
              <a:buClrTx/>
              <a:buSzTx/>
              <a:buNone/>
            </a:pPr>
            <a:r>
              <a:rPr lang="en-US" sz="1800" b="0" kern="0">
                <a:solidFill>
                  <a:srgbClr val="000000"/>
                </a:solidFill>
                <a:latin typeface="Verdana" pitchFamily="34" charset="0"/>
                <a:ea typeface="+mn-ea"/>
                <a:cs typeface="Arial" charset="0"/>
              </a:rPr>
              <a:t>Billed based on number of virtual machine instances and not number of Websites</a:t>
            </a:r>
          </a:p>
          <a:p>
            <a:pPr marL="457200" lvl="1" indent="0">
              <a:spcBef>
                <a:spcPct val="0"/>
              </a:spcBef>
              <a:buClrTx/>
              <a:buSzTx/>
              <a:buNone/>
            </a:pPr>
            <a:endParaRPr lang="en-US" sz="900" b="0" dirty="0">
              <a:solidFill>
                <a:srgbClr val="68217A"/>
              </a:solidFill>
              <a:latin typeface="Segoe UI Light" panose="020B0502040204020203" pitchFamily="34" charset="0"/>
              <a:ea typeface="+mn-ea"/>
              <a:cs typeface="Segoe UI Light" panose="020B0502040204020203" pitchFamily="34" charset="0"/>
            </a:endParaRPr>
          </a:p>
        </p:txBody>
      </p:sp>
      <p:grpSp>
        <p:nvGrpSpPr>
          <p:cNvPr id="5" name="Group 4"/>
          <p:cNvGrpSpPr/>
          <p:nvPr/>
        </p:nvGrpSpPr>
        <p:grpSpPr>
          <a:xfrm>
            <a:off x="1760000" y="3249171"/>
            <a:ext cx="5516732" cy="2919400"/>
            <a:chOff x="2991502" y="2386641"/>
            <a:chExt cx="3672682" cy="1943547"/>
          </a:xfrm>
        </p:grpSpPr>
        <p:sp>
          <p:nvSpPr>
            <p:cNvPr id="6" name="Rectangle 5"/>
            <p:cNvSpPr>
              <a:spLocks noChangeArrowheads="1"/>
            </p:cNvSpPr>
            <p:nvPr/>
          </p:nvSpPr>
          <p:spPr bwMode="auto">
            <a:xfrm>
              <a:off x="5476735" y="3375790"/>
              <a:ext cx="1187449" cy="6143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7" name="Rectangle 6"/>
            <p:cNvSpPr>
              <a:spLocks noChangeArrowheads="1"/>
            </p:cNvSpPr>
            <p:nvPr/>
          </p:nvSpPr>
          <p:spPr bwMode="auto">
            <a:xfrm>
              <a:off x="3703496" y="3047177"/>
              <a:ext cx="450850" cy="9429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8" name="Rectangle 7"/>
            <p:cNvSpPr>
              <a:spLocks noChangeArrowheads="1"/>
            </p:cNvSpPr>
            <p:nvPr/>
          </p:nvSpPr>
          <p:spPr bwMode="auto">
            <a:xfrm>
              <a:off x="4762359" y="2720152"/>
              <a:ext cx="450850" cy="12700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9" name="Rectangle 8"/>
            <p:cNvSpPr>
              <a:spLocks noChangeArrowheads="1"/>
            </p:cNvSpPr>
            <p:nvPr/>
          </p:nvSpPr>
          <p:spPr bwMode="auto">
            <a:xfrm>
              <a:off x="3989246" y="2907477"/>
              <a:ext cx="944563" cy="108267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4062271" y="3039240"/>
              <a:ext cx="798513" cy="8191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4098784" y="3078927"/>
              <a:ext cx="725488"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2" name="Rectangle 11"/>
            <p:cNvSpPr>
              <a:spLocks noChangeArrowheads="1"/>
            </p:cNvSpPr>
            <p:nvPr/>
          </p:nvSpPr>
          <p:spPr bwMode="auto">
            <a:xfrm>
              <a:off x="4121009"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3" name="Rectangle 12"/>
            <p:cNvSpPr>
              <a:spLocks noChangeArrowheads="1"/>
            </p:cNvSpPr>
            <p:nvPr/>
          </p:nvSpPr>
          <p:spPr bwMode="auto">
            <a:xfrm>
              <a:off x="4151171"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4182921"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4214671" y="310274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6" name="Rectangle 15"/>
            <p:cNvSpPr>
              <a:spLocks noChangeArrowheads="1"/>
            </p:cNvSpPr>
            <p:nvPr/>
          </p:nvSpPr>
          <p:spPr bwMode="auto">
            <a:xfrm>
              <a:off x="4244834" y="310274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7" name="Rectangle 16"/>
            <p:cNvSpPr>
              <a:spLocks noChangeArrowheads="1"/>
            </p:cNvSpPr>
            <p:nvPr/>
          </p:nvSpPr>
          <p:spPr bwMode="auto">
            <a:xfrm>
              <a:off x="4276584" y="310274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8" name="Oval 17"/>
            <p:cNvSpPr>
              <a:spLocks noChangeArrowheads="1"/>
            </p:cNvSpPr>
            <p:nvPr/>
          </p:nvSpPr>
          <p:spPr bwMode="auto">
            <a:xfrm>
              <a:off x="4740134" y="3131315"/>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19" name="Rectangle 18"/>
            <p:cNvSpPr>
              <a:spLocks noChangeArrowheads="1"/>
            </p:cNvSpPr>
            <p:nvPr/>
          </p:nvSpPr>
          <p:spPr bwMode="auto">
            <a:xfrm>
              <a:off x="4098784" y="3258315"/>
              <a:ext cx="7254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0" name="Rectangle 19"/>
            <p:cNvSpPr>
              <a:spLocks noChangeArrowheads="1"/>
            </p:cNvSpPr>
            <p:nvPr/>
          </p:nvSpPr>
          <p:spPr bwMode="auto">
            <a:xfrm>
              <a:off x="4121009"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p:cNvSpPr>
              <a:spLocks noChangeArrowheads="1"/>
            </p:cNvSpPr>
            <p:nvPr/>
          </p:nvSpPr>
          <p:spPr bwMode="auto">
            <a:xfrm>
              <a:off x="4151171"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2" name="Rectangle 21"/>
            <p:cNvSpPr>
              <a:spLocks noChangeArrowheads="1"/>
            </p:cNvSpPr>
            <p:nvPr/>
          </p:nvSpPr>
          <p:spPr bwMode="auto">
            <a:xfrm>
              <a:off x="4182921"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4214671" y="328371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4" name="Rectangle 23"/>
            <p:cNvSpPr>
              <a:spLocks noChangeArrowheads="1"/>
            </p:cNvSpPr>
            <p:nvPr/>
          </p:nvSpPr>
          <p:spPr bwMode="auto">
            <a:xfrm>
              <a:off x="4244834" y="3283715"/>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5" name="Rectangle 24"/>
            <p:cNvSpPr>
              <a:spLocks noChangeArrowheads="1"/>
            </p:cNvSpPr>
            <p:nvPr/>
          </p:nvSpPr>
          <p:spPr bwMode="auto">
            <a:xfrm>
              <a:off x="4276584" y="3283715"/>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6" name="Oval 25"/>
            <p:cNvSpPr>
              <a:spLocks noChangeArrowheads="1"/>
            </p:cNvSpPr>
            <p:nvPr/>
          </p:nvSpPr>
          <p:spPr bwMode="auto">
            <a:xfrm>
              <a:off x="4740134" y="3312290"/>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7" name="Rectangle 26"/>
            <p:cNvSpPr>
              <a:spLocks noChangeArrowheads="1"/>
            </p:cNvSpPr>
            <p:nvPr/>
          </p:nvSpPr>
          <p:spPr bwMode="auto">
            <a:xfrm>
              <a:off x="4098784" y="3439290"/>
              <a:ext cx="725488"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8" name="Rectangle 27"/>
            <p:cNvSpPr>
              <a:spLocks noChangeArrowheads="1"/>
            </p:cNvSpPr>
            <p:nvPr/>
          </p:nvSpPr>
          <p:spPr bwMode="auto">
            <a:xfrm>
              <a:off x="4121009"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29" name="Rectangle 28"/>
            <p:cNvSpPr>
              <a:spLocks noChangeArrowheads="1"/>
            </p:cNvSpPr>
            <p:nvPr/>
          </p:nvSpPr>
          <p:spPr bwMode="auto">
            <a:xfrm>
              <a:off x="4151171"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0" name="Rectangle 29"/>
            <p:cNvSpPr>
              <a:spLocks noChangeArrowheads="1"/>
            </p:cNvSpPr>
            <p:nvPr/>
          </p:nvSpPr>
          <p:spPr bwMode="auto">
            <a:xfrm>
              <a:off x="4182921"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1" name="Rectangle 30"/>
            <p:cNvSpPr>
              <a:spLocks noChangeArrowheads="1"/>
            </p:cNvSpPr>
            <p:nvPr/>
          </p:nvSpPr>
          <p:spPr bwMode="auto">
            <a:xfrm>
              <a:off x="4214671" y="34631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4244834" y="34631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4276584" y="34631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4" name="Oval 33"/>
            <p:cNvSpPr>
              <a:spLocks noChangeArrowheads="1"/>
            </p:cNvSpPr>
            <p:nvPr/>
          </p:nvSpPr>
          <p:spPr bwMode="auto">
            <a:xfrm>
              <a:off x="4740134" y="3491677"/>
              <a:ext cx="36513"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5" name="Rectangle 34"/>
            <p:cNvSpPr>
              <a:spLocks noChangeArrowheads="1"/>
            </p:cNvSpPr>
            <p:nvPr/>
          </p:nvSpPr>
          <p:spPr bwMode="auto">
            <a:xfrm>
              <a:off x="4098784" y="3618677"/>
              <a:ext cx="7254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solidFill>
                  <a:srgbClr val="000000"/>
                </a:solidFill>
              </a:endParaRPr>
            </a:p>
          </p:txBody>
        </p:sp>
        <p:sp>
          <p:nvSpPr>
            <p:cNvPr id="36" name="Rectangle 35"/>
            <p:cNvSpPr>
              <a:spLocks noChangeArrowheads="1"/>
            </p:cNvSpPr>
            <p:nvPr/>
          </p:nvSpPr>
          <p:spPr bwMode="auto">
            <a:xfrm>
              <a:off x="4121009"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4151171"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4182921"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4214671" y="36424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9"/>
            <p:cNvSpPr>
              <a:spLocks noChangeArrowheads="1"/>
            </p:cNvSpPr>
            <p:nvPr/>
          </p:nvSpPr>
          <p:spPr bwMode="auto">
            <a:xfrm>
              <a:off x="4244834" y="36424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4276584" y="36424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41"/>
            <p:cNvSpPr>
              <a:spLocks noChangeArrowheads="1"/>
            </p:cNvSpPr>
            <p:nvPr/>
          </p:nvSpPr>
          <p:spPr bwMode="auto">
            <a:xfrm>
              <a:off x="4740134" y="3672652"/>
              <a:ext cx="36513"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 name="Group 42"/>
            <p:cNvGrpSpPr/>
            <p:nvPr/>
          </p:nvGrpSpPr>
          <p:grpSpPr>
            <a:xfrm>
              <a:off x="5807904" y="2386641"/>
              <a:ext cx="763588" cy="1597025"/>
              <a:chOff x="4989371" y="2393127"/>
              <a:chExt cx="763588" cy="1597025"/>
            </a:xfrm>
          </p:grpSpPr>
          <p:sp>
            <p:nvSpPr>
              <p:cNvPr id="134" name="Rectangle 133"/>
              <p:cNvSpPr>
                <a:spLocks noChangeArrowheads="1"/>
              </p:cNvSpPr>
              <p:nvPr/>
            </p:nvSpPr>
            <p:spPr bwMode="auto">
              <a:xfrm>
                <a:off x="4989371" y="2393127"/>
                <a:ext cx="763588" cy="15970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4"/>
              <p:cNvSpPr>
                <a:spLocks noChangeArrowheads="1"/>
              </p:cNvSpPr>
              <p:nvPr/>
            </p:nvSpPr>
            <p:spPr bwMode="auto">
              <a:xfrm>
                <a:off x="5060809" y="2470915"/>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35"/>
              <p:cNvSpPr>
                <a:spLocks noChangeArrowheads="1"/>
              </p:cNvSpPr>
              <p:nvPr/>
            </p:nvSpPr>
            <p:spPr bwMode="auto">
              <a:xfrm>
                <a:off x="5097321" y="2512190"/>
                <a:ext cx="547688" cy="141288"/>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6"/>
              <p:cNvSpPr>
                <a:spLocks noChangeArrowheads="1"/>
              </p:cNvSpPr>
              <p:nvPr/>
            </p:nvSpPr>
            <p:spPr bwMode="auto">
              <a:xfrm>
                <a:off x="5117959"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7"/>
              <p:cNvSpPr>
                <a:spLocks noChangeArrowheads="1"/>
              </p:cNvSpPr>
              <p:nvPr/>
            </p:nvSpPr>
            <p:spPr bwMode="auto">
              <a:xfrm>
                <a:off x="5149709" y="25360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a:spLocks noChangeArrowheads="1"/>
              </p:cNvSpPr>
              <p:nvPr/>
            </p:nvSpPr>
            <p:spPr bwMode="auto">
              <a:xfrm>
                <a:off x="5179871"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9"/>
              <p:cNvSpPr>
                <a:spLocks noChangeArrowheads="1"/>
              </p:cNvSpPr>
              <p:nvPr/>
            </p:nvSpPr>
            <p:spPr bwMode="auto">
              <a:xfrm>
                <a:off x="5211621"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40"/>
              <p:cNvSpPr>
                <a:spLocks noChangeArrowheads="1"/>
              </p:cNvSpPr>
              <p:nvPr/>
            </p:nvSpPr>
            <p:spPr bwMode="auto">
              <a:xfrm>
                <a:off x="5241784"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41"/>
              <p:cNvSpPr>
                <a:spLocks noChangeArrowheads="1"/>
              </p:cNvSpPr>
              <p:nvPr/>
            </p:nvSpPr>
            <p:spPr bwMode="auto">
              <a:xfrm>
                <a:off x="5273534"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Oval 142"/>
              <p:cNvSpPr>
                <a:spLocks noChangeArrowheads="1"/>
              </p:cNvSpPr>
              <p:nvPr/>
            </p:nvSpPr>
            <p:spPr bwMode="auto">
              <a:xfrm>
                <a:off x="5562459" y="2564577"/>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43"/>
              <p:cNvSpPr>
                <a:spLocks noChangeArrowheads="1"/>
              </p:cNvSpPr>
              <p:nvPr/>
            </p:nvSpPr>
            <p:spPr bwMode="auto">
              <a:xfrm>
                <a:off x="5097321" y="2691577"/>
                <a:ext cx="547688" cy="142875"/>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44"/>
              <p:cNvSpPr>
                <a:spLocks noChangeArrowheads="1"/>
              </p:cNvSpPr>
              <p:nvPr/>
            </p:nvSpPr>
            <p:spPr bwMode="auto">
              <a:xfrm>
                <a:off x="5117959"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45"/>
              <p:cNvSpPr>
                <a:spLocks noChangeArrowheads="1"/>
              </p:cNvSpPr>
              <p:nvPr/>
            </p:nvSpPr>
            <p:spPr bwMode="auto">
              <a:xfrm>
                <a:off x="5149709" y="27153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46"/>
              <p:cNvSpPr>
                <a:spLocks noChangeArrowheads="1"/>
              </p:cNvSpPr>
              <p:nvPr/>
            </p:nvSpPr>
            <p:spPr bwMode="auto">
              <a:xfrm>
                <a:off x="5179871"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47"/>
              <p:cNvSpPr>
                <a:spLocks noChangeArrowheads="1"/>
              </p:cNvSpPr>
              <p:nvPr/>
            </p:nvSpPr>
            <p:spPr bwMode="auto">
              <a:xfrm>
                <a:off x="5211621"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48"/>
              <p:cNvSpPr>
                <a:spLocks noChangeArrowheads="1"/>
              </p:cNvSpPr>
              <p:nvPr/>
            </p:nvSpPr>
            <p:spPr bwMode="auto">
              <a:xfrm>
                <a:off x="5241784"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a:spLocks noChangeArrowheads="1"/>
              </p:cNvSpPr>
              <p:nvPr/>
            </p:nvSpPr>
            <p:spPr bwMode="auto">
              <a:xfrm>
                <a:off x="5273534"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150"/>
              <p:cNvSpPr>
                <a:spLocks noChangeArrowheads="1"/>
              </p:cNvSpPr>
              <p:nvPr/>
            </p:nvSpPr>
            <p:spPr bwMode="auto">
              <a:xfrm>
                <a:off x="5562459" y="274555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51"/>
              <p:cNvSpPr>
                <a:spLocks noChangeArrowheads="1"/>
              </p:cNvSpPr>
              <p:nvPr/>
            </p:nvSpPr>
            <p:spPr bwMode="auto">
              <a:xfrm>
                <a:off x="5097321" y="2872552"/>
                <a:ext cx="547688" cy="141288"/>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52"/>
              <p:cNvSpPr>
                <a:spLocks noChangeArrowheads="1"/>
              </p:cNvSpPr>
              <p:nvPr/>
            </p:nvSpPr>
            <p:spPr bwMode="auto">
              <a:xfrm>
                <a:off x="5117959"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53"/>
              <p:cNvSpPr>
                <a:spLocks noChangeArrowheads="1"/>
              </p:cNvSpPr>
              <p:nvPr/>
            </p:nvSpPr>
            <p:spPr bwMode="auto">
              <a:xfrm>
                <a:off x="5149709" y="289636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54"/>
              <p:cNvSpPr>
                <a:spLocks noChangeArrowheads="1"/>
              </p:cNvSpPr>
              <p:nvPr/>
            </p:nvSpPr>
            <p:spPr bwMode="auto">
              <a:xfrm>
                <a:off x="5179871"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55"/>
              <p:cNvSpPr>
                <a:spLocks noChangeArrowheads="1"/>
              </p:cNvSpPr>
              <p:nvPr/>
            </p:nvSpPr>
            <p:spPr bwMode="auto">
              <a:xfrm>
                <a:off x="5211621"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56"/>
              <p:cNvSpPr>
                <a:spLocks noChangeArrowheads="1"/>
              </p:cNvSpPr>
              <p:nvPr/>
            </p:nvSpPr>
            <p:spPr bwMode="auto">
              <a:xfrm>
                <a:off x="5241784"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57"/>
              <p:cNvSpPr>
                <a:spLocks noChangeArrowheads="1"/>
              </p:cNvSpPr>
              <p:nvPr/>
            </p:nvSpPr>
            <p:spPr bwMode="auto">
              <a:xfrm>
                <a:off x="5273534"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58"/>
              <p:cNvSpPr>
                <a:spLocks noChangeArrowheads="1"/>
              </p:cNvSpPr>
              <p:nvPr/>
            </p:nvSpPr>
            <p:spPr bwMode="auto">
              <a:xfrm>
                <a:off x="5562459" y="292494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Rectangle 159"/>
              <p:cNvSpPr>
                <a:spLocks noChangeArrowheads="1"/>
              </p:cNvSpPr>
              <p:nvPr/>
            </p:nvSpPr>
            <p:spPr bwMode="auto">
              <a:xfrm>
                <a:off x="5097321" y="3051940"/>
                <a:ext cx="547688" cy="142875"/>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60"/>
              <p:cNvSpPr>
                <a:spLocks noChangeArrowheads="1"/>
              </p:cNvSpPr>
              <p:nvPr/>
            </p:nvSpPr>
            <p:spPr bwMode="auto">
              <a:xfrm>
                <a:off x="5117959"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61"/>
              <p:cNvSpPr>
                <a:spLocks noChangeArrowheads="1"/>
              </p:cNvSpPr>
              <p:nvPr/>
            </p:nvSpPr>
            <p:spPr bwMode="auto">
              <a:xfrm>
                <a:off x="5149709" y="307575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62"/>
              <p:cNvSpPr>
                <a:spLocks noChangeArrowheads="1"/>
              </p:cNvSpPr>
              <p:nvPr/>
            </p:nvSpPr>
            <p:spPr bwMode="auto">
              <a:xfrm>
                <a:off x="5179871"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63"/>
              <p:cNvSpPr>
                <a:spLocks noChangeArrowheads="1"/>
              </p:cNvSpPr>
              <p:nvPr/>
            </p:nvSpPr>
            <p:spPr bwMode="auto">
              <a:xfrm>
                <a:off x="5211621"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64"/>
              <p:cNvSpPr>
                <a:spLocks noChangeArrowheads="1"/>
              </p:cNvSpPr>
              <p:nvPr/>
            </p:nvSpPr>
            <p:spPr bwMode="auto">
              <a:xfrm>
                <a:off x="5241784"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65"/>
              <p:cNvSpPr>
                <a:spLocks noChangeArrowheads="1"/>
              </p:cNvSpPr>
              <p:nvPr/>
            </p:nvSpPr>
            <p:spPr bwMode="auto">
              <a:xfrm>
                <a:off x="5273534"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Oval 166"/>
              <p:cNvSpPr>
                <a:spLocks noChangeArrowheads="1"/>
              </p:cNvSpPr>
              <p:nvPr/>
            </p:nvSpPr>
            <p:spPr bwMode="auto">
              <a:xfrm>
                <a:off x="5562459" y="310591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67"/>
              <p:cNvSpPr>
                <a:spLocks noChangeArrowheads="1"/>
              </p:cNvSpPr>
              <p:nvPr/>
            </p:nvSpPr>
            <p:spPr bwMode="auto">
              <a:xfrm>
                <a:off x="5097321" y="3231327"/>
                <a:ext cx="547688" cy="142875"/>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68"/>
              <p:cNvSpPr>
                <a:spLocks noChangeArrowheads="1"/>
              </p:cNvSpPr>
              <p:nvPr/>
            </p:nvSpPr>
            <p:spPr bwMode="auto">
              <a:xfrm>
                <a:off x="5117959"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69"/>
              <p:cNvSpPr>
                <a:spLocks noChangeArrowheads="1"/>
              </p:cNvSpPr>
              <p:nvPr/>
            </p:nvSpPr>
            <p:spPr bwMode="auto">
              <a:xfrm>
                <a:off x="5149709" y="3256727"/>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0"/>
              <p:cNvSpPr>
                <a:spLocks noChangeArrowheads="1"/>
              </p:cNvSpPr>
              <p:nvPr/>
            </p:nvSpPr>
            <p:spPr bwMode="auto">
              <a:xfrm>
                <a:off x="5179871"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a:spLocks noChangeArrowheads="1"/>
              </p:cNvSpPr>
              <p:nvPr/>
            </p:nvSpPr>
            <p:spPr bwMode="auto">
              <a:xfrm>
                <a:off x="5211621"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2"/>
              <p:cNvSpPr>
                <a:spLocks noChangeArrowheads="1"/>
              </p:cNvSpPr>
              <p:nvPr/>
            </p:nvSpPr>
            <p:spPr bwMode="auto">
              <a:xfrm>
                <a:off x="5241784"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3"/>
              <p:cNvSpPr>
                <a:spLocks noChangeArrowheads="1"/>
              </p:cNvSpPr>
              <p:nvPr/>
            </p:nvSpPr>
            <p:spPr bwMode="auto">
              <a:xfrm>
                <a:off x="5273534"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174"/>
              <p:cNvSpPr>
                <a:spLocks noChangeArrowheads="1"/>
              </p:cNvSpPr>
              <p:nvPr/>
            </p:nvSpPr>
            <p:spPr bwMode="auto">
              <a:xfrm>
                <a:off x="5562459" y="328530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5097321" y="3412302"/>
                <a:ext cx="547688" cy="141288"/>
              </a:xfrm>
              <a:prstGeom prst="rect">
                <a:avLst/>
              </a:prstGeom>
              <a:solidFill>
                <a:srgbClr val="D2D2D2">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5117959"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
              <p:cNvSpPr>
                <a:spLocks noChangeArrowheads="1"/>
              </p:cNvSpPr>
              <p:nvPr/>
            </p:nvSpPr>
            <p:spPr bwMode="auto">
              <a:xfrm>
                <a:off x="5149709" y="343611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8"/>
              <p:cNvSpPr>
                <a:spLocks noChangeArrowheads="1"/>
              </p:cNvSpPr>
              <p:nvPr/>
            </p:nvSpPr>
            <p:spPr bwMode="auto">
              <a:xfrm>
                <a:off x="5179871"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9"/>
              <p:cNvSpPr>
                <a:spLocks noChangeArrowheads="1"/>
              </p:cNvSpPr>
              <p:nvPr/>
            </p:nvSpPr>
            <p:spPr bwMode="auto">
              <a:xfrm>
                <a:off x="5211621"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80"/>
              <p:cNvSpPr>
                <a:spLocks noChangeArrowheads="1"/>
              </p:cNvSpPr>
              <p:nvPr/>
            </p:nvSpPr>
            <p:spPr bwMode="auto">
              <a:xfrm>
                <a:off x="5241784"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81"/>
              <p:cNvSpPr>
                <a:spLocks noChangeArrowheads="1"/>
              </p:cNvSpPr>
              <p:nvPr/>
            </p:nvSpPr>
            <p:spPr bwMode="auto">
              <a:xfrm>
                <a:off x="5273534"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182"/>
              <p:cNvSpPr>
                <a:spLocks noChangeArrowheads="1"/>
              </p:cNvSpPr>
              <p:nvPr/>
            </p:nvSpPr>
            <p:spPr bwMode="auto">
              <a:xfrm>
                <a:off x="5562459" y="346469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83"/>
              <p:cNvSpPr>
                <a:spLocks noChangeArrowheads="1"/>
              </p:cNvSpPr>
              <p:nvPr/>
            </p:nvSpPr>
            <p:spPr bwMode="auto">
              <a:xfrm>
                <a:off x="5097321" y="3591690"/>
                <a:ext cx="5476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84"/>
              <p:cNvSpPr>
                <a:spLocks noChangeArrowheads="1"/>
              </p:cNvSpPr>
              <p:nvPr/>
            </p:nvSpPr>
            <p:spPr bwMode="auto">
              <a:xfrm>
                <a:off x="5117959"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85"/>
              <p:cNvSpPr>
                <a:spLocks noChangeArrowheads="1"/>
              </p:cNvSpPr>
              <p:nvPr/>
            </p:nvSpPr>
            <p:spPr bwMode="auto">
              <a:xfrm>
                <a:off x="5149709" y="3617090"/>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86"/>
              <p:cNvSpPr>
                <a:spLocks noChangeArrowheads="1"/>
              </p:cNvSpPr>
              <p:nvPr/>
            </p:nvSpPr>
            <p:spPr bwMode="auto">
              <a:xfrm>
                <a:off x="5179871"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87"/>
              <p:cNvSpPr>
                <a:spLocks noChangeArrowheads="1"/>
              </p:cNvSpPr>
              <p:nvPr/>
            </p:nvSpPr>
            <p:spPr bwMode="auto">
              <a:xfrm>
                <a:off x="5211621"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88"/>
              <p:cNvSpPr>
                <a:spLocks noChangeArrowheads="1"/>
              </p:cNvSpPr>
              <p:nvPr/>
            </p:nvSpPr>
            <p:spPr bwMode="auto">
              <a:xfrm>
                <a:off x="5241784"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89"/>
              <p:cNvSpPr>
                <a:spLocks noChangeArrowheads="1"/>
              </p:cNvSpPr>
              <p:nvPr/>
            </p:nvSpPr>
            <p:spPr bwMode="auto">
              <a:xfrm>
                <a:off x="5273534"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190"/>
              <p:cNvSpPr>
                <a:spLocks noChangeArrowheads="1"/>
              </p:cNvSpPr>
              <p:nvPr/>
            </p:nvSpPr>
            <p:spPr bwMode="auto">
              <a:xfrm>
                <a:off x="5562459" y="364566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Rectangle 43"/>
            <p:cNvSpPr>
              <a:spLocks noChangeArrowheads="1"/>
            </p:cNvSpPr>
            <p:nvPr/>
          </p:nvSpPr>
          <p:spPr bwMode="auto">
            <a:xfrm>
              <a:off x="3168094" y="3349459"/>
              <a:ext cx="688975" cy="6143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a:spLocks noChangeArrowheads="1"/>
            </p:cNvSpPr>
            <p:nvPr/>
          </p:nvSpPr>
          <p:spPr bwMode="auto">
            <a:xfrm>
              <a:off x="2991502" y="3613445"/>
              <a:ext cx="422275" cy="3714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5"/>
            <p:cNvSpPr>
              <a:spLocks noChangeArrowheads="1"/>
            </p:cNvSpPr>
            <p:nvPr/>
          </p:nvSpPr>
          <p:spPr bwMode="auto">
            <a:xfrm>
              <a:off x="3324084" y="3147189"/>
              <a:ext cx="596900" cy="842963"/>
            </a:xfrm>
            <a:prstGeom prst="rect">
              <a:avLst/>
            </a:prstGeom>
            <a:solidFill>
              <a:srgbClr val="0070C5"/>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46"/>
            <p:cNvSpPr>
              <a:spLocks noChangeArrowheads="1"/>
            </p:cNvSpPr>
            <p:nvPr/>
          </p:nvSpPr>
          <p:spPr bwMode="auto">
            <a:xfrm>
              <a:off x="3397109" y="3224976"/>
              <a:ext cx="450850" cy="633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7"/>
            <p:cNvSpPr>
              <a:spLocks noChangeArrowheads="1"/>
            </p:cNvSpPr>
            <p:nvPr/>
          </p:nvSpPr>
          <p:spPr bwMode="auto">
            <a:xfrm>
              <a:off x="3432034" y="3264664"/>
              <a:ext cx="3794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a:spLocks noChangeArrowheads="1"/>
            </p:cNvSpPr>
            <p:nvPr/>
          </p:nvSpPr>
          <p:spPr bwMode="auto">
            <a:xfrm>
              <a:off x="3454259"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9"/>
            <p:cNvSpPr>
              <a:spLocks noChangeArrowheads="1"/>
            </p:cNvSpPr>
            <p:nvPr/>
          </p:nvSpPr>
          <p:spPr bwMode="auto">
            <a:xfrm>
              <a:off x="3486009"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50"/>
            <p:cNvSpPr>
              <a:spLocks noChangeArrowheads="1"/>
            </p:cNvSpPr>
            <p:nvPr/>
          </p:nvSpPr>
          <p:spPr bwMode="auto">
            <a:xfrm>
              <a:off x="3516171"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a:spLocks noChangeArrowheads="1"/>
            </p:cNvSpPr>
            <p:nvPr/>
          </p:nvSpPr>
          <p:spPr bwMode="auto">
            <a:xfrm>
              <a:off x="3547921"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52"/>
            <p:cNvSpPr>
              <a:spLocks noChangeArrowheads="1"/>
            </p:cNvSpPr>
            <p:nvPr/>
          </p:nvSpPr>
          <p:spPr bwMode="auto">
            <a:xfrm>
              <a:off x="3579671" y="3290064"/>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53"/>
            <p:cNvSpPr>
              <a:spLocks noChangeArrowheads="1"/>
            </p:cNvSpPr>
            <p:nvPr/>
          </p:nvSpPr>
          <p:spPr bwMode="auto">
            <a:xfrm>
              <a:off x="3609834" y="3290064"/>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54"/>
            <p:cNvSpPr>
              <a:spLocks noChangeArrowheads="1"/>
            </p:cNvSpPr>
            <p:nvPr/>
          </p:nvSpPr>
          <p:spPr bwMode="auto">
            <a:xfrm>
              <a:off x="3730484" y="3318639"/>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a:spLocks noChangeArrowheads="1"/>
            </p:cNvSpPr>
            <p:nvPr/>
          </p:nvSpPr>
          <p:spPr bwMode="auto">
            <a:xfrm>
              <a:off x="3432034" y="3445639"/>
              <a:ext cx="379413" cy="141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a:spLocks noChangeArrowheads="1"/>
            </p:cNvSpPr>
            <p:nvPr/>
          </p:nvSpPr>
          <p:spPr bwMode="auto">
            <a:xfrm>
              <a:off x="3454259"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57"/>
            <p:cNvSpPr>
              <a:spLocks noChangeArrowheads="1"/>
            </p:cNvSpPr>
            <p:nvPr/>
          </p:nvSpPr>
          <p:spPr bwMode="auto">
            <a:xfrm>
              <a:off x="3486009"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8"/>
            <p:cNvSpPr>
              <a:spLocks noChangeArrowheads="1"/>
            </p:cNvSpPr>
            <p:nvPr/>
          </p:nvSpPr>
          <p:spPr bwMode="auto">
            <a:xfrm>
              <a:off x="3516171"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3547921"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3579671" y="3469451"/>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61"/>
            <p:cNvSpPr>
              <a:spLocks noChangeArrowheads="1"/>
            </p:cNvSpPr>
            <p:nvPr/>
          </p:nvSpPr>
          <p:spPr bwMode="auto">
            <a:xfrm>
              <a:off x="3609834" y="3469451"/>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62"/>
            <p:cNvSpPr>
              <a:spLocks noChangeArrowheads="1"/>
            </p:cNvSpPr>
            <p:nvPr/>
          </p:nvSpPr>
          <p:spPr bwMode="auto">
            <a:xfrm>
              <a:off x="3730484" y="3498026"/>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63"/>
            <p:cNvSpPr>
              <a:spLocks noChangeArrowheads="1"/>
            </p:cNvSpPr>
            <p:nvPr/>
          </p:nvSpPr>
          <p:spPr bwMode="auto">
            <a:xfrm>
              <a:off x="3432034" y="3625026"/>
              <a:ext cx="379413"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64"/>
            <p:cNvSpPr>
              <a:spLocks noChangeArrowheads="1"/>
            </p:cNvSpPr>
            <p:nvPr/>
          </p:nvSpPr>
          <p:spPr bwMode="auto">
            <a:xfrm>
              <a:off x="3454259"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5"/>
            <p:cNvSpPr>
              <a:spLocks noChangeArrowheads="1"/>
            </p:cNvSpPr>
            <p:nvPr/>
          </p:nvSpPr>
          <p:spPr bwMode="auto">
            <a:xfrm>
              <a:off x="3486009"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6"/>
            <p:cNvSpPr>
              <a:spLocks noChangeArrowheads="1"/>
            </p:cNvSpPr>
            <p:nvPr/>
          </p:nvSpPr>
          <p:spPr bwMode="auto">
            <a:xfrm>
              <a:off x="3516171"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3547921"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3579671" y="3650426"/>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9"/>
            <p:cNvSpPr>
              <a:spLocks noChangeArrowheads="1"/>
            </p:cNvSpPr>
            <p:nvPr/>
          </p:nvSpPr>
          <p:spPr bwMode="auto">
            <a:xfrm>
              <a:off x="3609834" y="3650426"/>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3730484" y="3679001"/>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71"/>
            <p:cNvSpPr>
              <a:spLocks noChangeArrowheads="1"/>
            </p:cNvSpPr>
            <p:nvPr/>
          </p:nvSpPr>
          <p:spPr bwMode="auto">
            <a:xfrm>
              <a:off x="4991620" y="2393127"/>
              <a:ext cx="763588" cy="1597025"/>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Rectangle 72"/>
            <p:cNvSpPr>
              <a:spLocks noChangeArrowheads="1"/>
            </p:cNvSpPr>
            <p:nvPr/>
          </p:nvSpPr>
          <p:spPr bwMode="auto">
            <a:xfrm>
              <a:off x="5063058" y="2470915"/>
              <a:ext cx="619125" cy="13874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p:cNvSpPr>
              <a:spLocks noChangeArrowheads="1"/>
            </p:cNvSpPr>
            <p:nvPr/>
          </p:nvSpPr>
          <p:spPr bwMode="auto">
            <a:xfrm>
              <a:off x="5099570" y="2512190"/>
              <a:ext cx="547688" cy="141288"/>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74"/>
            <p:cNvSpPr>
              <a:spLocks noChangeArrowheads="1"/>
            </p:cNvSpPr>
            <p:nvPr/>
          </p:nvSpPr>
          <p:spPr bwMode="auto">
            <a:xfrm>
              <a:off x="5120208"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75"/>
            <p:cNvSpPr>
              <a:spLocks noChangeArrowheads="1"/>
            </p:cNvSpPr>
            <p:nvPr/>
          </p:nvSpPr>
          <p:spPr bwMode="auto">
            <a:xfrm>
              <a:off x="5151958" y="253600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6"/>
            <p:cNvSpPr>
              <a:spLocks noChangeArrowheads="1"/>
            </p:cNvSpPr>
            <p:nvPr/>
          </p:nvSpPr>
          <p:spPr bwMode="auto">
            <a:xfrm>
              <a:off x="5182120"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77"/>
            <p:cNvSpPr>
              <a:spLocks noChangeArrowheads="1"/>
            </p:cNvSpPr>
            <p:nvPr/>
          </p:nvSpPr>
          <p:spPr bwMode="auto">
            <a:xfrm>
              <a:off x="5213870"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8"/>
            <p:cNvSpPr>
              <a:spLocks noChangeArrowheads="1"/>
            </p:cNvSpPr>
            <p:nvPr/>
          </p:nvSpPr>
          <p:spPr bwMode="auto">
            <a:xfrm>
              <a:off x="5244033"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79"/>
            <p:cNvSpPr>
              <a:spLocks noChangeArrowheads="1"/>
            </p:cNvSpPr>
            <p:nvPr/>
          </p:nvSpPr>
          <p:spPr bwMode="auto">
            <a:xfrm>
              <a:off x="5275783" y="253600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Oval 80"/>
            <p:cNvSpPr>
              <a:spLocks noChangeArrowheads="1"/>
            </p:cNvSpPr>
            <p:nvPr/>
          </p:nvSpPr>
          <p:spPr bwMode="auto">
            <a:xfrm>
              <a:off x="5564708" y="2564577"/>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1"/>
            <p:cNvSpPr>
              <a:spLocks noChangeArrowheads="1"/>
            </p:cNvSpPr>
            <p:nvPr/>
          </p:nvSpPr>
          <p:spPr bwMode="auto">
            <a:xfrm>
              <a:off x="5099570" y="2691577"/>
              <a:ext cx="547688" cy="142875"/>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Rectangle 82"/>
            <p:cNvSpPr>
              <a:spLocks noChangeArrowheads="1"/>
            </p:cNvSpPr>
            <p:nvPr/>
          </p:nvSpPr>
          <p:spPr bwMode="auto">
            <a:xfrm>
              <a:off x="5120208"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83"/>
            <p:cNvSpPr>
              <a:spLocks noChangeArrowheads="1"/>
            </p:cNvSpPr>
            <p:nvPr/>
          </p:nvSpPr>
          <p:spPr bwMode="auto">
            <a:xfrm>
              <a:off x="5151958" y="2715390"/>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84"/>
            <p:cNvSpPr>
              <a:spLocks noChangeArrowheads="1"/>
            </p:cNvSpPr>
            <p:nvPr/>
          </p:nvSpPr>
          <p:spPr bwMode="auto">
            <a:xfrm>
              <a:off x="5182120"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5"/>
            <p:cNvSpPr>
              <a:spLocks noChangeArrowheads="1"/>
            </p:cNvSpPr>
            <p:nvPr/>
          </p:nvSpPr>
          <p:spPr bwMode="auto">
            <a:xfrm>
              <a:off x="5213870"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86"/>
            <p:cNvSpPr>
              <a:spLocks noChangeArrowheads="1"/>
            </p:cNvSpPr>
            <p:nvPr/>
          </p:nvSpPr>
          <p:spPr bwMode="auto">
            <a:xfrm>
              <a:off x="5244033"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a:spLocks noChangeArrowheads="1"/>
            </p:cNvSpPr>
            <p:nvPr/>
          </p:nvSpPr>
          <p:spPr bwMode="auto">
            <a:xfrm>
              <a:off x="5275783" y="2715390"/>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Oval 88"/>
            <p:cNvSpPr>
              <a:spLocks noChangeArrowheads="1"/>
            </p:cNvSpPr>
            <p:nvPr/>
          </p:nvSpPr>
          <p:spPr bwMode="auto">
            <a:xfrm>
              <a:off x="5564708" y="274555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9"/>
            <p:cNvSpPr>
              <a:spLocks noChangeArrowheads="1"/>
            </p:cNvSpPr>
            <p:nvPr/>
          </p:nvSpPr>
          <p:spPr bwMode="auto">
            <a:xfrm>
              <a:off x="5099570" y="2872552"/>
              <a:ext cx="547688" cy="141288"/>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Rectangle 90"/>
            <p:cNvSpPr>
              <a:spLocks noChangeArrowheads="1"/>
            </p:cNvSpPr>
            <p:nvPr/>
          </p:nvSpPr>
          <p:spPr bwMode="auto">
            <a:xfrm>
              <a:off x="5120208"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91"/>
            <p:cNvSpPr>
              <a:spLocks noChangeArrowheads="1"/>
            </p:cNvSpPr>
            <p:nvPr/>
          </p:nvSpPr>
          <p:spPr bwMode="auto">
            <a:xfrm>
              <a:off x="5151958" y="289636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92"/>
            <p:cNvSpPr>
              <a:spLocks noChangeArrowheads="1"/>
            </p:cNvSpPr>
            <p:nvPr/>
          </p:nvSpPr>
          <p:spPr bwMode="auto">
            <a:xfrm>
              <a:off x="5182120"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93"/>
            <p:cNvSpPr>
              <a:spLocks noChangeArrowheads="1"/>
            </p:cNvSpPr>
            <p:nvPr/>
          </p:nvSpPr>
          <p:spPr bwMode="auto">
            <a:xfrm>
              <a:off x="5213870"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4"/>
            <p:cNvSpPr>
              <a:spLocks noChangeArrowheads="1"/>
            </p:cNvSpPr>
            <p:nvPr/>
          </p:nvSpPr>
          <p:spPr bwMode="auto">
            <a:xfrm>
              <a:off x="5244033"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5"/>
            <p:cNvSpPr>
              <a:spLocks noChangeArrowheads="1"/>
            </p:cNvSpPr>
            <p:nvPr/>
          </p:nvSpPr>
          <p:spPr bwMode="auto">
            <a:xfrm>
              <a:off x="5275783" y="289636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Oval 96"/>
            <p:cNvSpPr>
              <a:spLocks noChangeArrowheads="1"/>
            </p:cNvSpPr>
            <p:nvPr/>
          </p:nvSpPr>
          <p:spPr bwMode="auto">
            <a:xfrm>
              <a:off x="5564708" y="292494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7"/>
            <p:cNvSpPr>
              <a:spLocks noChangeArrowheads="1"/>
            </p:cNvSpPr>
            <p:nvPr/>
          </p:nvSpPr>
          <p:spPr bwMode="auto">
            <a:xfrm>
              <a:off x="5099570" y="3051940"/>
              <a:ext cx="547688" cy="142875"/>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Rectangle 98"/>
            <p:cNvSpPr>
              <a:spLocks noChangeArrowheads="1"/>
            </p:cNvSpPr>
            <p:nvPr/>
          </p:nvSpPr>
          <p:spPr bwMode="auto">
            <a:xfrm>
              <a:off x="5120208"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9"/>
            <p:cNvSpPr>
              <a:spLocks noChangeArrowheads="1"/>
            </p:cNvSpPr>
            <p:nvPr/>
          </p:nvSpPr>
          <p:spPr bwMode="auto">
            <a:xfrm>
              <a:off x="5151958" y="3075752"/>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00"/>
            <p:cNvSpPr>
              <a:spLocks noChangeArrowheads="1"/>
            </p:cNvSpPr>
            <p:nvPr/>
          </p:nvSpPr>
          <p:spPr bwMode="auto">
            <a:xfrm>
              <a:off x="5182120"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01"/>
            <p:cNvSpPr>
              <a:spLocks noChangeArrowheads="1"/>
            </p:cNvSpPr>
            <p:nvPr/>
          </p:nvSpPr>
          <p:spPr bwMode="auto">
            <a:xfrm>
              <a:off x="5213870"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02"/>
            <p:cNvSpPr>
              <a:spLocks noChangeArrowheads="1"/>
            </p:cNvSpPr>
            <p:nvPr/>
          </p:nvSpPr>
          <p:spPr bwMode="auto">
            <a:xfrm>
              <a:off x="5244033"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03"/>
            <p:cNvSpPr>
              <a:spLocks noChangeArrowheads="1"/>
            </p:cNvSpPr>
            <p:nvPr/>
          </p:nvSpPr>
          <p:spPr bwMode="auto">
            <a:xfrm>
              <a:off x="5275783" y="3075752"/>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Oval 104"/>
            <p:cNvSpPr>
              <a:spLocks noChangeArrowheads="1"/>
            </p:cNvSpPr>
            <p:nvPr/>
          </p:nvSpPr>
          <p:spPr bwMode="auto">
            <a:xfrm>
              <a:off x="5564708" y="310591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5"/>
            <p:cNvSpPr>
              <a:spLocks noChangeArrowheads="1"/>
            </p:cNvSpPr>
            <p:nvPr/>
          </p:nvSpPr>
          <p:spPr bwMode="auto">
            <a:xfrm>
              <a:off x="5099570" y="3231327"/>
              <a:ext cx="547688" cy="142875"/>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Rectangle 106"/>
            <p:cNvSpPr>
              <a:spLocks noChangeArrowheads="1"/>
            </p:cNvSpPr>
            <p:nvPr/>
          </p:nvSpPr>
          <p:spPr bwMode="auto">
            <a:xfrm>
              <a:off x="5120208"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7"/>
            <p:cNvSpPr>
              <a:spLocks noChangeArrowheads="1"/>
            </p:cNvSpPr>
            <p:nvPr/>
          </p:nvSpPr>
          <p:spPr bwMode="auto">
            <a:xfrm>
              <a:off x="5151958" y="3256727"/>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8"/>
            <p:cNvSpPr>
              <a:spLocks noChangeArrowheads="1"/>
            </p:cNvSpPr>
            <p:nvPr/>
          </p:nvSpPr>
          <p:spPr bwMode="auto">
            <a:xfrm>
              <a:off x="5182120"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09"/>
            <p:cNvSpPr>
              <a:spLocks noChangeArrowheads="1"/>
            </p:cNvSpPr>
            <p:nvPr/>
          </p:nvSpPr>
          <p:spPr bwMode="auto">
            <a:xfrm>
              <a:off x="5213870"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0"/>
            <p:cNvSpPr>
              <a:spLocks noChangeArrowheads="1"/>
            </p:cNvSpPr>
            <p:nvPr/>
          </p:nvSpPr>
          <p:spPr bwMode="auto">
            <a:xfrm>
              <a:off x="5244033"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11"/>
            <p:cNvSpPr>
              <a:spLocks noChangeArrowheads="1"/>
            </p:cNvSpPr>
            <p:nvPr/>
          </p:nvSpPr>
          <p:spPr bwMode="auto">
            <a:xfrm>
              <a:off x="5275783" y="3256727"/>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12"/>
            <p:cNvSpPr>
              <a:spLocks noChangeArrowheads="1"/>
            </p:cNvSpPr>
            <p:nvPr/>
          </p:nvSpPr>
          <p:spPr bwMode="auto">
            <a:xfrm>
              <a:off x="5564708" y="3285302"/>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5099570" y="3412302"/>
              <a:ext cx="547688" cy="141288"/>
            </a:xfrm>
            <a:prstGeom prst="rect">
              <a:avLst/>
            </a:prstGeom>
            <a:solidFill>
              <a:srgbClr val="D2D2D2">
                <a:alpha val="25098"/>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Rectangle 114"/>
            <p:cNvSpPr>
              <a:spLocks noChangeArrowheads="1"/>
            </p:cNvSpPr>
            <p:nvPr/>
          </p:nvSpPr>
          <p:spPr bwMode="auto">
            <a:xfrm>
              <a:off x="5120208"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5"/>
            <p:cNvSpPr>
              <a:spLocks noChangeArrowheads="1"/>
            </p:cNvSpPr>
            <p:nvPr/>
          </p:nvSpPr>
          <p:spPr bwMode="auto">
            <a:xfrm>
              <a:off x="5151958" y="3436115"/>
              <a:ext cx="14288"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6"/>
            <p:cNvSpPr>
              <a:spLocks noChangeArrowheads="1"/>
            </p:cNvSpPr>
            <p:nvPr/>
          </p:nvSpPr>
          <p:spPr bwMode="auto">
            <a:xfrm>
              <a:off x="5182120"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17"/>
            <p:cNvSpPr>
              <a:spLocks noChangeArrowheads="1"/>
            </p:cNvSpPr>
            <p:nvPr/>
          </p:nvSpPr>
          <p:spPr bwMode="auto">
            <a:xfrm>
              <a:off x="5213870"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18"/>
            <p:cNvSpPr>
              <a:spLocks noChangeArrowheads="1"/>
            </p:cNvSpPr>
            <p:nvPr/>
          </p:nvSpPr>
          <p:spPr bwMode="auto">
            <a:xfrm>
              <a:off x="5244033"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19"/>
            <p:cNvSpPr>
              <a:spLocks noChangeArrowheads="1"/>
            </p:cNvSpPr>
            <p:nvPr/>
          </p:nvSpPr>
          <p:spPr bwMode="auto">
            <a:xfrm>
              <a:off x="5275783" y="3436115"/>
              <a:ext cx="15875" cy="936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Oval 120"/>
            <p:cNvSpPr>
              <a:spLocks noChangeArrowheads="1"/>
            </p:cNvSpPr>
            <p:nvPr/>
          </p:nvSpPr>
          <p:spPr bwMode="auto">
            <a:xfrm>
              <a:off x="5564708" y="3464690"/>
              <a:ext cx="34925" cy="36513"/>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21"/>
            <p:cNvSpPr>
              <a:spLocks noChangeArrowheads="1"/>
            </p:cNvSpPr>
            <p:nvPr/>
          </p:nvSpPr>
          <p:spPr bwMode="auto">
            <a:xfrm>
              <a:off x="5099570" y="3591690"/>
              <a:ext cx="547688" cy="1428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22"/>
            <p:cNvSpPr>
              <a:spLocks noChangeArrowheads="1"/>
            </p:cNvSpPr>
            <p:nvPr/>
          </p:nvSpPr>
          <p:spPr bwMode="auto">
            <a:xfrm>
              <a:off x="5120208"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23"/>
            <p:cNvSpPr>
              <a:spLocks noChangeArrowheads="1"/>
            </p:cNvSpPr>
            <p:nvPr/>
          </p:nvSpPr>
          <p:spPr bwMode="auto">
            <a:xfrm>
              <a:off x="5151958" y="3617090"/>
              <a:ext cx="142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24"/>
            <p:cNvSpPr>
              <a:spLocks noChangeArrowheads="1"/>
            </p:cNvSpPr>
            <p:nvPr/>
          </p:nvSpPr>
          <p:spPr bwMode="auto">
            <a:xfrm>
              <a:off x="5182120"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25"/>
            <p:cNvSpPr>
              <a:spLocks noChangeArrowheads="1"/>
            </p:cNvSpPr>
            <p:nvPr/>
          </p:nvSpPr>
          <p:spPr bwMode="auto">
            <a:xfrm>
              <a:off x="5213870"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126"/>
            <p:cNvSpPr>
              <a:spLocks noChangeArrowheads="1"/>
            </p:cNvSpPr>
            <p:nvPr/>
          </p:nvSpPr>
          <p:spPr bwMode="auto">
            <a:xfrm>
              <a:off x="5244033"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27"/>
            <p:cNvSpPr>
              <a:spLocks noChangeArrowheads="1"/>
            </p:cNvSpPr>
            <p:nvPr/>
          </p:nvSpPr>
          <p:spPr bwMode="auto">
            <a:xfrm>
              <a:off x="5275783" y="3617090"/>
              <a:ext cx="15875"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28"/>
            <p:cNvSpPr>
              <a:spLocks noChangeArrowheads="1"/>
            </p:cNvSpPr>
            <p:nvPr/>
          </p:nvSpPr>
          <p:spPr bwMode="auto">
            <a:xfrm>
              <a:off x="5564708" y="3645665"/>
              <a:ext cx="34925" cy="34925"/>
            </a:xfrm>
            <a:prstGeom prst="ellipse">
              <a:avLst/>
            </a:pr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Text Placeholder 1"/>
            <p:cNvSpPr txBox="1">
              <a:spLocks/>
            </p:cNvSpPr>
            <p:nvPr/>
          </p:nvSpPr>
          <p:spPr>
            <a:xfrm>
              <a:off x="4187207" y="4147308"/>
              <a:ext cx="54864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Basic</a:t>
              </a:r>
            </a:p>
          </p:txBody>
        </p:sp>
        <p:sp>
          <p:nvSpPr>
            <p:cNvPr id="131" name="Text Placeholder 1"/>
            <p:cNvSpPr txBox="1">
              <a:spLocks/>
            </p:cNvSpPr>
            <p:nvPr/>
          </p:nvSpPr>
          <p:spPr>
            <a:xfrm>
              <a:off x="3296664" y="4138297"/>
              <a:ext cx="64008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Standard</a:t>
              </a:r>
            </a:p>
          </p:txBody>
        </p:sp>
        <p:sp>
          <p:nvSpPr>
            <p:cNvPr id="132" name="Text Placeholder 1"/>
            <p:cNvSpPr txBox="1">
              <a:spLocks/>
            </p:cNvSpPr>
            <p:nvPr/>
          </p:nvSpPr>
          <p:spPr>
            <a:xfrm>
              <a:off x="5099094" y="4147308"/>
              <a:ext cx="54864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Shared</a:t>
              </a:r>
            </a:p>
          </p:txBody>
        </p:sp>
        <p:sp>
          <p:nvSpPr>
            <p:cNvPr id="133" name="Text Placeholder 1"/>
            <p:cNvSpPr txBox="1">
              <a:spLocks/>
            </p:cNvSpPr>
            <p:nvPr/>
          </p:nvSpPr>
          <p:spPr>
            <a:xfrm>
              <a:off x="5898197" y="4147308"/>
              <a:ext cx="640080" cy="1828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00" b="0" dirty="0">
                  <a:solidFill>
                    <a:srgbClr val="68217A"/>
                  </a:solidFill>
                  <a:latin typeface="Segoe UI Light" panose="020B0502040204020203" pitchFamily="34" charset="0"/>
                  <a:cs typeface="Segoe UI Light" panose="020B0502040204020203" pitchFamily="34" charset="0"/>
                </a:rPr>
                <a:t>Free</a:t>
              </a:r>
            </a:p>
          </p:txBody>
        </p:sp>
      </p:grpSp>
    </p:spTree>
    <p:extLst>
      <p:ext uri="{BB962C8B-B14F-4D97-AF65-F5344CB8AC3E}">
        <p14:creationId xmlns:p14="http://schemas.microsoft.com/office/powerpoint/2010/main" val="265915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46a2813-1b4a-48cd-bdf5-c16929b767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Prebuilt Web App Templates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1800" b="0" kern="0">
                <a:solidFill>
                  <a:srgbClr val="000000"/>
                </a:solidFill>
                <a:latin typeface="Verdana" pitchFamily="34" charset="0"/>
                <a:ea typeface="+mn-ea"/>
                <a:cs typeface="Arial" charset="0"/>
              </a:rPr>
              <a:t>Create a Web App using a pre-built template from the Azure Marketplace.</a:t>
            </a:r>
          </a:p>
          <a:p>
            <a:pPr marL="0" lvl="0" indent="0">
              <a:spcBef>
                <a:spcPct val="0"/>
              </a:spcBef>
              <a:buClrTx/>
              <a:buSzTx/>
              <a:buNone/>
            </a:pPr>
            <a:r>
              <a:rPr lang="en-US" sz="1800" b="0" kern="0">
                <a:solidFill>
                  <a:srgbClr val="000000"/>
                </a:solidFill>
                <a:latin typeface="Verdana" pitchFamily="34" charset="0"/>
                <a:ea typeface="+mn-ea"/>
                <a:cs typeface="Arial" charset="0"/>
              </a:rPr>
              <a:t>There are over 30 open source applications, frameworks and templates in the Marketplace:</a:t>
            </a:r>
            <a:endParaRPr lang="en-US" sz="1800" b="0" kern="0" dirty="0">
              <a:solidFill>
                <a:srgbClr val="000000"/>
              </a:solidFill>
              <a:latin typeface="Verdana" pitchFamily="34" charset="0"/>
              <a:ea typeface="+mn-ea"/>
              <a:cs typeface="Arial" charset="0"/>
            </a:endParaRPr>
          </a:p>
        </p:txBody>
      </p:sp>
      <p:pic>
        <p:nvPicPr>
          <p:cNvPr id="5" name="Picture 4"/>
          <p:cNvPicPr>
            <a:picLocks noChangeAspect="1"/>
          </p:cNvPicPr>
          <p:nvPr/>
        </p:nvPicPr>
        <p:blipFill>
          <a:blip r:embed="rId3"/>
          <a:stretch>
            <a:fillRect/>
          </a:stretch>
        </p:blipFill>
        <p:spPr>
          <a:xfrm>
            <a:off x="860766" y="3696029"/>
            <a:ext cx="7315200" cy="1601644"/>
          </a:xfrm>
          <a:prstGeom prst="rect">
            <a:avLst/>
          </a:prstGeom>
        </p:spPr>
      </p:pic>
    </p:spTree>
    <p:extLst>
      <p:ext uri="{BB962C8B-B14F-4D97-AF65-F5344CB8AC3E}">
        <p14:creationId xmlns:p14="http://schemas.microsoft.com/office/powerpoint/2010/main" val="152533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Hosting Web Applications in Azure</a:t>
            </a:r>
          </a:p>
        </p:txBody>
      </p:sp>
      <p:sp>
        <p:nvSpPr>
          <p:cNvPr id="3" name="Text Placeholder 2"/>
          <p:cNvSpPr>
            <a:spLocks noGrp="1"/>
          </p:cNvSpPr>
          <p:nvPr>
            <p:ph type="body" idx="1"/>
          </p:nvPr>
        </p:nvSpPr>
        <p:spPr/>
        <p:txBody>
          <a:bodyPr/>
          <a:lstStyle/>
          <a:p>
            <a:r>
              <a:rPr lang="en-US"/>
              <a:t>Web App Configuration
App Service Plans</a:t>
            </a:r>
          </a:p>
        </p:txBody>
      </p:sp>
    </p:spTree>
    <p:extLst>
      <p:ext uri="{BB962C8B-B14F-4D97-AF65-F5344CB8AC3E}">
        <p14:creationId xmlns:p14="http://schemas.microsoft.com/office/powerpoint/2010/main" val="215521237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4</TotalTime>
  <Words>1679</Words>
  <Application>Microsoft Office PowerPoint</Application>
  <PresentationFormat>On-screen Show (4:3)</PresentationFormat>
  <Paragraphs>217</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Segoe UI Light</vt:lpstr>
      <vt:lpstr>Segoe UI</vt:lpstr>
      <vt:lpstr>Calibri</vt:lpstr>
      <vt:lpstr>Verdana</vt:lpstr>
      <vt:lpstr>Wingdings</vt:lpstr>
      <vt:lpstr>Times New Roman</vt:lpstr>
      <vt:lpstr>NG_MOC_Core_ModuleNew2</vt:lpstr>
      <vt:lpstr>Module 3</vt:lpstr>
      <vt:lpstr>Module Overview</vt:lpstr>
      <vt:lpstr>Lesson 1: Azure Web Apps</vt:lpstr>
      <vt:lpstr>Azure Web Apps Overview</vt:lpstr>
      <vt:lpstr>Web App Tiers</vt:lpstr>
      <vt:lpstr>Web App Tiers (continued)</vt:lpstr>
      <vt:lpstr>Web App Tiers (continued)</vt:lpstr>
      <vt:lpstr>Prebuilt Web App Templates</vt:lpstr>
      <vt:lpstr>Lesson 2: Hosting Web Applications in Azure</vt:lpstr>
      <vt:lpstr>Web App Configuration</vt:lpstr>
      <vt:lpstr>Web App Configuration (continued)</vt:lpstr>
      <vt:lpstr>App Service Plans</vt:lpstr>
      <vt:lpstr>App Service Plans (continued)</vt:lpstr>
      <vt:lpstr>App Service Plans (continued)</vt:lpstr>
      <vt:lpstr>Lesson 3: Configuring an Azure Web App</vt:lpstr>
      <vt:lpstr>AlwaysOn</vt:lpstr>
      <vt:lpstr>Domain Names</vt:lpstr>
      <vt:lpstr>Autoscaling Web Apps</vt:lpstr>
      <vt:lpstr>Performance Scaling</vt:lpstr>
      <vt:lpstr>Lesson 4: Publishing an Azure Web App</vt:lpstr>
      <vt:lpstr>The Web Deploy Protocol</vt:lpstr>
      <vt:lpstr>App Settings and Connection Strings</vt:lpstr>
      <vt:lpstr>Lab: Creating an ASP.NET Web App by Using Azure Web Apps</vt:lpstr>
      <vt:lpstr>Lab Scenario</vt:lpstr>
      <vt:lpstr>Lab Scenario</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Sidney Andrews</dc:creator>
  <cp:lastModifiedBy>MBA</cp:lastModifiedBy>
  <cp:revision>2</cp:revision>
  <dcterms:created xsi:type="dcterms:W3CDTF">2016-08-12T07:45:48Z</dcterms:created>
  <dcterms:modified xsi:type="dcterms:W3CDTF">2017-05-08T04:47:49Z</dcterms:modified>
</cp:coreProperties>
</file>