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notesMasterIdLst>
    <p:notesMasterId r:id="rId23"/>
  </p:notesMasterIdLst>
  <p:sldIdLst>
    <p:sldId id="256" r:id="rId2"/>
    <p:sldId id="257" r:id="rId3"/>
    <p:sldId id="258" r:id="rId4"/>
    <p:sldId id="259" r:id="rId5"/>
    <p:sldId id="260" r:id="rId6"/>
    <p:sldId id="261" r:id="rId7"/>
    <p:sldId id="262" r:id="rId8"/>
    <p:sldId id="264" r:id="rId9"/>
    <p:sldId id="265"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Lst>
  <p:sldSz cx="9144000" cy="6858000" type="screen4x3"/>
  <p:notesSz cx="6858000" cy="9144000"/>
  <p:embeddedFontLst>
    <p:embeddedFont>
      <p:font typeface="Segoe UI" panose="020B0502040204020203" pitchFamily="34" charset="0"/>
      <p:regular r:id="rId24"/>
      <p:bold r:id="rId25"/>
      <p:italic r:id="rId26"/>
      <p:boldItalic r:id="rId27"/>
    </p:embeddedFont>
    <p:embeddedFont>
      <p:font typeface="Calibri" panose="020F0502020204030204" pitchFamily="34" charset="0"/>
      <p:regular r:id="rId28"/>
      <p:bold r:id="rId29"/>
      <p:italic r:id="rId30"/>
      <p:boldItalic r:id="rId31"/>
    </p:embeddedFont>
    <p:embeddedFont>
      <p:font typeface="Verdana" panose="020B0604030504040204" pitchFamily="34" charset="0"/>
      <p:regular r:id="rId32"/>
      <p:bold r:id="rId33"/>
      <p:italic r:id="rId34"/>
      <p:boldItalic r:id="rId35"/>
    </p:embeddedFont>
  </p:embeddedFontLst>
  <p:defaultTextStyle>
    <a:defPPr>
      <a:defRPr lang="en-US"/>
    </a:defPPr>
    <a:lvl1pPr algn="l" rtl="0" fontAlgn="base">
      <a:spcBef>
        <a:spcPct val="0"/>
      </a:spcBef>
      <a:spcAft>
        <a:spcPct val="0"/>
      </a:spcAft>
      <a:defRPr b="1" kern="1200">
        <a:solidFill>
          <a:schemeClr val="tx1"/>
        </a:solidFill>
        <a:latin typeface="Verdana" pitchFamily="34" charset="0"/>
        <a:ea typeface="+mn-ea"/>
        <a:cs typeface="Arial" charset="0"/>
      </a:defRPr>
    </a:lvl1pPr>
    <a:lvl2pPr marL="457200" algn="l" rtl="0" fontAlgn="base">
      <a:spcBef>
        <a:spcPct val="0"/>
      </a:spcBef>
      <a:spcAft>
        <a:spcPct val="0"/>
      </a:spcAft>
      <a:defRPr b="1" kern="1200">
        <a:solidFill>
          <a:schemeClr val="tx1"/>
        </a:solidFill>
        <a:latin typeface="Verdana" pitchFamily="34" charset="0"/>
        <a:ea typeface="+mn-ea"/>
        <a:cs typeface="Arial" charset="0"/>
      </a:defRPr>
    </a:lvl2pPr>
    <a:lvl3pPr marL="914400" algn="l" rtl="0" fontAlgn="base">
      <a:spcBef>
        <a:spcPct val="0"/>
      </a:spcBef>
      <a:spcAft>
        <a:spcPct val="0"/>
      </a:spcAft>
      <a:defRPr b="1" kern="1200">
        <a:solidFill>
          <a:schemeClr val="tx1"/>
        </a:solidFill>
        <a:latin typeface="Verdana" pitchFamily="34" charset="0"/>
        <a:ea typeface="+mn-ea"/>
        <a:cs typeface="Arial" charset="0"/>
      </a:defRPr>
    </a:lvl3pPr>
    <a:lvl4pPr marL="1371600" algn="l" rtl="0" fontAlgn="base">
      <a:spcBef>
        <a:spcPct val="0"/>
      </a:spcBef>
      <a:spcAft>
        <a:spcPct val="0"/>
      </a:spcAft>
      <a:defRPr b="1" kern="1200">
        <a:solidFill>
          <a:schemeClr val="tx1"/>
        </a:solidFill>
        <a:latin typeface="Verdana" pitchFamily="34" charset="0"/>
        <a:ea typeface="+mn-ea"/>
        <a:cs typeface="Arial" charset="0"/>
      </a:defRPr>
    </a:lvl4pPr>
    <a:lvl5pPr marL="1828800" algn="l" rtl="0" fontAlgn="base">
      <a:spcBef>
        <a:spcPct val="0"/>
      </a:spcBef>
      <a:spcAft>
        <a:spcPct val="0"/>
      </a:spcAft>
      <a:defRPr b="1" kern="1200">
        <a:solidFill>
          <a:schemeClr val="tx1"/>
        </a:solidFill>
        <a:latin typeface="Verdana" pitchFamily="34" charset="0"/>
        <a:ea typeface="+mn-ea"/>
        <a:cs typeface="Arial" charset="0"/>
      </a:defRPr>
    </a:lvl5pPr>
    <a:lvl6pPr marL="2286000" algn="l" defTabSz="914400" rtl="0" eaLnBrk="1" latinLnBrk="0" hangingPunct="1">
      <a:defRPr b="1" kern="1200">
        <a:solidFill>
          <a:schemeClr val="tx1"/>
        </a:solidFill>
        <a:latin typeface="Verdana" pitchFamily="34" charset="0"/>
        <a:ea typeface="+mn-ea"/>
        <a:cs typeface="Arial" charset="0"/>
      </a:defRPr>
    </a:lvl6pPr>
    <a:lvl7pPr marL="2743200" algn="l" defTabSz="914400" rtl="0" eaLnBrk="1" latinLnBrk="0" hangingPunct="1">
      <a:defRPr b="1" kern="1200">
        <a:solidFill>
          <a:schemeClr val="tx1"/>
        </a:solidFill>
        <a:latin typeface="Verdana" pitchFamily="34" charset="0"/>
        <a:ea typeface="+mn-ea"/>
        <a:cs typeface="Arial" charset="0"/>
      </a:defRPr>
    </a:lvl7pPr>
    <a:lvl8pPr marL="3200400" algn="l" defTabSz="914400" rtl="0" eaLnBrk="1" latinLnBrk="0" hangingPunct="1">
      <a:defRPr b="1" kern="1200">
        <a:solidFill>
          <a:schemeClr val="tx1"/>
        </a:solidFill>
        <a:latin typeface="Verdana" pitchFamily="34" charset="0"/>
        <a:ea typeface="+mn-ea"/>
        <a:cs typeface="Arial" charset="0"/>
      </a:defRPr>
    </a:lvl8pPr>
    <a:lvl9pPr marL="3657600" algn="l" defTabSz="914400" rtl="0" eaLnBrk="1" latinLnBrk="0" hangingPunct="1">
      <a:defRPr b="1" kern="1200">
        <a:solidFill>
          <a:schemeClr val="tx1"/>
        </a:solidFill>
        <a:latin typeface="Verdana" pitchFamily="34"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94660"/>
  </p:normalViewPr>
  <p:slideViewPr>
    <p:cSldViewPr snapToGrid="0">
      <p:cViewPr varScale="1">
        <p:scale>
          <a:sx n="88" d="100"/>
          <a:sy n="88" d="100"/>
        </p:scale>
        <p:origin x="1464"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font" Target="fonts/font1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font" Target="fonts/font10.fntdata"/><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font" Target="fonts/font9.fntdata"/><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font" Target="fonts/font5.fntdata"/><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0" Type="http://schemas.openxmlformats.org/officeDocument/2006/relationships/font" Target="fonts/font7.fntdata"/><Relationship Id="rId35" Type="http://schemas.openxmlformats.org/officeDocument/2006/relationships/font" Target="fonts/font12.fntdata"/><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87E386D-B14F-4354-BE77-D7E0230ACCA9}" type="doc">
      <dgm:prSet loTypeId="urn:microsoft.com/office/officeart/2005/8/layout/hChevron3" loCatId="process" qsTypeId="urn:microsoft.com/office/officeart/2005/8/quickstyle/simple1" qsCatId="simple" csTypeId="urn:microsoft.com/office/officeart/2005/8/colors/accent2_2" csCatId="accent2" phldr="1"/>
      <dgm:spPr/>
      <dgm:t>
        <a:bodyPr/>
        <a:lstStyle/>
        <a:p>
          <a:endParaRPr lang="en-US"/>
        </a:p>
      </dgm:t>
    </dgm:pt>
    <dgm:pt modelId="{9E5ECFE7-819F-4A20-A014-65AA2328F0AF}">
      <dgm:prSet phldrT="[Text]"/>
      <dgm:spPr/>
      <dgm:t>
        <a:bodyPr/>
        <a:lstStyle/>
        <a:p>
          <a:r>
            <a:rPr lang="en-US" dirty="0"/>
            <a:t>Basic</a:t>
          </a:r>
        </a:p>
      </dgm:t>
    </dgm:pt>
    <dgm:pt modelId="{C9B18725-1010-49F0-AD66-0A5B69D7C0A5}" type="parTrans" cxnId="{77EA4C1F-1281-4A60-89CF-08680028840D}">
      <dgm:prSet/>
      <dgm:spPr/>
      <dgm:t>
        <a:bodyPr/>
        <a:lstStyle/>
        <a:p>
          <a:endParaRPr lang="en-US"/>
        </a:p>
      </dgm:t>
    </dgm:pt>
    <dgm:pt modelId="{6ED78890-07D1-4FA3-9ADC-E0C602703F72}" type="sibTrans" cxnId="{77EA4C1F-1281-4A60-89CF-08680028840D}">
      <dgm:prSet/>
      <dgm:spPr/>
      <dgm:t>
        <a:bodyPr/>
        <a:lstStyle/>
        <a:p>
          <a:endParaRPr lang="en-US"/>
        </a:p>
      </dgm:t>
    </dgm:pt>
    <dgm:pt modelId="{DEEEC2E2-6811-4E6B-B937-50AA4AB4A0BA}">
      <dgm:prSet phldrT="[Text]"/>
      <dgm:spPr/>
      <dgm:t>
        <a:bodyPr/>
        <a:lstStyle/>
        <a:p>
          <a:r>
            <a:rPr lang="en-US" dirty="0"/>
            <a:t>Standard</a:t>
          </a:r>
        </a:p>
      </dgm:t>
    </dgm:pt>
    <dgm:pt modelId="{7E76E5D7-F95B-4358-B349-A00473AD18E8}" type="parTrans" cxnId="{61EA2113-C141-4F62-BE0B-575C10E920FB}">
      <dgm:prSet/>
      <dgm:spPr/>
      <dgm:t>
        <a:bodyPr/>
        <a:lstStyle/>
        <a:p>
          <a:endParaRPr lang="en-US"/>
        </a:p>
      </dgm:t>
    </dgm:pt>
    <dgm:pt modelId="{F24997A1-23F9-40BF-9719-4F2D8AA3258F}" type="sibTrans" cxnId="{61EA2113-C141-4F62-BE0B-575C10E920FB}">
      <dgm:prSet/>
      <dgm:spPr/>
      <dgm:t>
        <a:bodyPr/>
        <a:lstStyle/>
        <a:p>
          <a:endParaRPr lang="en-US"/>
        </a:p>
      </dgm:t>
    </dgm:pt>
    <dgm:pt modelId="{11466D82-32E8-4FC8-8787-5D0866AA80B8}">
      <dgm:prSet phldrT="[Text]"/>
      <dgm:spPr/>
      <dgm:t>
        <a:bodyPr/>
        <a:lstStyle/>
        <a:p>
          <a:r>
            <a:rPr lang="en-US" dirty="0"/>
            <a:t>Premium</a:t>
          </a:r>
        </a:p>
      </dgm:t>
    </dgm:pt>
    <dgm:pt modelId="{A98E370A-4B32-4406-9FEB-1C29D5BAA946}" type="parTrans" cxnId="{33D00D30-707B-47B3-A4B5-E4D6D70FFE4A}">
      <dgm:prSet/>
      <dgm:spPr/>
      <dgm:t>
        <a:bodyPr/>
        <a:lstStyle/>
        <a:p>
          <a:endParaRPr lang="en-US"/>
        </a:p>
      </dgm:t>
    </dgm:pt>
    <dgm:pt modelId="{37D7500D-A4E2-434F-BB27-693C6F6E143F}" type="sibTrans" cxnId="{33D00D30-707B-47B3-A4B5-E4D6D70FFE4A}">
      <dgm:prSet/>
      <dgm:spPr/>
      <dgm:t>
        <a:bodyPr/>
        <a:lstStyle/>
        <a:p>
          <a:endParaRPr lang="en-US"/>
        </a:p>
      </dgm:t>
    </dgm:pt>
    <dgm:pt modelId="{F875829A-1230-4B07-83D6-C3326764D998}" type="pres">
      <dgm:prSet presAssocID="{D87E386D-B14F-4354-BE77-D7E0230ACCA9}" presName="Name0" presStyleCnt="0">
        <dgm:presLayoutVars>
          <dgm:dir/>
          <dgm:resizeHandles val="exact"/>
        </dgm:presLayoutVars>
      </dgm:prSet>
      <dgm:spPr/>
      <dgm:t>
        <a:bodyPr/>
        <a:lstStyle/>
        <a:p>
          <a:endParaRPr lang="en-US"/>
        </a:p>
      </dgm:t>
    </dgm:pt>
    <dgm:pt modelId="{9150DD74-34E5-4C1D-A65A-BC35471A4776}" type="pres">
      <dgm:prSet presAssocID="{9E5ECFE7-819F-4A20-A014-65AA2328F0AF}" presName="parTxOnly" presStyleLbl="node1" presStyleIdx="0" presStyleCnt="3">
        <dgm:presLayoutVars>
          <dgm:bulletEnabled val="1"/>
        </dgm:presLayoutVars>
      </dgm:prSet>
      <dgm:spPr/>
      <dgm:t>
        <a:bodyPr/>
        <a:lstStyle/>
        <a:p>
          <a:endParaRPr lang="en-US"/>
        </a:p>
      </dgm:t>
    </dgm:pt>
    <dgm:pt modelId="{C4271BAE-DD11-48F3-86B8-3340841654B6}" type="pres">
      <dgm:prSet presAssocID="{6ED78890-07D1-4FA3-9ADC-E0C602703F72}" presName="parSpace" presStyleCnt="0"/>
      <dgm:spPr/>
    </dgm:pt>
    <dgm:pt modelId="{C255C805-EA8D-4526-A1F1-8AD50CEE0F7E}" type="pres">
      <dgm:prSet presAssocID="{DEEEC2E2-6811-4E6B-B937-50AA4AB4A0BA}" presName="parTxOnly" presStyleLbl="node1" presStyleIdx="1" presStyleCnt="3">
        <dgm:presLayoutVars>
          <dgm:bulletEnabled val="1"/>
        </dgm:presLayoutVars>
      </dgm:prSet>
      <dgm:spPr/>
      <dgm:t>
        <a:bodyPr/>
        <a:lstStyle/>
        <a:p>
          <a:endParaRPr lang="en-US"/>
        </a:p>
      </dgm:t>
    </dgm:pt>
    <dgm:pt modelId="{5AE16D44-5D47-497B-8B8C-84B752FB77B6}" type="pres">
      <dgm:prSet presAssocID="{F24997A1-23F9-40BF-9719-4F2D8AA3258F}" presName="parSpace" presStyleCnt="0"/>
      <dgm:spPr/>
    </dgm:pt>
    <dgm:pt modelId="{F458D396-5309-46F2-87A0-2F5E6C5F87CB}" type="pres">
      <dgm:prSet presAssocID="{11466D82-32E8-4FC8-8787-5D0866AA80B8}" presName="parTxOnly" presStyleLbl="node1" presStyleIdx="2" presStyleCnt="3">
        <dgm:presLayoutVars>
          <dgm:bulletEnabled val="1"/>
        </dgm:presLayoutVars>
      </dgm:prSet>
      <dgm:spPr/>
      <dgm:t>
        <a:bodyPr/>
        <a:lstStyle/>
        <a:p>
          <a:endParaRPr lang="en-US"/>
        </a:p>
      </dgm:t>
    </dgm:pt>
  </dgm:ptLst>
  <dgm:cxnLst>
    <dgm:cxn modelId="{CCCB1524-A18E-4702-9F14-B4D3A4144BC4}" type="presOf" srcId="{9E5ECFE7-819F-4A20-A014-65AA2328F0AF}" destId="{9150DD74-34E5-4C1D-A65A-BC35471A4776}" srcOrd="0" destOrd="0" presId="urn:microsoft.com/office/officeart/2005/8/layout/hChevron3"/>
    <dgm:cxn modelId="{61EA2113-C141-4F62-BE0B-575C10E920FB}" srcId="{D87E386D-B14F-4354-BE77-D7E0230ACCA9}" destId="{DEEEC2E2-6811-4E6B-B937-50AA4AB4A0BA}" srcOrd="1" destOrd="0" parTransId="{7E76E5D7-F95B-4358-B349-A00473AD18E8}" sibTransId="{F24997A1-23F9-40BF-9719-4F2D8AA3258F}"/>
    <dgm:cxn modelId="{6BAFB8C3-071D-45B6-91BD-380E172E0092}" type="presOf" srcId="{DEEEC2E2-6811-4E6B-B937-50AA4AB4A0BA}" destId="{C255C805-EA8D-4526-A1F1-8AD50CEE0F7E}" srcOrd="0" destOrd="0" presId="urn:microsoft.com/office/officeart/2005/8/layout/hChevron3"/>
    <dgm:cxn modelId="{77EA4C1F-1281-4A60-89CF-08680028840D}" srcId="{D87E386D-B14F-4354-BE77-D7E0230ACCA9}" destId="{9E5ECFE7-819F-4A20-A014-65AA2328F0AF}" srcOrd="0" destOrd="0" parTransId="{C9B18725-1010-49F0-AD66-0A5B69D7C0A5}" sibTransId="{6ED78890-07D1-4FA3-9ADC-E0C602703F72}"/>
    <dgm:cxn modelId="{9CAB58AE-C8D7-45DD-86AB-5FE2B4B8F107}" type="presOf" srcId="{D87E386D-B14F-4354-BE77-D7E0230ACCA9}" destId="{F875829A-1230-4B07-83D6-C3326764D998}" srcOrd="0" destOrd="0" presId="urn:microsoft.com/office/officeart/2005/8/layout/hChevron3"/>
    <dgm:cxn modelId="{79997D76-7CE1-4711-B0FA-3E17D114C35F}" type="presOf" srcId="{11466D82-32E8-4FC8-8787-5D0866AA80B8}" destId="{F458D396-5309-46F2-87A0-2F5E6C5F87CB}" srcOrd="0" destOrd="0" presId="urn:microsoft.com/office/officeart/2005/8/layout/hChevron3"/>
    <dgm:cxn modelId="{33D00D30-707B-47B3-A4B5-E4D6D70FFE4A}" srcId="{D87E386D-B14F-4354-BE77-D7E0230ACCA9}" destId="{11466D82-32E8-4FC8-8787-5D0866AA80B8}" srcOrd="2" destOrd="0" parTransId="{A98E370A-4B32-4406-9FEB-1C29D5BAA946}" sibTransId="{37D7500D-A4E2-434F-BB27-693C6F6E143F}"/>
    <dgm:cxn modelId="{50712728-F427-4A03-977D-D5610D019181}" type="presParOf" srcId="{F875829A-1230-4B07-83D6-C3326764D998}" destId="{9150DD74-34E5-4C1D-A65A-BC35471A4776}" srcOrd="0" destOrd="0" presId="urn:microsoft.com/office/officeart/2005/8/layout/hChevron3"/>
    <dgm:cxn modelId="{ADC24F5F-9412-47C1-BDCA-E06517442384}" type="presParOf" srcId="{F875829A-1230-4B07-83D6-C3326764D998}" destId="{C4271BAE-DD11-48F3-86B8-3340841654B6}" srcOrd="1" destOrd="0" presId="urn:microsoft.com/office/officeart/2005/8/layout/hChevron3"/>
    <dgm:cxn modelId="{3C26B4D2-E9D4-457A-BD99-B0C4C7E828D2}" type="presParOf" srcId="{F875829A-1230-4B07-83D6-C3326764D998}" destId="{C255C805-EA8D-4526-A1F1-8AD50CEE0F7E}" srcOrd="2" destOrd="0" presId="urn:microsoft.com/office/officeart/2005/8/layout/hChevron3"/>
    <dgm:cxn modelId="{D405F40D-44B0-41CC-A8A2-C8F399CDC381}" type="presParOf" srcId="{F875829A-1230-4B07-83D6-C3326764D998}" destId="{5AE16D44-5D47-497B-8B8C-84B752FB77B6}" srcOrd="3" destOrd="0" presId="urn:microsoft.com/office/officeart/2005/8/layout/hChevron3"/>
    <dgm:cxn modelId="{585589B9-70AF-4DB8-A786-7877E92134D9}" type="presParOf" srcId="{F875829A-1230-4B07-83D6-C3326764D998}" destId="{F458D396-5309-46F2-87A0-2F5E6C5F87CB}" srcOrd="4" destOrd="0" presId="urn:microsoft.com/office/officeart/2005/8/layout/hChevron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D4E1FF4-9009-490D-8B9F-33FD4A56CAA1}" type="doc">
      <dgm:prSet loTypeId="urn:microsoft.com/office/officeart/2005/8/layout/hChevron3" loCatId="process" qsTypeId="urn:microsoft.com/office/officeart/2005/8/quickstyle/simple1" qsCatId="simple" csTypeId="urn:microsoft.com/office/officeart/2005/8/colors/accent1_1" csCatId="accent1" phldr="1"/>
      <dgm:spPr/>
    </dgm:pt>
    <dgm:pt modelId="{32B1ECAE-A5B7-4E53-977B-76D2E6938A26}">
      <dgm:prSet phldrT="[Text]"/>
      <dgm:spPr/>
      <dgm:t>
        <a:bodyPr/>
        <a:lstStyle/>
        <a:p>
          <a:r>
            <a:rPr lang="en-US" dirty="0"/>
            <a:t>Web</a:t>
          </a:r>
        </a:p>
      </dgm:t>
    </dgm:pt>
    <dgm:pt modelId="{DD2637D9-7CA6-4AB6-B282-7D8FF5044A31}" type="parTrans" cxnId="{98B90F63-C4FF-4F3F-823A-406F2ABC3583}">
      <dgm:prSet/>
      <dgm:spPr/>
      <dgm:t>
        <a:bodyPr/>
        <a:lstStyle/>
        <a:p>
          <a:endParaRPr lang="en-US"/>
        </a:p>
      </dgm:t>
    </dgm:pt>
    <dgm:pt modelId="{DC70724C-F228-47DF-A80A-64B080D119EC}" type="sibTrans" cxnId="{98B90F63-C4FF-4F3F-823A-406F2ABC3583}">
      <dgm:prSet/>
      <dgm:spPr/>
      <dgm:t>
        <a:bodyPr/>
        <a:lstStyle/>
        <a:p>
          <a:endParaRPr lang="en-US"/>
        </a:p>
      </dgm:t>
    </dgm:pt>
    <dgm:pt modelId="{DE76BCEF-3139-491C-9478-AAFE62A5AE90}">
      <dgm:prSet phldrT="[Text]"/>
      <dgm:spPr/>
      <dgm:t>
        <a:bodyPr/>
        <a:lstStyle/>
        <a:p>
          <a:r>
            <a:rPr lang="en-US" dirty="0"/>
            <a:t>Business</a:t>
          </a:r>
        </a:p>
      </dgm:t>
    </dgm:pt>
    <dgm:pt modelId="{EE159324-1C12-4351-A34E-6ECF9A5A531C}" type="parTrans" cxnId="{20A83D03-062F-4989-973E-B24F290EE083}">
      <dgm:prSet/>
      <dgm:spPr/>
      <dgm:t>
        <a:bodyPr/>
        <a:lstStyle/>
        <a:p>
          <a:endParaRPr lang="en-US"/>
        </a:p>
      </dgm:t>
    </dgm:pt>
    <dgm:pt modelId="{65B308A0-D676-4E0F-B18B-7AB98B3C9CFD}" type="sibTrans" cxnId="{20A83D03-062F-4989-973E-B24F290EE083}">
      <dgm:prSet/>
      <dgm:spPr/>
      <dgm:t>
        <a:bodyPr/>
        <a:lstStyle/>
        <a:p>
          <a:endParaRPr lang="en-US"/>
        </a:p>
      </dgm:t>
    </dgm:pt>
    <dgm:pt modelId="{146FBBF6-D9FF-493C-AFA0-BC9E0449D94E}" type="pres">
      <dgm:prSet presAssocID="{8D4E1FF4-9009-490D-8B9F-33FD4A56CAA1}" presName="Name0" presStyleCnt="0">
        <dgm:presLayoutVars>
          <dgm:dir/>
          <dgm:resizeHandles val="exact"/>
        </dgm:presLayoutVars>
      </dgm:prSet>
      <dgm:spPr/>
    </dgm:pt>
    <dgm:pt modelId="{7A8E3AF2-09CB-4C2F-A7CD-8211CA0D21C8}" type="pres">
      <dgm:prSet presAssocID="{32B1ECAE-A5B7-4E53-977B-76D2E6938A26}" presName="parTxOnly" presStyleLbl="node1" presStyleIdx="0" presStyleCnt="2">
        <dgm:presLayoutVars>
          <dgm:bulletEnabled val="1"/>
        </dgm:presLayoutVars>
      </dgm:prSet>
      <dgm:spPr/>
      <dgm:t>
        <a:bodyPr/>
        <a:lstStyle/>
        <a:p>
          <a:endParaRPr lang="en-US"/>
        </a:p>
      </dgm:t>
    </dgm:pt>
    <dgm:pt modelId="{1DA37271-312D-46EF-918F-0B06E23E5698}" type="pres">
      <dgm:prSet presAssocID="{DC70724C-F228-47DF-A80A-64B080D119EC}" presName="parSpace" presStyleCnt="0"/>
      <dgm:spPr/>
    </dgm:pt>
    <dgm:pt modelId="{C81FFFAA-D5E3-4495-8C93-570FB3192389}" type="pres">
      <dgm:prSet presAssocID="{DE76BCEF-3139-491C-9478-AAFE62A5AE90}" presName="parTxOnly" presStyleLbl="node1" presStyleIdx="1" presStyleCnt="2">
        <dgm:presLayoutVars>
          <dgm:bulletEnabled val="1"/>
        </dgm:presLayoutVars>
      </dgm:prSet>
      <dgm:spPr/>
      <dgm:t>
        <a:bodyPr/>
        <a:lstStyle/>
        <a:p>
          <a:endParaRPr lang="en-US"/>
        </a:p>
      </dgm:t>
    </dgm:pt>
  </dgm:ptLst>
  <dgm:cxnLst>
    <dgm:cxn modelId="{F849DEF5-CC20-4E10-BC9E-6F6A189F6E06}" type="presOf" srcId="{DE76BCEF-3139-491C-9478-AAFE62A5AE90}" destId="{C81FFFAA-D5E3-4495-8C93-570FB3192389}" srcOrd="0" destOrd="0" presId="urn:microsoft.com/office/officeart/2005/8/layout/hChevron3"/>
    <dgm:cxn modelId="{98B90F63-C4FF-4F3F-823A-406F2ABC3583}" srcId="{8D4E1FF4-9009-490D-8B9F-33FD4A56CAA1}" destId="{32B1ECAE-A5B7-4E53-977B-76D2E6938A26}" srcOrd="0" destOrd="0" parTransId="{DD2637D9-7CA6-4AB6-B282-7D8FF5044A31}" sibTransId="{DC70724C-F228-47DF-A80A-64B080D119EC}"/>
    <dgm:cxn modelId="{CBFE41B5-D5F2-4367-8A35-B0C584D6B50A}" type="presOf" srcId="{8D4E1FF4-9009-490D-8B9F-33FD4A56CAA1}" destId="{146FBBF6-D9FF-493C-AFA0-BC9E0449D94E}" srcOrd="0" destOrd="0" presId="urn:microsoft.com/office/officeart/2005/8/layout/hChevron3"/>
    <dgm:cxn modelId="{889838A0-79DE-4836-865F-9D54436D7270}" type="presOf" srcId="{32B1ECAE-A5B7-4E53-977B-76D2E6938A26}" destId="{7A8E3AF2-09CB-4C2F-A7CD-8211CA0D21C8}" srcOrd="0" destOrd="0" presId="urn:microsoft.com/office/officeart/2005/8/layout/hChevron3"/>
    <dgm:cxn modelId="{20A83D03-062F-4989-973E-B24F290EE083}" srcId="{8D4E1FF4-9009-490D-8B9F-33FD4A56CAA1}" destId="{DE76BCEF-3139-491C-9478-AAFE62A5AE90}" srcOrd="1" destOrd="0" parTransId="{EE159324-1C12-4351-A34E-6ECF9A5A531C}" sibTransId="{65B308A0-D676-4E0F-B18B-7AB98B3C9CFD}"/>
    <dgm:cxn modelId="{1A4E7838-8C4B-4260-A24A-9B4BBE66536A}" type="presParOf" srcId="{146FBBF6-D9FF-493C-AFA0-BC9E0449D94E}" destId="{7A8E3AF2-09CB-4C2F-A7CD-8211CA0D21C8}" srcOrd="0" destOrd="0" presId="urn:microsoft.com/office/officeart/2005/8/layout/hChevron3"/>
    <dgm:cxn modelId="{7F6E61A6-5FBE-4D5A-A475-F2373B0AF799}" type="presParOf" srcId="{146FBBF6-D9FF-493C-AFA0-BC9E0449D94E}" destId="{1DA37271-312D-46EF-918F-0B06E23E5698}" srcOrd="1" destOrd="0" presId="urn:microsoft.com/office/officeart/2005/8/layout/hChevron3"/>
    <dgm:cxn modelId="{D7C1743D-E3BE-4128-8A83-EA715BBDED0E}" type="presParOf" srcId="{146FBBF6-D9FF-493C-AFA0-BC9E0449D94E}" destId="{C81FFFAA-D5E3-4495-8C93-570FB3192389}" srcOrd="2" destOrd="0" presId="urn:microsoft.com/office/officeart/2005/8/layout/hChevron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7E1E27A1-4A12-410A-8069-6B7DDAAB2A56}" type="doc">
      <dgm:prSet loTypeId="urn:microsoft.com/office/officeart/2005/8/layout/venn2" loCatId="relationship" qsTypeId="urn:microsoft.com/office/officeart/2005/8/quickstyle/simple2" qsCatId="simple" csTypeId="urn:microsoft.com/office/officeart/2005/8/colors/accent2_2" csCatId="accent2" phldr="1"/>
      <dgm:spPr/>
    </dgm:pt>
    <dgm:pt modelId="{0D824A73-2DE7-4B1D-AE91-112C2BA60014}">
      <dgm:prSet phldrT="[Text]" custT="1"/>
      <dgm:spPr/>
      <dgm:t>
        <a:bodyPr/>
        <a:lstStyle/>
        <a:p>
          <a:r>
            <a:rPr lang="en-US" sz="2000" dirty="0"/>
            <a:t>The SQL Database service</a:t>
          </a:r>
        </a:p>
      </dgm:t>
    </dgm:pt>
    <dgm:pt modelId="{D23D5706-49B3-4E97-9179-6FBC6741DDE3}" type="parTrans" cxnId="{B92AF01C-6571-4F07-B4B7-E6C3ECF099F5}">
      <dgm:prSet/>
      <dgm:spPr/>
      <dgm:t>
        <a:bodyPr/>
        <a:lstStyle/>
        <a:p>
          <a:endParaRPr lang="en-US"/>
        </a:p>
      </dgm:t>
    </dgm:pt>
    <dgm:pt modelId="{E5F67E06-4373-4872-98D3-952327AE1429}" type="sibTrans" cxnId="{B92AF01C-6571-4F07-B4B7-E6C3ECF099F5}">
      <dgm:prSet/>
      <dgm:spPr/>
      <dgm:t>
        <a:bodyPr/>
        <a:lstStyle/>
        <a:p>
          <a:endParaRPr lang="en-US"/>
        </a:p>
      </dgm:t>
    </dgm:pt>
    <dgm:pt modelId="{1EDB577E-72CC-41E0-8DA0-B60417A44188}">
      <dgm:prSet phldrT="[Text]" custT="1"/>
      <dgm:spPr/>
      <dgm:t>
        <a:bodyPr/>
        <a:lstStyle/>
        <a:p>
          <a:r>
            <a:rPr lang="en-US" sz="2000" dirty="0"/>
            <a:t>The server instance</a:t>
          </a:r>
        </a:p>
      </dgm:t>
    </dgm:pt>
    <dgm:pt modelId="{92D18D1C-A176-450D-9988-CB1637955D42}" type="parTrans" cxnId="{2C7BE5DA-CA89-4F41-9A81-CC581B27FA72}">
      <dgm:prSet/>
      <dgm:spPr/>
      <dgm:t>
        <a:bodyPr/>
        <a:lstStyle/>
        <a:p>
          <a:endParaRPr lang="en-US"/>
        </a:p>
      </dgm:t>
    </dgm:pt>
    <dgm:pt modelId="{3516C5DE-3049-42AD-8297-9FADD8195A13}" type="sibTrans" cxnId="{2C7BE5DA-CA89-4F41-9A81-CC581B27FA72}">
      <dgm:prSet/>
      <dgm:spPr/>
      <dgm:t>
        <a:bodyPr/>
        <a:lstStyle/>
        <a:p>
          <a:endParaRPr lang="en-US"/>
        </a:p>
      </dgm:t>
    </dgm:pt>
    <dgm:pt modelId="{AA001E33-9BBF-400D-B0C6-E7202639040D}">
      <dgm:prSet phldrT="[Text]" custT="1"/>
      <dgm:spPr/>
      <dgm:t>
        <a:bodyPr/>
        <a:lstStyle/>
        <a:p>
          <a:r>
            <a:rPr lang="en-US" sz="2000" dirty="0"/>
            <a:t>The database instance</a:t>
          </a:r>
        </a:p>
      </dgm:t>
    </dgm:pt>
    <dgm:pt modelId="{4E57E67B-6E13-44CD-AA4D-8D5D0DF48698}" type="parTrans" cxnId="{13DC6EF5-840A-4B69-9863-D6A374CA5B2D}">
      <dgm:prSet/>
      <dgm:spPr/>
      <dgm:t>
        <a:bodyPr/>
        <a:lstStyle/>
        <a:p>
          <a:endParaRPr lang="en-US"/>
        </a:p>
      </dgm:t>
    </dgm:pt>
    <dgm:pt modelId="{9322644C-6128-43F2-A0E9-80AE6462EBE8}" type="sibTrans" cxnId="{13DC6EF5-840A-4B69-9863-D6A374CA5B2D}">
      <dgm:prSet/>
      <dgm:spPr/>
      <dgm:t>
        <a:bodyPr/>
        <a:lstStyle/>
        <a:p>
          <a:endParaRPr lang="en-US"/>
        </a:p>
      </dgm:t>
    </dgm:pt>
    <dgm:pt modelId="{07449D63-CD06-4837-954F-AF2B2E002F3C}" type="pres">
      <dgm:prSet presAssocID="{7E1E27A1-4A12-410A-8069-6B7DDAAB2A56}" presName="Name0" presStyleCnt="0">
        <dgm:presLayoutVars>
          <dgm:chMax val="7"/>
          <dgm:resizeHandles val="exact"/>
        </dgm:presLayoutVars>
      </dgm:prSet>
      <dgm:spPr/>
    </dgm:pt>
    <dgm:pt modelId="{C7B79729-77A2-4BDD-ADB4-E0A0866DA54A}" type="pres">
      <dgm:prSet presAssocID="{7E1E27A1-4A12-410A-8069-6B7DDAAB2A56}" presName="comp1" presStyleCnt="0"/>
      <dgm:spPr/>
    </dgm:pt>
    <dgm:pt modelId="{C0968129-3BC1-4F47-93E9-2011C0BDAFF7}" type="pres">
      <dgm:prSet presAssocID="{7E1E27A1-4A12-410A-8069-6B7DDAAB2A56}" presName="circle1" presStyleLbl="node1" presStyleIdx="0" presStyleCnt="3"/>
      <dgm:spPr/>
      <dgm:t>
        <a:bodyPr/>
        <a:lstStyle/>
        <a:p>
          <a:endParaRPr lang="en-US"/>
        </a:p>
      </dgm:t>
    </dgm:pt>
    <dgm:pt modelId="{BCA3B744-FFC2-41A9-93CF-75A55B4E2328}" type="pres">
      <dgm:prSet presAssocID="{7E1E27A1-4A12-410A-8069-6B7DDAAB2A56}" presName="c1text" presStyleLbl="node1" presStyleIdx="0" presStyleCnt="3">
        <dgm:presLayoutVars>
          <dgm:bulletEnabled val="1"/>
        </dgm:presLayoutVars>
      </dgm:prSet>
      <dgm:spPr/>
      <dgm:t>
        <a:bodyPr/>
        <a:lstStyle/>
        <a:p>
          <a:endParaRPr lang="en-US"/>
        </a:p>
      </dgm:t>
    </dgm:pt>
    <dgm:pt modelId="{31DF3EF0-200A-4324-B899-880258D539DD}" type="pres">
      <dgm:prSet presAssocID="{7E1E27A1-4A12-410A-8069-6B7DDAAB2A56}" presName="comp2" presStyleCnt="0"/>
      <dgm:spPr/>
    </dgm:pt>
    <dgm:pt modelId="{BF3238D1-920A-4C4F-B6C0-B4E8240DE32C}" type="pres">
      <dgm:prSet presAssocID="{7E1E27A1-4A12-410A-8069-6B7DDAAB2A56}" presName="circle2" presStyleLbl="node1" presStyleIdx="1" presStyleCnt="3"/>
      <dgm:spPr/>
      <dgm:t>
        <a:bodyPr/>
        <a:lstStyle/>
        <a:p>
          <a:endParaRPr lang="en-US"/>
        </a:p>
      </dgm:t>
    </dgm:pt>
    <dgm:pt modelId="{A1A22CC1-FC17-4944-9F8B-052ED93FFE53}" type="pres">
      <dgm:prSet presAssocID="{7E1E27A1-4A12-410A-8069-6B7DDAAB2A56}" presName="c2text" presStyleLbl="node1" presStyleIdx="1" presStyleCnt="3">
        <dgm:presLayoutVars>
          <dgm:bulletEnabled val="1"/>
        </dgm:presLayoutVars>
      </dgm:prSet>
      <dgm:spPr/>
      <dgm:t>
        <a:bodyPr/>
        <a:lstStyle/>
        <a:p>
          <a:endParaRPr lang="en-US"/>
        </a:p>
      </dgm:t>
    </dgm:pt>
    <dgm:pt modelId="{05813E4B-C884-4BB5-9340-3A0E4CA12E6C}" type="pres">
      <dgm:prSet presAssocID="{7E1E27A1-4A12-410A-8069-6B7DDAAB2A56}" presName="comp3" presStyleCnt="0"/>
      <dgm:spPr/>
    </dgm:pt>
    <dgm:pt modelId="{45E8019B-DC88-4517-BFB8-20E8A379E5CF}" type="pres">
      <dgm:prSet presAssocID="{7E1E27A1-4A12-410A-8069-6B7DDAAB2A56}" presName="circle3" presStyleLbl="node1" presStyleIdx="2" presStyleCnt="3"/>
      <dgm:spPr/>
      <dgm:t>
        <a:bodyPr/>
        <a:lstStyle/>
        <a:p>
          <a:endParaRPr lang="en-US"/>
        </a:p>
      </dgm:t>
    </dgm:pt>
    <dgm:pt modelId="{CC1DF152-E8FE-456C-8BCF-1F3AB18ED04E}" type="pres">
      <dgm:prSet presAssocID="{7E1E27A1-4A12-410A-8069-6B7DDAAB2A56}" presName="c3text" presStyleLbl="node1" presStyleIdx="2" presStyleCnt="3">
        <dgm:presLayoutVars>
          <dgm:bulletEnabled val="1"/>
        </dgm:presLayoutVars>
      </dgm:prSet>
      <dgm:spPr/>
      <dgm:t>
        <a:bodyPr/>
        <a:lstStyle/>
        <a:p>
          <a:endParaRPr lang="en-US"/>
        </a:p>
      </dgm:t>
    </dgm:pt>
  </dgm:ptLst>
  <dgm:cxnLst>
    <dgm:cxn modelId="{8357E6D8-4A41-42F9-9CD9-1D22360D0DD4}" type="presOf" srcId="{0D824A73-2DE7-4B1D-AE91-112C2BA60014}" destId="{C0968129-3BC1-4F47-93E9-2011C0BDAFF7}" srcOrd="0" destOrd="0" presId="urn:microsoft.com/office/officeart/2005/8/layout/venn2"/>
    <dgm:cxn modelId="{6EEA707F-3CA0-4904-AC0F-45E1D722116F}" type="presOf" srcId="{AA001E33-9BBF-400D-B0C6-E7202639040D}" destId="{45E8019B-DC88-4517-BFB8-20E8A379E5CF}" srcOrd="0" destOrd="0" presId="urn:microsoft.com/office/officeart/2005/8/layout/venn2"/>
    <dgm:cxn modelId="{A25964F2-A422-44CA-B5D9-07920A076F22}" type="presOf" srcId="{1EDB577E-72CC-41E0-8DA0-B60417A44188}" destId="{BF3238D1-920A-4C4F-B6C0-B4E8240DE32C}" srcOrd="0" destOrd="0" presId="urn:microsoft.com/office/officeart/2005/8/layout/venn2"/>
    <dgm:cxn modelId="{25A4C8DD-B053-4CD5-A083-C3F9CA41037E}" type="presOf" srcId="{7E1E27A1-4A12-410A-8069-6B7DDAAB2A56}" destId="{07449D63-CD06-4837-954F-AF2B2E002F3C}" srcOrd="0" destOrd="0" presId="urn:microsoft.com/office/officeart/2005/8/layout/venn2"/>
    <dgm:cxn modelId="{1B8C5C4B-3C85-470D-932D-274087048590}" type="presOf" srcId="{0D824A73-2DE7-4B1D-AE91-112C2BA60014}" destId="{BCA3B744-FFC2-41A9-93CF-75A55B4E2328}" srcOrd="1" destOrd="0" presId="urn:microsoft.com/office/officeart/2005/8/layout/venn2"/>
    <dgm:cxn modelId="{13DC6EF5-840A-4B69-9863-D6A374CA5B2D}" srcId="{7E1E27A1-4A12-410A-8069-6B7DDAAB2A56}" destId="{AA001E33-9BBF-400D-B0C6-E7202639040D}" srcOrd="2" destOrd="0" parTransId="{4E57E67B-6E13-44CD-AA4D-8D5D0DF48698}" sibTransId="{9322644C-6128-43F2-A0E9-80AE6462EBE8}"/>
    <dgm:cxn modelId="{B2CB9879-8DCA-47BF-8AB7-AA291291C929}" type="presOf" srcId="{1EDB577E-72CC-41E0-8DA0-B60417A44188}" destId="{A1A22CC1-FC17-4944-9F8B-052ED93FFE53}" srcOrd="1" destOrd="0" presId="urn:microsoft.com/office/officeart/2005/8/layout/venn2"/>
    <dgm:cxn modelId="{2C7BE5DA-CA89-4F41-9A81-CC581B27FA72}" srcId="{7E1E27A1-4A12-410A-8069-6B7DDAAB2A56}" destId="{1EDB577E-72CC-41E0-8DA0-B60417A44188}" srcOrd="1" destOrd="0" parTransId="{92D18D1C-A176-450D-9988-CB1637955D42}" sibTransId="{3516C5DE-3049-42AD-8297-9FADD8195A13}"/>
    <dgm:cxn modelId="{0FD9D30E-9CFB-4CFF-A73F-D7E047423552}" type="presOf" srcId="{AA001E33-9BBF-400D-B0C6-E7202639040D}" destId="{CC1DF152-E8FE-456C-8BCF-1F3AB18ED04E}" srcOrd="1" destOrd="0" presId="urn:microsoft.com/office/officeart/2005/8/layout/venn2"/>
    <dgm:cxn modelId="{B92AF01C-6571-4F07-B4B7-E6C3ECF099F5}" srcId="{7E1E27A1-4A12-410A-8069-6B7DDAAB2A56}" destId="{0D824A73-2DE7-4B1D-AE91-112C2BA60014}" srcOrd="0" destOrd="0" parTransId="{D23D5706-49B3-4E97-9179-6FBC6741DDE3}" sibTransId="{E5F67E06-4373-4872-98D3-952327AE1429}"/>
    <dgm:cxn modelId="{F2F26E3F-8325-4C7E-9B65-59C7EF5CE53D}" type="presParOf" srcId="{07449D63-CD06-4837-954F-AF2B2E002F3C}" destId="{C7B79729-77A2-4BDD-ADB4-E0A0866DA54A}" srcOrd="0" destOrd="0" presId="urn:microsoft.com/office/officeart/2005/8/layout/venn2"/>
    <dgm:cxn modelId="{C964E886-24AF-4242-A263-8E4372D4B911}" type="presParOf" srcId="{C7B79729-77A2-4BDD-ADB4-E0A0866DA54A}" destId="{C0968129-3BC1-4F47-93E9-2011C0BDAFF7}" srcOrd="0" destOrd="0" presId="urn:microsoft.com/office/officeart/2005/8/layout/venn2"/>
    <dgm:cxn modelId="{3219C577-9725-413A-9D0F-838117EC6513}" type="presParOf" srcId="{C7B79729-77A2-4BDD-ADB4-E0A0866DA54A}" destId="{BCA3B744-FFC2-41A9-93CF-75A55B4E2328}" srcOrd="1" destOrd="0" presId="urn:microsoft.com/office/officeart/2005/8/layout/venn2"/>
    <dgm:cxn modelId="{450B71F2-B217-49BF-9C78-5158F474D332}" type="presParOf" srcId="{07449D63-CD06-4837-954F-AF2B2E002F3C}" destId="{31DF3EF0-200A-4324-B899-880258D539DD}" srcOrd="1" destOrd="0" presId="urn:microsoft.com/office/officeart/2005/8/layout/venn2"/>
    <dgm:cxn modelId="{00951E99-8E67-4E33-891E-F65EF704327D}" type="presParOf" srcId="{31DF3EF0-200A-4324-B899-880258D539DD}" destId="{BF3238D1-920A-4C4F-B6C0-B4E8240DE32C}" srcOrd="0" destOrd="0" presId="urn:microsoft.com/office/officeart/2005/8/layout/venn2"/>
    <dgm:cxn modelId="{C47EDF2D-1C7A-4793-A14E-021CDDE17061}" type="presParOf" srcId="{31DF3EF0-200A-4324-B899-880258D539DD}" destId="{A1A22CC1-FC17-4944-9F8B-052ED93FFE53}" srcOrd="1" destOrd="0" presId="urn:microsoft.com/office/officeart/2005/8/layout/venn2"/>
    <dgm:cxn modelId="{E58E76BB-CA1B-4149-A841-B105E84ECE12}" type="presParOf" srcId="{07449D63-CD06-4837-954F-AF2B2E002F3C}" destId="{05813E4B-C884-4BB5-9340-3A0E4CA12E6C}" srcOrd="2" destOrd="0" presId="urn:microsoft.com/office/officeart/2005/8/layout/venn2"/>
    <dgm:cxn modelId="{3948C404-B6DF-46D4-BF6D-AA782261F430}" type="presParOf" srcId="{05813E4B-C884-4BB5-9340-3A0E4CA12E6C}" destId="{45E8019B-DC88-4517-BFB8-20E8A379E5CF}" srcOrd="0" destOrd="0" presId="urn:microsoft.com/office/officeart/2005/8/layout/venn2"/>
    <dgm:cxn modelId="{61A9F265-2726-4C85-BB05-3B7E181E36EF}" type="presParOf" srcId="{05813E4B-C884-4BB5-9340-3A0E4CA12E6C}" destId="{CC1DF152-E8FE-456C-8BCF-1F3AB18ED04E}" srcOrd="1" destOrd="0" presId="urn:microsoft.com/office/officeart/2005/8/layout/venn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layout3.xml><?xml version="1.0" encoding="utf-8"?>
<dgm:layoutDef xmlns:dgm="http://schemas.openxmlformats.org/drawingml/2006/diagram" xmlns:a="http://schemas.openxmlformats.org/drawingml/2006/main" uniqueId="urn:microsoft.com/office/officeart/2005/8/layout/venn2">
  <dgm:title val=""/>
  <dgm:desc val=""/>
  <dgm:catLst>
    <dgm:cat type="relationship" pri="30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resizeHandles val="exact"/>
    </dgm:varLst>
    <dgm:alg type="composite">
      <dgm:param type="ar" val="1"/>
    </dgm:alg>
    <dgm:shape xmlns:r="http://schemas.openxmlformats.org/officeDocument/2006/relationships" r:blip="">
      <dgm:adjLst/>
    </dgm:shape>
    <dgm:presOf/>
    <dgm:choose name="Name1">
      <dgm:if name="Name2" axis="ch" ptType="node" func="cnt" op="lte" val="3">
        <dgm:constrLst>
          <dgm:constr type="w" for="ch" forName="comp1" refType="w"/>
          <dgm:constr type="h" for="ch" forName="comp1" refType="w" refFor="ch" refForName="comp1"/>
          <dgm:constr type="w" for="ch" forName="comp2" refType="w" fact="0.75"/>
          <dgm:constr type="h" for="ch" forName="comp2" refType="w" refFor="ch" refForName="comp2"/>
          <dgm:constr type="ctrX" for="ch" forName="comp2" refType="ctrX" refFor="ch" refForName="comp1"/>
          <dgm:constr type="b" for="ch" forName="comp2" refType="b" refFor="ch" refForName="comp1"/>
          <dgm:constr type="w" for="ch" forName="comp3" refType="w" fact="0.5"/>
          <dgm:constr type="h" for="ch" forName="comp3" refType="w" refFor="ch" refForName="comp3"/>
          <dgm:constr type="ctrX" for="ch" forName="comp3" refType="ctrX" refFor="ch" refForName="comp1"/>
          <dgm:constr type="b" for="ch" forName="comp3" refType="b" refFor="ch" refForName="comp1"/>
          <dgm:constr type="primFontSz" for="des" ptType="node" op="equ" val="65"/>
        </dgm:constrLst>
      </dgm:if>
      <dgm:if name="Name3" axis="ch" ptType="node" func="cnt" op="equ" val="4">
        <dgm:constrLst>
          <dgm:constr type="w" for="ch" forName="comp1" refType="w"/>
          <dgm:constr type="h" for="ch" forName="comp1" refType="w" refFor="ch" refForName="comp1"/>
          <dgm:constr type="w" for="ch" forName="comp2" refType="w" fact="0.8"/>
          <dgm:constr type="h" for="ch" forName="comp2" refType="w" refFor="ch" refForName="comp2"/>
          <dgm:constr type="ctrX" for="ch" forName="comp2" refType="ctrX" refFor="ch" refForName="comp1"/>
          <dgm:constr type="b" for="ch" forName="comp2" refType="b" refFor="ch" refForName="comp1"/>
          <dgm:constr type="w" for="ch" forName="comp3" refType="w" fact="0.6"/>
          <dgm:constr type="h" for="ch" forName="comp3" refType="w" refFor="ch" refForName="comp3"/>
          <dgm:constr type="ctrX" for="ch" forName="comp3" refType="ctrX" refFor="ch" refForName="comp1"/>
          <dgm:constr type="b" for="ch" forName="comp3" refType="b" refFor="ch" refForName="comp1"/>
          <dgm:constr type="w" for="ch" forName="comp4" refType="w" fact="0.4"/>
          <dgm:constr type="h" for="ch" forName="comp4" refType="w" refFor="ch" refForName="comp4"/>
          <dgm:constr type="ctrX" for="ch" forName="comp4" refType="ctrX" refFor="ch" refForName="comp1"/>
          <dgm:constr type="b" for="ch" forName="comp4" refType="b" refFor="ch" refForName="comp1"/>
          <dgm:constr type="primFontSz" for="des" ptType="node" op="equ" val="65"/>
        </dgm:constrLst>
      </dgm:if>
      <dgm:else name="Name4">
        <dgm:constrLst>
          <dgm:constr type="w" for="ch" forName="comp1" refType="w"/>
          <dgm:constr type="h" for="ch" forName="comp1" refType="w" refFor="ch" refForName="comp1"/>
          <dgm:constr type="w" for="ch" forName="comp2" refType="w" fact="0.85"/>
          <dgm:constr type="h" for="ch" forName="comp2" refType="w" refFor="ch" refForName="comp2"/>
          <dgm:constr type="ctrX" for="ch" forName="comp2" refType="ctrX" refFor="ch" refForName="comp1"/>
          <dgm:constr type="b" for="ch" forName="comp2" refType="b" refFor="ch" refForName="comp1"/>
          <dgm:constr type="w" for="ch" forName="comp3" refType="w" fact="0.7"/>
          <dgm:constr type="h" for="ch" forName="comp3" refType="w" refFor="ch" refForName="comp3"/>
          <dgm:constr type="ctrX" for="ch" forName="comp3" refType="ctrX" refFor="ch" refForName="comp1"/>
          <dgm:constr type="b" for="ch" forName="comp3" refType="b" refFor="ch" refForName="comp1"/>
          <dgm:constr type="w" for="ch" forName="comp4" refType="w" fact="0.55"/>
          <dgm:constr type="h" for="ch" forName="comp4" refType="w" refFor="ch" refForName="comp4"/>
          <dgm:constr type="ctrX" for="ch" forName="comp4" refType="ctrX" refFor="ch" refForName="comp1"/>
          <dgm:constr type="b" for="ch" forName="comp4" refType="b" refFor="ch" refForName="comp1"/>
          <dgm:constr type="w" for="ch" forName="comp5" refType="w" fact="0.4"/>
          <dgm:constr type="h" for="ch" forName="comp5" refType="w" refFor="ch" refForName="comp5"/>
          <dgm:constr type="ctrX" for="ch" forName="comp5" refType="ctrX" refFor="ch" refForName="comp1"/>
          <dgm:constr type="b" for="ch" forName="comp5" refType="b" refFor="ch" refForName="comp1"/>
          <dgm:constr type="w" for="ch" forName="comp6" refType="w" fact="0.25"/>
          <dgm:constr type="h" for="ch" forName="comp6" refType="w" refFor="ch" refForName="comp6"/>
          <dgm:constr type="ctrX" for="ch" forName="comp6" refType="ctrX" refFor="ch" refForName="comp1"/>
          <dgm:constr type="b" for="ch" forName="comp6" refType="b" refFor="ch" refForName="comp1"/>
          <dgm:constr type="w" for="ch" forName="comp7" refType="w" fact="0.15"/>
          <dgm:constr type="h" for="ch" forName="comp7" refType="w" refFor="ch" refForName="comp7"/>
          <dgm:constr type="ctrX" for="ch" forName="comp7" refType="ctrX" refFor="ch" refForName="comp1"/>
          <dgm:constr type="b" for="ch" forName="comp7" refType="b" refFor="ch" refForName="comp1"/>
          <dgm:constr type="primFontSz" for="des" ptType="node" op="equ" val="65"/>
        </dgm:constrLst>
      </dgm:else>
    </dgm:choose>
    <dgm:ruleLst/>
    <dgm:choose name="Name5">
      <dgm:if name="Name6" axis="ch" ptType="node" func="cnt" op="gte" val="1">
        <dgm:layoutNode name="comp1">
          <dgm:alg type="composite"/>
          <dgm:shape xmlns:r="http://schemas.openxmlformats.org/officeDocument/2006/relationships" r:blip="">
            <dgm:adjLst/>
          </dgm:shape>
          <dgm:presOf/>
          <dgm:choose name="Name7">
            <dgm:if name="Name8" axis="ch" ptType="node" func="cnt" op="equ" val="1">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5"/>
                <dgm:constr type="w" for="ch" forName="c1text" refType="w" refFor="ch" refForName="circle1" fact="0.70711"/>
                <dgm:constr type="h" for="ch" forName="c1text" refType="h" refFor="ch" refForName="circle1" fact="0.5"/>
              </dgm:constrLst>
            </dgm:if>
            <dgm:if name="Name9" axis="ch" ptType="node" func="cnt" op="equ" val="2">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6"/>
                <dgm:constr type="w" for="ch" forName="c1text" refType="w" refFor="ch" refForName="circle1" fact="0.525"/>
                <dgm:constr type="h" for="ch" forName="c1text" refType="h" refFor="ch" refForName="circle1" fact="0.17"/>
              </dgm:constrLst>
            </dgm:if>
            <dgm:if name="Name10" axis="ch" ptType="node" func="cnt" op="equ" val="3">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3495"/>
                <dgm:constr type="h" for="ch" forName="c1text" refType="h" refFor="ch" refForName="circle1" fact="0.15"/>
              </dgm:constrLst>
            </dgm:if>
            <dgm:if name="Name11" axis="ch" ptType="node" func="cnt" op="equ" val="4">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25"/>
                <dgm:constr type="w" for="ch" forName="c1text" refType="w" refFor="ch" refForName="circle1" fact="0.2796"/>
                <dgm:constr type="h" for="ch" forName="c1text" refType="h" refFor="ch" refForName="circle1" fact="0.15"/>
              </dgm:constrLst>
            </dgm:if>
            <dgm:if name="Name12" axis="ch" ptType="node" func="cnt" op="gte" val="5">
              <dgm:constrLst>
                <dgm:constr type="w" for="ch" forName="circle1" refType="w"/>
                <dgm:constr type="h" for="ch" forName="circle1" refType="h"/>
                <dgm:constr type="ctrX" for="ch" forName="circle1" refType="w" fact="0.5"/>
                <dgm:constr type="ctrY" for="ch" forName="circle1" refType="h" fact="0.5"/>
                <dgm:constr type="ctrX" for="ch" forName="c1text" refType="w" fact="0.5"/>
                <dgm:constr type="ctrY" for="ch" forName="c1text" refType="h" fact="0.1"/>
                <dgm:constr type="w" for="ch" forName="c1text" refType="w" refFor="ch" refForName="circle1" fact="0.375"/>
                <dgm:constr type="h" for="ch" forName="c1text" refType="h" refFor="ch" refForName="circle1" fact="0.1"/>
              </dgm:constrLst>
            </dgm:if>
            <dgm:else name="Name13"/>
          </dgm:choose>
          <dgm:ruleLst/>
          <dgm:layoutNode name="circle1" styleLbl="node1">
            <dgm:alg type="sp"/>
            <dgm:shape xmlns:r="http://schemas.openxmlformats.org/officeDocument/2006/relationships" type="ellipse" r:blip="">
              <dgm:adjLst/>
            </dgm:shape>
            <dgm:presOf axis="ch desOrSelf" ptType="node node" st="1 1" cnt="1 0"/>
            <dgm:constrLst>
              <dgm:constr type="h" refType="w"/>
            </dgm:constrLst>
            <dgm:ruleLst/>
          </dgm:layoutNode>
          <dgm:layoutNode name="c1text">
            <dgm:varLst>
              <dgm:bulletEnabled val="1"/>
            </dgm:varLst>
            <dgm:alg type="tx"/>
            <dgm:shape xmlns:r="http://schemas.openxmlformats.org/officeDocument/2006/relationships" type="rect" r:blip="" hideGeom="1">
              <dgm:adjLst/>
            </dgm:shape>
            <dgm:presOf axis="ch desOrSelf" ptType="node node" st="1 1" cnt="1 0"/>
            <dgm:constrLst/>
            <dgm:ruleLst>
              <dgm:rule type="primFontSz" val="5" fact="NaN" max="NaN"/>
            </dgm:ruleLst>
          </dgm:layoutNode>
        </dgm:layoutNode>
      </dgm:if>
      <dgm:else name="Name14"/>
    </dgm:choose>
    <dgm:choose name="Name15">
      <dgm:if name="Name16" axis="ch" ptType="node" func="cnt" op="gte" val="2">
        <dgm:layoutNode name="comp2">
          <dgm:alg type="composite"/>
          <dgm:shape xmlns:r="http://schemas.openxmlformats.org/officeDocument/2006/relationships" r:blip="">
            <dgm:adjLst/>
          </dgm:shape>
          <dgm:presOf/>
          <dgm:choose name="Name17">
            <dgm:if name="Name18" axis="ch" ptType="node" func="cnt" op="equ" val="2">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5"/>
                <dgm:constr type="w" for="ch" forName="c2text" refType="w" refFor="ch" refForName="circle2" fact="0.70711"/>
                <dgm:constr type="h" for="ch" forName="c2text" refType="h" refFor="ch" refForName="circle2" fact="0.5"/>
              </dgm:constrLst>
            </dgm:if>
            <dgm:if name="Name19" axis="ch" ptType="node" func="cnt" op="equ" val="3">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625"/>
                <dgm:constr type="w" for="ch" forName="c2text" refType="w" refFor="ch" refForName="circle2" fact="0.466"/>
                <dgm:constr type="h" for="ch" forName="c2text" refType="h" refFor="ch" refForName="circle2" fact="0.1875"/>
              </dgm:constrLst>
            </dgm:if>
            <dgm:if name="Name20" axis="ch" ptType="node" func="cnt" op="equ" val="4">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5"/>
                <dgm:constr type="w" for="ch" forName="c2text" refType="w" refFor="ch" refForName="circle2" fact="0.3495"/>
                <dgm:constr type="h" for="ch" forName="c2text" refType="h" refFor="ch" refForName="circle2" fact="0.18"/>
              </dgm:constrLst>
            </dgm:if>
            <dgm:if name="Name21" axis="ch" ptType="node" func="cnt" op="gte" val="5">
              <dgm:constrLst>
                <dgm:constr type="w" for="ch" forName="circle2" refType="w"/>
                <dgm:constr type="h" for="ch" forName="circle2" refType="h"/>
                <dgm:constr type="ctrX" for="ch" forName="circle2" refType="w" fact="0.5"/>
                <dgm:constr type="ctrY" for="ch" forName="circle2" refType="h" fact="0.5"/>
                <dgm:constr type="ctrX" for="ch" forName="c2text" refType="w" fact="0.5"/>
                <dgm:constr type="ctrY" for="ch" forName="c2text" refType="h" fact="0.115"/>
                <dgm:constr type="w" for="ch" forName="c2text" refType="w" refFor="ch" refForName="circle2" fact="0.43125"/>
                <dgm:constr type="h" for="ch" forName="c2text" refType="h" refFor="ch" refForName="circle2" fact="0.115"/>
              </dgm:constrLst>
            </dgm:if>
            <dgm:else name="Name22"/>
          </dgm:choose>
          <dgm:ruleLst/>
          <dgm:layoutNode name="circle2" styleLbl="node1">
            <dgm:alg type="sp"/>
            <dgm:shape xmlns:r="http://schemas.openxmlformats.org/officeDocument/2006/relationships" type="ellipse" r:blip="">
              <dgm:adjLst/>
            </dgm:shape>
            <dgm:presOf axis="ch desOrSelf" ptType="node node" st="2 1" cnt="1 0"/>
            <dgm:constrLst>
              <dgm:constr type="h" refType="w"/>
            </dgm:constrLst>
            <dgm:ruleLst/>
          </dgm:layoutNode>
          <dgm:layoutNode name="c2text">
            <dgm:varLst>
              <dgm:bulletEnabled val="1"/>
            </dgm:varLst>
            <dgm:alg type="tx"/>
            <dgm:shape xmlns:r="http://schemas.openxmlformats.org/officeDocument/2006/relationships" type="rect" r:blip="" hideGeom="1">
              <dgm:adjLst/>
            </dgm:shape>
            <dgm:presOf axis="ch desOrSelf" ptType="node node" st="2 1" cnt="1 0"/>
            <dgm:constrLst/>
            <dgm:ruleLst>
              <dgm:rule type="primFontSz" val="5" fact="NaN" max="NaN"/>
            </dgm:ruleLst>
          </dgm:layoutNode>
        </dgm:layoutNode>
      </dgm:if>
      <dgm:else name="Name23"/>
    </dgm:choose>
    <dgm:choose name="Name24">
      <dgm:if name="Name25" axis="ch" ptType="node" func="cnt" op="gte" val="3">
        <dgm:layoutNode name="comp3">
          <dgm:alg type="composite"/>
          <dgm:shape xmlns:r="http://schemas.openxmlformats.org/officeDocument/2006/relationships" r:blip="">
            <dgm:adjLst/>
          </dgm:shape>
          <dgm:presOf/>
          <dgm:choose name="Name26">
            <dgm:if name="Name27" axis="ch" ptType="node" func="cnt" op="equ" val="3">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5"/>
                <dgm:constr type="w" for="ch" forName="c3text" refType="w" refFor="ch" refForName="circle3" fact="0.70711"/>
                <dgm:constr type="h" for="ch" forName="c3text" refType="h" refFor="ch" refForName="circle3" fact="0.5"/>
              </dgm:constrLst>
            </dgm:if>
            <dgm:if name="Name28" axis="ch" ptType="node" func="cnt" op="equ" val="4">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875"/>
                <dgm:constr type="w" for="ch" forName="c3text" refType="w" refFor="ch" refForName="circle3" fact="0.466"/>
                <dgm:constr type="h" for="ch" forName="c3text" refType="h" refFor="ch" refForName="circle3" fact="0.225"/>
              </dgm:constrLst>
            </dgm:if>
            <dgm:if name="Name29" axis="ch" ptType="node" func="cnt" op="gte" val="5">
              <dgm:constrLst>
                <dgm:constr type="w" for="ch" forName="circle3" refType="w"/>
                <dgm:constr type="h" for="ch" forName="circle3" refType="h"/>
                <dgm:constr type="ctrX" for="ch" forName="circle3" refType="w" fact="0.5"/>
                <dgm:constr type="ctrY" for="ch" forName="circle3" refType="h" fact="0.5"/>
                <dgm:constr type="ctrX" for="ch" forName="c3text" refType="w" fact="0.5"/>
                <dgm:constr type="ctrY" for="ch" forName="c3text" refType="h" fact="0.138"/>
                <dgm:constr type="w" for="ch" forName="c3text" refType="w" refFor="ch" refForName="circle3" fact="0.5175"/>
                <dgm:constr type="h" for="ch" forName="c3text" refType="h" refFor="ch" refForName="circle3" fact="0.138"/>
              </dgm:constrLst>
            </dgm:if>
            <dgm:else name="Name30"/>
          </dgm:choose>
          <dgm:ruleLst/>
          <dgm:layoutNode name="circle3" styleLbl="node1">
            <dgm:alg type="sp"/>
            <dgm:shape xmlns:r="http://schemas.openxmlformats.org/officeDocument/2006/relationships" type="ellipse" r:blip="">
              <dgm:adjLst/>
            </dgm:shape>
            <dgm:presOf axis="ch desOrSelf" ptType="node node" st="3 1" cnt="1 0"/>
            <dgm:constrLst>
              <dgm:constr type="h" refType="w"/>
            </dgm:constrLst>
            <dgm:ruleLst/>
          </dgm:layoutNode>
          <dgm:layoutNode name="c3text">
            <dgm:varLst>
              <dgm:bulletEnabled val="1"/>
            </dgm:varLst>
            <dgm:alg type="tx"/>
            <dgm:shape xmlns:r="http://schemas.openxmlformats.org/officeDocument/2006/relationships" type="rect" r:blip="" hideGeom="1">
              <dgm:adjLst/>
            </dgm:shape>
            <dgm:presOf axis="ch desOrSelf" ptType="node node" st="3 1" cnt="1 0"/>
            <dgm:constrLst/>
            <dgm:ruleLst>
              <dgm:rule type="primFontSz" val="5" fact="NaN" max="NaN"/>
            </dgm:ruleLst>
          </dgm:layoutNode>
        </dgm:layoutNode>
      </dgm:if>
      <dgm:else name="Name31"/>
    </dgm:choose>
    <dgm:choose name="Name32">
      <dgm:if name="Name33" axis="ch" ptType="node" func="cnt" op="gte" val="4">
        <dgm:layoutNode name="comp4">
          <dgm:alg type="composite"/>
          <dgm:shape xmlns:r="http://schemas.openxmlformats.org/officeDocument/2006/relationships" r:blip="">
            <dgm:adjLst/>
          </dgm:shape>
          <dgm:presOf/>
          <dgm:choose name="Name34">
            <dgm:if name="Name35" axis="ch" ptType="node" func="cnt" op="equ" val="4">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5"/>
                <dgm:constr type="w" for="ch" forName="c4text" refType="w" refFor="ch" refForName="circle4" fact="0.70711"/>
                <dgm:constr type="h" for="ch" forName="c4text" refType="h" refFor="ch" refForName="circle4" fact="0.5"/>
              </dgm:constrLst>
            </dgm:if>
            <dgm:if name="Name36" axis="ch" ptType="node" func="cnt" op="gte" val="5">
              <dgm:constrLst>
                <dgm:constr type="w" for="ch" forName="circle4" refType="w"/>
                <dgm:constr type="h" for="ch" forName="circle4" refType="h"/>
                <dgm:constr type="ctrX" for="ch" forName="circle4" refType="w" fact="0.5"/>
                <dgm:constr type="ctrY" for="ch" forName="circle4" refType="h" fact="0.5"/>
                <dgm:constr type="ctrX" for="ch" forName="c4text" refType="w" fact="0.5"/>
                <dgm:constr type="ctrY" for="ch" forName="c4text" refType="h" fact="0.18"/>
                <dgm:constr type="w" for="ch" forName="c4text" refType="w" refFor="ch" refForName="circle4" fact="0.54"/>
                <dgm:constr type="h" for="ch" forName="c4text" refType="h" refFor="ch" refForName="circle4" fact="0.18"/>
              </dgm:constrLst>
            </dgm:if>
            <dgm:else name="Name37"/>
          </dgm:choose>
          <dgm:ruleLst/>
          <dgm:layoutNode name="circle4" styleLbl="node1">
            <dgm:alg type="sp"/>
            <dgm:shape xmlns:r="http://schemas.openxmlformats.org/officeDocument/2006/relationships" type="ellipse" r:blip="">
              <dgm:adjLst/>
            </dgm:shape>
            <dgm:presOf axis="ch desOrSelf" ptType="node node" st="4 1" cnt="1 0"/>
            <dgm:constrLst>
              <dgm:constr type="h" refType="w"/>
            </dgm:constrLst>
            <dgm:ruleLst/>
          </dgm:layoutNode>
          <dgm:layoutNode name="c4text">
            <dgm:varLst>
              <dgm:bulletEnabled val="1"/>
            </dgm:varLst>
            <dgm:alg type="tx"/>
            <dgm:shape xmlns:r="http://schemas.openxmlformats.org/officeDocument/2006/relationships" type="rect" r:blip="" hideGeom="1">
              <dgm:adjLst/>
            </dgm:shape>
            <dgm:presOf axis="ch desOrSelf" ptType="node node" st="4 1" cnt="1 0"/>
            <dgm:constrLst/>
            <dgm:ruleLst>
              <dgm:rule type="primFontSz" val="5" fact="NaN" max="NaN"/>
            </dgm:ruleLst>
          </dgm:layoutNode>
        </dgm:layoutNode>
      </dgm:if>
      <dgm:else name="Name38"/>
    </dgm:choose>
    <dgm:choose name="Name39">
      <dgm:if name="Name40" axis="ch" ptType="node" func="cnt" op="gte" val="5">
        <dgm:layoutNode name="comp5">
          <dgm:alg type="composite"/>
          <dgm:shape xmlns:r="http://schemas.openxmlformats.org/officeDocument/2006/relationships" r:blip="">
            <dgm:adjLst/>
          </dgm:shape>
          <dgm:presOf/>
          <dgm:choose name="Name41">
            <dgm:if name="Name42" axis="ch" ptType="node" func="cnt" op="equ" val="5">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5"/>
                <dgm:constr type="w" for="ch" forName="c5text" refType="w" refFor="ch" refForName="circle5" fact="0.70711"/>
                <dgm:constr type="h" for="ch" forName="c5text" refType="h" refFor="ch" refForName="circle5" fact="0.5"/>
              </dgm:constrLst>
            </dgm:if>
            <dgm:if name="Name43" axis="ch" ptType="node" func="cnt" op="gte" val="6">
              <dgm:constrLst>
                <dgm:constr type="w" for="ch" forName="circle5" refType="w"/>
                <dgm:constr type="h" for="ch" forName="circle5" refType="h"/>
                <dgm:constr type="ctrX" for="ch" forName="circle5" refType="w" fact="0.5"/>
                <dgm:constr type="ctrY" for="ch" forName="circle5" refType="h" fact="0.5"/>
                <dgm:constr type="ctrX" for="ch" forName="c5text" refType="w" fact="0.5"/>
                <dgm:constr type="ctrY" for="ch" forName="c5text" refType="h" fact="0.25"/>
                <dgm:constr type="w" for="ch" forName="c5text" refType="w" refFor="ch" refForName="circle5" fact="0.65"/>
                <dgm:constr type="h" for="ch" forName="c5text" refType="h" refFor="ch" refForName="circle5" fact="0.25"/>
              </dgm:constrLst>
            </dgm:if>
            <dgm:else name="Name44"/>
          </dgm:choose>
          <dgm:ruleLst/>
          <dgm:layoutNode name="circle5" styleLbl="node1">
            <dgm:alg type="sp"/>
            <dgm:shape xmlns:r="http://schemas.openxmlformats.org/officeDocument/2006/relationships" type="ellipse" r:blip="">
              <dgm:adjLst/>
            </dgm:shape>
            <dgm:presOf axis="ch desOrSelf" ptType="node node" st="5 1" cnt="1 0"/>
            <dgm:constrLst>
              <dgm:constr type="h" refType="w"/>
            </dgm:constrLst>
            <dgm:ruleLst/>
          </dgm:layoutNode>
          <dgm:layoutNode name="c5text">
            <dgm:varLst>
              <dgm:bulletEnabled val="1"/>
            </dgm:varLst>
            <dgm:alg type="tx"/>
            <dgm:shape xmlns:r="http://schemas.openxmlformats.org/officeDocument/2006/relationships" type="rect" r:blip="" hideGeom="1">
              <dgm:adjLst/>
            </dgm:shape>
            <dgm:presOf axis="ch desOrSelf" ptType="node node" st="5 1" cnt="1 0"/>
            <dgm:constrLst/>
            <dgm:ruleLst>
              <dgm:rule type="primFontSz" val="5" fact="NaN" max="NaN"/>
            </dgm:ruleLst>
          </dgm:layoutNode>
        </dgm:layoutNode>
      </dgm:if>
      <dgm:else name="Name45"/>
    </dgm:choose>
    <dgm:choose name="Name46">
      <dgm:if name="Name47" axis="ch" ptType="node" func="cnt" op="gte" val="6">
        <dgm:layoutNode name="comp6">
          <dgm:alg type="composite"/>
          <dgm:shape xmlns:r="http://schemas.openxmlformats.org/officeDocument/2006/relationships" r:blip="">
            <dgm:adjLst/>
          </dgm:shape>
          <dgm:presOf/>
          <dgm:choose name="Name48">
            <dgm:if name="Name49" axis="ch" ptType="node" func="cnt" op="equ" val="6">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5"/>
                <dgm:constr type="w" for="ch" forName="c6text" refType="w" refFor="ch" refForName="circle6" fact="0.70711"/>
                <dgm:constr type="h" for="ch" forName="c6text" refType="h" refFor="ch" refForName="circle6" fact="0.5"/>
              </dgm:constrLst>
            </dgm:if>
            <dgm:if name="Name50" axis="ch" ptType="node" func="cnt" op="gte" val="7">
              <dgm:constrLst>
                <dgm:constr type="w" for="ch" forName="circle6" refType="w"/>
                <dgm:constr type="h" for="ch" forName="circle6" refType="h"/>
                <dgm:constr type="ctrX" for="ch" forName="circle6" refType="w" fact="0.5"/>
                <dgm:constr type="ctrY" for="ch" forName="circle6" refType="h" fact="0.5"/>
                <dgm:constr type="ctrX" for="ch" forName="c6text" refType="w" fact="0.5"/>
                <dgm:constr type="ctrY" for="ch" forName="c6text" refType="h" fact="0.27"/>
                <dgm:constr type="w" for="ch" forName="c6text" refType="w" refFor="ch" refForName="circle6" fact="0.68"/>
                <dgm:constr type="h" for="ch" forName="c6text" refType="h" refFor="ch" refForName="circle6" fact="0.241"/>
              </dgm:constrLst>
            </dgm:if>
            <dgm:else name="Name51"/>
          </dgm:choose>
          <dgm:ruleLst/>
          <dgm:layoutNode name="circle6" styleLbl="node1">
            <dgm:alg type="sp"/>
            <dgm:shape xmlns:r="http://schemas.openxmlformats.org/officeDocument/2006/relationships" type="ellipse" r:blip="">
              <dgm:adjLst/>
            </dgm:shape>
            <dgm:presOf axis="ch desOrSelf" ptType="node node" st="6 1" cnt="1 0"/>
            <dgm:constrLst>
              <dgm:constr type="h" refType="w"/>
            </dgm:constrLst>
            <dgm:ruleLst/>
          </dgm:layoutNode>
          <dgm:layoutNode name="c6text">
            <dgm:varLst>
              <dgm:bulletEnabled val="1"/>
            </dgm:varLst>
            <dgm:alg type="tx"/>
            <dgm:shape xmlns:r="http://schemas.openxmlformats.org/officeDocument/2006/relationships" type="rect" r:blip="" hideGeom="1">
              <dgm:adjLst/>
            </dgm:shape>
            <dgm:presOf axis="ch desOrSelf" ptType="node node" st="6 1" cnt="1 0"/>
            <dgm:constrLst/>
            <dgm:ruleLst>
              <dgm:rule type="primFontSz" val="5" fact="NaN" max="NaN"/>
            </dgm:ruleLst>
          </dgm:layoutNode>
        </dgm:layoutNode>
      </dgm:if>
      <dgm:else name="Name52"/>
    </dgm:choose>
    <dgm:choose name="Name53">
      <dgm:if name="Name54" axis="ch" ptType="node" func="cnt" op="gte" val="7">
        <dgm:layoutNode name="comp7">
          <dgm:alg type="composite"/>
          <dgm:shape xmlns:r="http://schemas.openxmlformats.org/officeDocument/2006/relationships" r:blip="">
            <dgm:adjLst/>
          </dgm:shape>
          <dgm:presOf/>
          <dgm:constrLst>
            <dgm:constr type="w" for="ch" forName="circle7" refType="w"/>
            <dgm:constr type="h" for="ch" forName="circle7" refType="h"/>
            <dgm:constr type="ctrX" for="ch" forName="circle7" refType="w" fact="0.5"/>
            <dgm:constr type="ctrY" for="ch" forName="circle7" refType="h" fact="0.5"/>
            <dgm:constr type="ctrX" for="ch" forName="c7text" refType="w" fact="0.5"/>
            <dgm:constr type="ctrY" for="ch" forName="c7text" refType="h" fact="0.5"/>
            <dgm:constr type="w" for="ch" forName="c7text" refType="w" refFor="ch" refForName="circle7" fact="0.70711"/>
            <dgm:constr type="h" for="ch" forName="c7text" refType="h" refFor="ch" refForName="circle7" fact="0.5"/>
          </dgm:constrLst>
          <dgm:ruleLst/>
          <dgm:layoutNode name="circle7" styleLbl="node1">
            <dgm:alg type="sp"/>
            <dgm:shape xmlns:r="http://schemas.openxmlformats.org/officeDocument/2006/relationships" type="ellipse" r:blip="">
              <dgm:adjLst/>
            </dgm:shape>
            <dgm:presOf axis="ch desOrSelf" ptType="node node" st="7 1" cnt="1 0"/>
            <dgm:constrLst>
              <dgm:constr type="h" refType="w"/>
            </dgm:constrLst>
            <dgm:ruleLst/>
          </dgm:layoutNode>
          <dgm:layoutNode name="c7text">
            <dgm:varLst>
              <dgm:bulletEnabled val="1"/>
            </dgm:varLst>
            <dgm:alg type="tx"/>
            <dgm:shape xmlns:r="http://schemas.openxmlformats.org/officeDocument/2006/relationships" type="rect" r:blip="" hideGeom="1">
              <dgm:adjLst/>
            </dgm:shape>
            <dgm:presOf axis="ch desOrSelf" ptType="node node" st="7 1" cnt="1 0"/>
            <dgm:constrLst/>
            <dgm:ruleLst>
              <dgm:rule type="primFontSz" val="5" fact="NaN" max="NaN"/>
            </dgm:ruleLst>
          </dgm:layoutNode>
        </dgm:layoutNode>
      </dgm:if>
      <dgm:else name="Name5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F2E1B59-C3DB-4EA9-8EB5-B4CE2CA6C385}" type="datetimeFigureOut">
              <a:rPr lang="en-US" smtClean="0"/>
              <a:t>5/7/2017</a:t>
            </a:fld>
            <a:endParaRPr lang="en-US"/>
          </a:p>
        </p:txBody>
      </p:sp>
      <p:sp>
        <p:nvSpPr>
          <p:cNvPr id="4" name="Slide Image Placeholder 3"/>
          <p:cNvSpPr>
            <a:spLocks noGrp="1" noRot="1" noChangeAspect="1"/>
          </p:cNvSpPr>
          <p:nvPr>
            <p:ph type="sldImg" idx="2"/>
          </p:nvPr>
        </p:nvSpPr>
        <p:spPr>
          <a:xfrm>
            <a:off x="4325112" y="73152"/>
            <a:ext cx="2468880" cy="185166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310896" y="2093976"/>
            <a:ext cx="6153912" cy="660400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58289A-0817-4E74-B571-1C3C1A10BF73}" type="slidenum">
              <a:rPr lang="en-US" smtClean="0"/>
              <a:t>‹#›</a:t>
            </a:fld>
            <a:endParaRPr lang="en-US"/>
          </a:p>
        </p:txBody>
      </p:sp>
    </p:spTree>
    <p:extLst>
      <p:ext uri="{BB962C8B-B14F-4D97-AF65-F5344CB8AC3E}">
        <p14:creationId xmlns:p14="http://schemas.microsoft.com/office/powerpoint/2010/main" val="23279740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3768371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covers developer-centric tools that are available in Visual Studio 2013. You can use these tools to manage both SQL databases in Azure and SQL Server databases on a virtual machine in Azure.</a:t>
            </a:r>
          </a:p>
        </p:txBody>
      </p:sp>
      <p:sp>
        <p:nvSpPr>
          <p:cNvPr id="4" name="Slide Number Placeholder 3"/>
          <p:cNvSpPr>
            <a:spLocks noGrp="1"/>
          </p:cNvSpPr>
          <p:nvPr>
            <p:ph type="sldNum" sz="quarter" idx="10"/>
          </p:nvPr>
        </p:nvSpPr>
        <p:spPr/>
        <p:txBody>
          <a:bodyPr/>
          <a:lstStyle/>
          <a:p>
            <a:fld id="{8958289A-0817-4E74-B571-1C3C1A10BF73}" type="slidenum">
              <a:rPr lang="en-US" smtClean="0"/>
              <a:t>10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9034527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Mention to the students that you can use familiar tools to manage your SQL Server instances. Although there are some limitations, the overall experience will be very familiar. The following slides cover the tools that are available in Visual Studio 2013 to manage a SQL database whether it is on a virtual machine or it is managed.</a:t>
            </a:r>
          </a:p>
        </p:txBody>
      </p:sp>
      <p:sp>
        <p:nvSpPr>
          <p:cNvPr id="4" name="Slide Number Placeholder 3"/>
          <p:cNvSpPr>
            <a:spLocks noGrp="1"/>
          </p:cNvSpPr>
          <p:nvPr>
            <p:ph type="sldNum" sz="quarter" idx="10"/>
          </p:nvPr>
        </p:nvSpPr>
        <p:spPr/>
        <p:txBody>
          <a:bodyPr/>
          <a:lstStyle/>
          <a:p>
            <a:fld id="{8958289A-0817-4E74-B571-1C3C1A10BF73}" type="slidenum">
              <a:rPr lang="en-US" smtClean="0"/>
              <a:t>11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80665120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Even though students might have used Server Explorer in the past, encourage them to check out the Server Explorer again. The script editor and table designer are enhanced greatly with Visual Studio 2013. This is a great way to allow a development team to view the SQL database in Azure and their on-metal development database side by side.</a:t>
            </a:r>
          </a:p>
        </p:txBody>
      </p:sp>
      <p:sp>
        <p:nvSpPr>
          <p:cNvPr id="4" name="Slide Number Placeholder 3"/>
          <p:cNvSpPr>
            <a:spLocks noGrp="1"/>
          </p:cNvSpPr>
          <p:nvPr>
            <p:ph type="sldNum" sz="quarter" idx="10"/>
          </p:nvPr>
        </p:nvSpPr>
        <p:spPr/>
        <p:txBody>
          <a:bodyPr/>
          <a:lstStyle/>
          <a:p>
            <a:fld id="{8958289A-0817-4E74-B571-1C3C1A10BF73}" type="slidenum">
              <a:rPr lang="en-US" smtClean="0"/>
              <a:t>12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1955590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0821709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Discussion Question:  Why would you use a database project to create your schema as opposed to a SQL management tool?</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Answer: You can use a database project to place the design in source control, share the design among your team members, and roll back to previous revisions of the design. You also can use it to generate SQL scripts from the design that can be used to create development copies of the database locally.</a:t>
            </a:r>
          </a:p>
        </p:txBody>
      </p:sp>
      <p:sp>
        <p:nvSpPr>
          <p:cNvPr id="4" name="Slide Number Placeholder 3"/>
          <p:cNvSpPr>
            <a:spLocks noGrp="1"/>
          </p:cNvSpPr>
          <p:nvPr>
            <p:ph type="sldNum" sz="quarter" idx="10"/>
          </p:nvPr>
        </p:nvSpPr>
        <p:spPr/>
        <p:txBody>
          <a:bodyPr/>
          <a:lstStyle/>
          <a:p>
            <a:fld id="{8958289A-0817-4E74-B571-1C3C1A10BF73}" type="slidenum">
              <a:rPr lang="en-US" smtClean="0"/>
              <a:t>14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4729533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690747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40895115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0149585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135770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19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927366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2</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9457153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6"/>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Occasionally the Preview Portal may not successfully create a new service instance. The portal is still technically in preview and can potentially have unresolved bugs. If this happens, you can simply retry the operation until your service instance is successfully created.</a:t>
            </a:r>
          </a:p>
        </p:txBody>
      </p:sp>
      <p:sp>
        <p:nvSpPr>
          <p:cNvPr id="4" name="Slide Number Placeholder 3"/>
          <p:cNvSpPr>
            <a:spLocks noGrp="1"/>
          </p:cNvSpPr>
          <p:nvPr>
            <p:ph type="sldNum" sz="quarter" idx="10"/>
          </p:nvPr>
        </p:nvSpPr>
        <p:spPr/>
        <p:txBody>
          <a:bodyPr/>
          <a:lstStyle/>
          <a:p>
            <a:fld id="{8958289A-0817-4E74-B571-1C3C1A10BF73}" type="slidenum">
              <a:rPr lang="en-US" smtClean="0"/>
              <a:t>20</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40416545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endParaRPr lang="en-US"/>
          </a:p>
        </p:txBody>
      </p:sp>
      <p:sp>
        <p:nvSpPr>
          <p:cNvPr id="4" name="Slide Number Placeholder 3"/>
          <p:cNvSpPr>
            <a:spLocks noGrp="1"/>
          </p:cNvSpPr>
          <p:nvPr>
            <p:ph type="sldNum" sz="quarter" idx="10"/>
          </p:nvPr>
        </p:nvSpPr>
        <p:spPr/>
        <p:txBody>
          <a:bodyPr/>
          <a:lstStyle/>
          <a:p>
            <a:fld id="{8958289A-0817-4E74-B571-1C3C1A10BF73}" type="slidenum">
              <a:rPr lang="en-US" smtClean="0"/>
              <a:t>21</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3766803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3</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748941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4</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6793956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Start a discussion with the students on when they would need reserved resources. Some examples are applications that need predictable latency, handle many concurrent requests, or have a high-peak compute load.</a:t>
            </a:r>
          </a:p>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Remind the students that this doesn’t mean that Standard databases are slow. They are consistent in their performance and the Premium offerings are there for scenarios when more is needed.</a:t>
            </a:r>
          </a:p>
        </p:txBody>
      </p:sp>
      <p:sp>
        <p:nvSpPr>
          <p:cNvPr id="4" name="Slide Number Placeholder 3"/>
          <p:cNvSpPr>
            <a:spLocks noGrp="1"/>
          </p:cNvSpPr>
          <p:nvPr>
            <p:ph type="sldNum" sz="quarter" idx="10"/>
          </p:nvPr>
        </p:nvSpPr>
        <p:spPr/>
        <p:txBody>
          <a:bodyPr/>
          <a:lstStyle/>
          <a:p>
            <a:fld id="{8958289A-0817-4E74-B571-1C3C1A10BF73}" type="slidenum">
              <a:rPr lang="en-US" smtClean="0"/>
              <a:t>5</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6053997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Selecting between SQL Database and SQL Server on virtual machines in Azure can be debated infinitely. SQL/VM is ideal for scenarios where you need to migrate an existing application or you are having a tightly planned database scale (scale up). SQL Database is ideal for new applications and applications that need to scale on demand.</a:t>
            </a:r>
          </a:p>
        </p:txBody>
      </p:sp>
      <p:sp>
        <p:nvSpPr>
          <p:cNvPr id="4" name="Slide Number Placeholder 3"/>
          <p:cNvSpPr>
            <a:spLocks noGrp="1"/>
          </p:cNvSpPr>
          <p:nvPr>
            <p:ph type="sldNum" sz="quarter" idx="10"/>
          </p:nvPr>
        </p:nvSpPr>
        <p:spPr/>
        <p:txBody>
          <a:bodyPr/>
          <a:lstStyle/>
          <a:p>
            <a:fld id="{8958289A-0817-4E74-B571-1C3C1A10BF73}" type="slidenum">
              <a:rPr lang="en-US" smtClean="0"/>
              <a:t>6</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5027016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 </a:t>
            </a:r>
          </a:p>
        </p:txBody>
      </p:sp>
      <p:sp>
        <p:nvSpPr>
          <p:cNvPr id="4" name="Slide Number Placeholder 3"/>
          <p:cNvSpPr>
            <a:spLocks noGrp="1"/>
          </p:cNvSpPr>
          <p:nvPr>
            <p:ph type="sldNum" sz="quarter" idx="10"/>
          </p:nvPr>
        </p:nvSpPr>
        <p:spPr/>
        <p:txBody>
          <a:bodyPr/>
          <a:lstStyle/>
          <a:p>
            <a:fld id="{8958289A-0817-4E74-B571-1C3C1A10BF73}" type="slidenum">
              <a:rPr lang="en-US" smtClean="0"/>
              <a:t>7</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20772536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This lesson focuses on the tools that are available in the Azure portal to create and manage databases.</a:t>
            </a:r>
          </a:p>
        </p:txBody>
      </p:sp>
      <p:sp>
        <p:nvSpPr>
          <p:cNvPr id="4" name="Slide Number Placeholder 3"/>
          <p:cNvSpPr>
            <a:spLocks noGrp="1"/>
          </p:cNvSpPr>
          <p:nvPr>
            <p:ph type="sldNum" sz="quarter" idx="10"/>
          </p:nvPr>
        </p:nvSpPr>
        <p:spPr/>
        <p:txBody>
          <a:bodyPr/>
          <a:lstStyle/>
          <a:p>
            <a:fld id="{8958289A-0817-4E74-B571-1C3C1A10BF73}" type="slidenum">
              <a:rPr lang="en-US" smtClean="0"/>
              <a:t>8</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1329244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325112" y="73152"/>
            <a:ext cx="2468880" cy="1851660"/>
          </a:xfrm>
        </p:spPr>
      </p:sp>
      <p:sp>
        <p:nvSpPr>
          <p:cNvPr id="3" name="Notes Placeholder 2"/>
          <p:cNvSpPr>
            <a:spLocks noGrp="1"/>
          </p:cNvSpPr>
          <p:nvPr>
            <p:ph type="body" idx="1"/>
          </p:nvPr>
        </p:nvSpPr>
        <p:spPr>
          <a:xfrm>
            <a:off x="310896" y="2093975"/>
            <a:ext cx="6153912" cy="6604000"/>
          </a:xfrm>
        </p:spPr>
        <p:txBody>
          <a:bodyPr>
            <a:noAutofit/>
          </a:bodyPr>
          <a:lstStyle/>
          <a:p>
            <a:pPr>
              <a:lnSpc>
                <a:spcPct val="107000"/>
              </a:lnSpc>
              <a:spcAft>
                <a:spcPts val="800"/>
              </a:spcAft>
            </a:pPr>
            <a:r>
              <a:rPr lang="en-US" sz="1000">
                <a:latin typeface="Arial" panose="020B0604020202020204" pitchFamily="34" charset="0"/>
                <a:ea typeface="Calibri" panose="020F0502020204030204" pitchFamily="34" charset="0"/>
                <a:cs typeface="Times New Roman" panose="02020603050405020304" pitchFamily="18" charset="0"/>
              </a:rPr>
              <a:t>Creating a server is the first step in creating SQL databases in Azure. Even if you try to create a database without a server, you will be prompted with dialog boxes to create a server along with the database. You can use the server to logically group your databases and also to use existing tools that understand the server to database taxonomy.</a:t>
            </a:r>
          </a:p>
        </p:txBody>
      </p:sp>
      <p:sp>
        <p:nvSpPr>
          <p:cNvPr id="4" name="Slide Number Placeholder 3"/>
          <p:cNvSpPr>
            <a:spLocks noGrp="1"/>
          </p:cNvSpPr>
          <p:nvPr>
            <p:ph type="sldNum" sz="quarter" idx="10"/>
          </p:nvPr>
        </p:nvSpPr>
        <p:spPr/>
        <p:txBody>
          <a:bodyPr/>
          <a:lstStyle/>
          <a:p>
            <a:fld id="{8958289A-0817-4E74-B571-1C3C1A10BF73}" type="slidenum">
              <a:rPr lang="en-US" smtClean="0"/>
              <a:t>9</a:t>
            </a:fld>
            <a:endParaRPr lang="en-US"/>
          </a:p>
        </p:txBody>
      </p:sp>
      <p:sp>
        <p:nvSpPr>
          <p:cNvPr id="5" name="Rectangle 4"/>
          <p:cNvSpPr/>
          <p:nvPr/>
        </p:nvSpPr>
        <p:spPr>
          <a:xfrm>
            <a:off x="0" y="0"/>
            <a:ext cx="3038475" cy="222250"/>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a:solidFill>
                  <a:srgbClr val="000000"/>
                </a:solidFill>
                <a:latin typeface="Arial" panose="020B0604020202020204" pitchFamily="34" charset="0"/>
              </a:rPr>
              <a:t>20532C</a:t>
            </a:r>
          </a:p>
        </p:txBody>
      </p:sp>
      <p:sp>
        <p:nvSpPr>
          <p:cNvPr id="6" name="Rectangle 5"/>
          <p:cNvSpPr/>
          <p:nvPr/>
        </p:nvSpPr>
        <p:spPr>
          <a:xfrm>
            <a:off x="0" y="238125"/>
            <a:ext cx="3038475" cy="347663"/>
          </a:xfrm>
          <a:prstGeom prst="rect">
            <a:avLst/>
          </a:prstGeom>
          <a:noFill/>
          <a:ln w="12700" cap="flat" cmpd="sng" algn="ctr">
            <a:noFill/>
            <a:prstDash val="solid"/>
            <a:miter lim="800000"/>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it-IT" sz="1200">
                <a:solidFill>
                  <a:srgbClr val="336699"/>
                </a:solidFill>
                <a:latin typeface="Arial" panose="020B0604020202020204" pitchFamily="34" charset="0"/>
              </a:rPr>
              <a:t>4: Storing SQL Data in Azure</a:t>
            </a:r>
            <a:endParaRPr lang="en-US" sz="1200">
              <a:solidFill>
                <a:srgbClr val="336699"/>
              </a:solidFill>
              <a:latin typeface="Arial" panose="020B0604020202020204" pitchFamily="34" charset="0"/>
            </a:endParaRPr>
          </a:p>
        </p:txBody>
      </p:sp>
    </p:spTree>
    <p:extLst>
      <p:ext uri="{BB962C8B-B14F-4D97-AF65-F5344CB8AC3E}">
        <p14:creationId xmlns:p14="http://schemas.microsoft.com/office/powerpoint/2010/main" val="12015532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5" name="Rectangle 4"/>
          <p:cNvSpPr/>
          <p:nvPr/>
        </p:nvSpPr>
        <p:spPr>
          <a:xfrm>
            <a:off x="14177" y="0"/>
            <a:ext cx="9144000"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019" name="Rectangle 3"/>
          <p:cNvSpPr>
            <a:spLocks noGrp="1" noChangeArrowheads="1"/>
          </p:cNvSpPr>
          <p:nvPr>
            <p:ph type="ctrTitle" sz="quarter" hasCustomPrompt="1"/>
          </p:nvPr>
        </p:nvSpPr>
        <p:spPr>
          <a:xfrm>
            <a:off x="3200400" y="1828800"/>
            <a:ext cx="5732417" cy="627864"/>
          </a:xfrm>
          <a:solidFill>
            <a:srgbClr val="3399FF"/>
          </a:solidFill>
          <a:ln algn="ctr"/>
        </p:spPr>
        <p:txBody>
          <a:bodyPr wrap="square" tIns="0" rIns="0" bIns="0">
            <a:spAutoFit/>
          </a:bodyPr>
          <a:lstStyle>
            <a:lvl1pPr algn="l">
              <a:spcBef>
                <a:spcPct val="60000"/>
              </a:spcBef>
              <a:buClr>
                <a:schemeClr val="hlink"/>
              </a:buClr>
              <a:buSzPct val="90000"/>
              <a:buFontTx/>
              <a:buNone/>
              <a:defRPr sz="4800" baseline="0">
                <a:solidFill>
                  <a:schemeClr val="bg1"/>
                </a:solidFill>
                <a:latin typeface="Segoe UI" pitchFamily="34" charset="0"/>
                <a:ea typeface="Segoe UI" pitchFamily="34" charset="0"/>
                <a:cs typeface="Segoe UI" pitchFamily="34" charset="0"/>
              </a:defRPr>
            </a:lvl1pPr>
          </a:lstStyle>
          <a:p>
            <a:r>
              <a:rPr lang="en-US" dirty="0"/>
              <a:t>Course #</a:t>
            </a:r>
          </a:p>
        </p:txBody>
      </p:sp>
      <p:sp>
        <p:nvSpPr>
          <p:cNvPr id="726020" name="Rectangle 4"/>
          <p:cNvSpPr>
            <a:spLocks noGrp="1" noChangeArrowheads="1"/>
          </p:cNvSpPr>
          <p:nvPr>
            <p:ph type="subTitle" sz="quarter" idx="1" hasCustomPrompt="1"/>
          </p:nvPr>
        </p:nvSpPr>
        <p:spPr>
          <a:xfrm>
            <a:off x="3200400" y="2895600"/>
            <a:ext cx="5775960" cy="1103872"/>
          </a:xfrm>
        </p:spPr>
        <p:txBody>
          <a:bodyPr lIns="91440" tIns="45720" rIns="91440" bIns="45720"/>
          <a:lstStyle>
            <a:lvl1pPr marL="0" indent="0" algn="l">
              <a:lnSpc>
                <a:spcPct val="95000"/>
              </a:lnSpc>
              <a:spcBef>
                <a:spcPct val="60000"/>
              </a:spcBef>
              <a:buFontTx/>
              <a:buNone/>
              <a:defRPr sz="2800">
                <a:solidFill>
                  <a:schemeClr val="bg1"/>
                </a:solidFill>
                <a:latin typeface="Segoe UI" pitchFamily="34" charset="0"/>
                <a:ea typeface="Segoe UI" pitchFamily="34" charset="0"/>
                <a:cs typeface="Segoe UI" pitchFamily="34" charset="0"/>
              </a:defRPr>
            </a:lvl1pPr>
          </a:lstStyle>
          <a:p>
            <a:r>
              <a:rPr lang="en-US" dirty="0"/>
              <a:t>Click to edit Course title</a:t>
            </a:r>
          </a:p>
        </p:txBody>
      </p:sp>
    </p:spTree>
    <p:extLst>
      <p:ext uri="{BB962C8B-B14F-4D97-AF65-F5344CB8AC3E}">
        <p14:creationId xmlns:p14="http://schemas.microsoft.com/office/powerpoint/2010/main" val="41039337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9286736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91263" y="0"/>
            <a:ext cx="1943100" cy="53784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8788" y="0"/>
            <a:ext cx="5680075" cy="5378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916469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reserve="1">
  <p:cSld name="Title an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Text Placeholder 2"/>
          <p:cNvSpPr>
            <a:spLocks noGrp="1"/>
          </p:cNvSpPr>
          <p:nvPr>
            <p:ph type="body"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275980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849667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Edit Master text styles</a:t>
            </a:r>
          </a:p>
        </p:txBody>
      </p:sp>
    </p:spTree>
    <p:extLst>
      <p:ext uri="{BB962C8B-B14F-4D97-AF65-F5344CB8AC3E}">
        <p14:creationId xmlns:p14="http://schemas.microsoft.com/office/powerpoint/2010/main" val="2615358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58788" y="992188"/>
            <a:ext cx="3798887"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0075" y="992188"/>
            <a:ext cx="3800475" cy="43862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6190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0772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45025" y="1535113"/>
            <a:ext cx="4041775" cy="639762"/>
          </a:xfrm>
        </p:spPr>
        <p:txBody>
          <a:bodyPr anchor="t"/>
          <a:lstStyle>
            <a:lvl1pPr marL="0" indent="0">
              <a:buNone/>
              <a:defRPr sz="2400" b="0">
                <a:solidFill>
                  <a:srgbClr val="0070C0"/>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284307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0771820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6412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t"/>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3575050" y="273050"/>
            <a:ext cx="5111750" cy="5853113"/>
          </a:xfrm>
        </p:spPr>
        <p:txBody>
          <a:bodyPr/>
          <a:lstStyle>
            <a:lvl1pPr>
              <a:defRPr sz="3200">
                <a:solidFill>
                  <a:schemeClr val="bg1"/>
                </a:solidFill>
              </a:defRPr>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40135749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Tree>
    <p:extLst>
      <p:ext uri="{BB962C8B-B14F-4D97-AF65-F5344CB8AC3E}">
        <p14:creationId xmlns:p14="http://schemas.microsoft.com/office/powerpoint/2010/main" val="813393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0"/>
            <a:ext cx="9144000" cy="70408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001" name="Rectangle 9"/>
          <p:cNvSpPr>
            <a:spLocks noChangeArrowheads="1"/>
          </p:cNvSpPr>
          <p:nvPr/>
        </p:nvSpPr>
        <p:spPr bwMode="auto">
          <a:xfrm>
            <a:off x="4763" y="731838"/>
            <a:ext cx="9136062" cy="6111875"/>
          </a:xfrm>
          <a:prstGeom prst="rect">
            <a:avLst/>
          </a:prstGeom>
          <a:noFill/>
          <a:ln w="28575" algn="ctr">
            <a:noFill/>
            <a:miter lim="800000"/>
            <a:headEnd/>
            <a:tailEnd/>
          </a:ln>
          <a:effectLst/>
        </p:spPr>
        <p:txBody>
          <a:bodyPr wrap="none" anchor="ctr"/>
          <a:lstStyle/>
          <a:p>
            <a:pPr algn="ctr" eaLnBrk="0" hangingPunct="0">
              <a:defRPr/>
            </a:pPr>
            <a:endParaRPr lang="en-US">
              <a:cs typeface="+mn-cs"/>
            </a:endParaRPr>
          </a:p>
        </p:txBody>
      </p:sp>
      <p:sp>
        <p:nvSpPr>
          <p:cNvPr id="1029" name="Rectangle 4"/>
          <p:cNvSpPr>
            <a:spLocks noGrp="1" noChangeArrowheads="1"/>
          </p:cNvSpPr>
          <p:nvPr>
            <p:ph type="title"/>
          </p:nvPr>
        </p:nvSpPr>
        <p:spPr bwMode="auto">
          <a:xfrm>
            <a:off x="460375" y="-2"/>
            <a:ext cx="7773988" cy="740664"/>
          </a:xfrm>
          <a:prstGeom prst="rect">
            <a:avLst/>
          </a:prstGeom>
          <a:noFill/>
          <a:ln w="9525">
            <a:noFill/>
            <a:miter lim="800000"/>
            <a:headEnd/>
            <a:tailEnd/>
          </a:ln>
        </p:spPr>
        <p:txBody>
          <a:bodyPr vert="horz" wrap="square" lIns="0" tIns="45720" rIns="91440" bIns="45720" numCol="1" anchor="ctr" anchorCtr="0" compatLnSpc="1">
            <a:prstTxWarp prst="textNoShape">
              <a:avLst/>
            </a:prstTxWarp>
          </a:bodyPr>
          <a:lstStyle/>
          <a:p>
            <a:pPr lvl="0"/>
            <a:r>
              <a:rPr lang="en-US" dirty="0"/>
              <a:t>Slide Title</a:t>
            </a:r>
          </a:p>
        </p:txBody>
      </p:sp>
      <p:sp>
        <p:nvSpPr>
          <p:cNvPr id="1030" name="Rectangle 5"/>
          <p:cNvSpPr>
            <a:spLocks noGrp="1" noChangeArrowheads="1"/>
          </p:cNvSpPr>
          <p:nvPr>
            <p:ph type="body" idx="1"/>
          </p:nvPr>
        </p:nvSpPr>
        <p:spPr bwMode="auto">
          <a:xfrm>
            <a:off x="458788" y="1021215"/>
            <a:ext cx="8119156" cy="5147356"/>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US" dirty="0"/>
              <a:t>Body Text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79112361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p:titleStyle>
    <p:body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slide1.xml><?xml version="1.0" encoding="utf-8"?>
<p:sld xmlns:a="http://schemas.openxmlformats.org/drawingml/2006/main" xmlns:r="http://schemas.openxmlformats.org/officeDocument/2006/relationships" xmlns:p="http://schemas.openxmlformats.org/presentationml/2006/main">
  <p:cSld name="bb04763b-6662-436e-bff2-e2dc0c09868d">
    <p:spTree>
      <p:nvGrpSpPr>
        <p:cNvPr id="1" name=""/>
        <p:cNvGrpSpPr/>
        <p:nvPr/>
      </p:nvGrpSpPr>
      <p:grpSpPr>
        <a:xfrm>
          <a:off x="0" y="0"/>
          <a:ext cx="0" cy="0"/>
          <a:chOff x="0" y="0"/>
          <a:chExt cx="0" cy="0"/>
        </a:xfrm>
      </p:grpSpPr>
      <p:sp>
        <p:nvSpPr>
          <p:cNvPr id="2" name="Title 1"/>
          <p:cNvSpPr>
            <a:spLocks noGrp="1"/>
          </p:cNvSpPr>
          <p:nvPr>
            <p:ph type="ctrTitle" sz="quarter"/>
          </p:nvPr>
        </p:nvSpPr>
        <p:spPr>
          <a:xfrm>
            <a:off x="3200400" y="1828800"/>
            <a:ext cx="5732417" cy="1016000"/>
          </a:xfrm>
        </p:spPr>
        <p:txBody>
          <a:bodyPr/>
          <a:lstStyle/>
          <a:p>
            <a:r>
              <a:rPr lang="en-US"/>
              <a:t>Module 4</a:t>
            </a:r>
          </a:p>
        </p:txBody>
      </p:sp>
      <p:sp>
        <p:nvSpPr>
          <p:cNvPr id="3" name="Subtitle 2"/>
          <p:cNvSpPr>
            <a:spLocks noGrp="1"/>
          </p:cNvSpPr>
          <p:nvPr>
            <p:ph type="subTitle" sz="quarter" idx="1"/>
          </p:nvPr>
        </p:nvSpPr>
        <p:spPr/>
        <p:txBody>
          <a:bodyPr/>
          <a:lstStyle/>
          <a:p>
            <a:r>
              <a:rPr lang="it-IT"/>
              <a:t>Storing SQL Data in Azure
</a:t>
            </a:r>
            <a:endParaRPr lang="en-US"/>
          </a:p>
        </p:txBody>
      </p:sp>
    </p:spTree>
    <p:extLst>
      <p:ext uri="{BB962C8B-B14F-4D97-AF65-F5344CB8AC3E}">
        <p14:creationId xmlns:p14="http://schemas.microsoft.com/office/powerpoint/2010/main" val="620439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59803ad3-332e-4364-9307-825bc724efc1">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3: Azure SQL Database Tools</a:t>
            </a:r>
          </a:p>
        </p:txBody>
      </p:sp>
      <p:sp>
        <p:nvSpPr>
          <p:cNvPr id="3" name="Text Placeholder 2"/>
          <p:cNvSpPr>
            <a:spLocks noGrp="1"/>
          </p:cNvSpPr>
          <p:nvPr>
            <p:ph type="body" idx="1"/>
          </p:nvPr>
        </p:nvSpPr>
        <p:spPr/>
        <p:txBody>
          <a:bodyPr/>
          <a:lstStyle/>
          <a:p>
            <a:r>
              <a:rPr lang="en-US"/>
              <a:t>SQL Server Management Studio
Migration Tools</a:t>
            </a:r>
          </a:p>
        </p:txBody>
      </p:sp>
    </p:spTree>
    <p:extLst>
      <p:ext uri="{BB962C8B-B14F-4D97-AF65-F5344CB8AC3E}">
        <p14:creationId xmlns:p14="http://schemas.microsoft.com/office/powerpoint/2010/main" val="1797070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684553d2-d301-40a7-80fa-d153bc78760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SQL Server Management Studio</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connect to an Azure SQL Database using many of the tools that you use right now such as SQL Server Management Studio</a:t>
            </a:r>
          </a:p>
          <a:p>
            <a:pPr lvl="1"/>
            <a:r>
              <a:rPr lang="en-US" b="0" kern="0">
                <a:solidFill>
                  <a:srgbClr val="000000"/>
                </a:solidFill>
              </a:rPr>
              <a:t>First, you must add your IP address to the firewall rules of allowed IP addresses.  This is done in the configuration page for the server</a:t>
            </a:r>
          </a:p>
          <a:p>
            <a:pPr lvl="1"/>
            <a:r>
              <a:rPr lang="en-US" b="0" kern="0">
                <a:solidFill>
                  <a:srgbClr val="000000"/>
                </a:solidFill>
              </a:rPr>
              <a:t>The Server Name is viewable on the dashboard of the database or the server</a:t>
            </a:r>
          </a:p>
          <a:p>
            <a:pPr lvl="1"/>
            <a:r>
              <a:rPr lang="en-US" b="0" kern="0">
                <a:solidFill>
                  <a:srgbClr val="000000"/>
                </a:solidFill>
              </a:rPr>
              <a:t>Use SQL Server Authentication and the username/password you set up in the creation of the server</a:t>
            </a:r>
            <a:endParaRPr lang="en-US" b="0" kern="0" dirty="0">
              <a:solidFill>
                <a:srgbClr val="000000"/>
              </a:solidFill>
            </a:endParaRPr>
          </a:p>
        </p:txBody>
      </p:sp>
    </p:spTree>
    <p:extLst>
      <p:ext uri="{BB962C8B-B14F-4D97-AF65-F5344CB8AC3E}">
        <p14:creationId xmlns:p14="http://schemas.microsoft.com/office/powerpoint/2010/main" val="42548560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041cc6ea-5dc6-4fee-b16d-fa7af4d801a9">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Server Explorer</a:t>
            </a:r>
          </a:p>
        </p:txBody>
      </p:sp>
      <p:pic>
        <p:nvPicPr>
          <p:cNvPr id="4" name="Content Placeholder 5"/>
          <p:cNvPicPr>
            <a:picLocks noChangeAspect="1"/>
          </p:cNvPicPr>
          <p:nvPr/>
        </p:nvPicPr>
        <p:blipFill>
          <a:blip r:embed="rId3"/>
          <a:stretch>
            <a:fillRect/>
          </a:stretch>
        </p:blipFill>
        <p:spPr>
          <a:xfrm>
            <a:off x="3575050" y="1906632"/>
            <a:ext cx="5111750" cy="3747998"/>
          </a:xfrm>
          <a:prstGeom prst="rect">
            <a:avLst/>
          </a:prstGeom>
        </p:spPr>
      </p:pic>
      <p:sp>
        <p:nvSpPr>
          <p:cNvPr id="5" name="Text Placeholder 4"/>
          <p:cNvSpPr txBox="1">
            <a:spLocks/>
          </p:cNvSpPr>
          <p:nvPr/>
        </p:nvSpPr>
        <p:spPr>
          <a:xfrm>
            <a:off x="457200" y="1435100"/>
            <a:ext cx="3008313" cy="46910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000" b="0" kern="0">
                <a:solidFill>
                  <a:srgbClr val="000000"/>
                </a:solidFill>
                <a:latin typeface="Verdana" pitchFamily="34" charset="0"/>
                <a:ea typeface="+mn-ea"/>
                <a:cs typeface="Arial" charset="0"/>
              </a:rPr>
              <a:t>You can use Server Explorer to manage SQL databases in the same way as you use SQL Server Management Studio</a:t>
            </a:r>
          </a:p>
          <a:p>
            <a:pPr marL="0" lvl="0" indent="0">
              <a:spcBef>
                <a:spcPct val="0"/>
              </a:spcBef>
              <a:buClrTx/>
              <a:buSzTx/>
              <a:buNone/>
            </a:pPr>
            <a:endParaRPr lang="en-US" sz="2000" b="0" kern="0">
              <a:solidFill>
                <a:srgbClr val="000000"/>
              </a:solidFill>
              <a:latin typeface="Verdana" pitchFamily="34" charset="0"/>
              <a:ea typeface="+mn-ea"/>
              <a:cs typeface="Arial" charset="0"/>
            </a:endParaRPr>
          </a:p>
          <a:p>
            <a:pPr marL="0" lvl="0" indent="0">
              <a:spcBef>
                <a:spcPct val="0"/>
              </a:spcBef>
              <a:buClrTx/>
              <a:buSzTx/>
              <a:buNone/>
            </a:pPr>
            <a:r>
              <a:rPr lang="en-US" sz="2000" b="0" kern="0">
                <a:solidFill>
                  <a:srgbClr val="000000"/>
                </a:solidFill>
                <a:latin typeface="Verdana" pitchFamily="34" charset="0"/>
                <a:ea typeface="+mn-ea"/>
                <a:cs typeface="Arial" charset="0"/>
              </a:rPr>
              <a:t>The improved query editor and updated preview tools can be helpful for determining the collateral of changes made through a SQL script</a:t>
            </a:r>
            <a:endParaRPr lang="en-US" sz="20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10702315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992c5d45-4af6-4d64-8b37-0c05c0c75e3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SQL Server Object Explorer</a:t>
            </a:r>
          </a:p>
        </p:txBody>
      </p:sp>
      <p:pic>
        <p:nvPicPr>
          <p:cNvPr id="4" name="Content Placeholder 5"/>
          <p:cNvPicPr>
            <a:picLocks noChangeAspect="1"/>
          </p:cNvPicPr>
          <p:nvPr/>
        </p:nvPicPr>
        <p:blipFill>
          <a:blip r:embed="rId3"/>
          <a:stretch>
            <a:fillRect/>
          </a:stretch>
        </p:blipFill>
        <p:spPr>
          <a:xfrm>
            <a:off x="3575050" y="2000755"/>
            <a:ext cx="5111750" cy="3431416"/>
          </a:xfrm>
          <a:prstGeom prst="rect">
            <a:avLst/>
          </a:prstGeom>
        </p:spPr>
      </p:pic>
      <p:sp>
        <p:nvSpPr>
          <p:cNvPr id="5" name="Text Placeholder 4"/>
          <p:cNvSpPr txBox="1">
            <a:spLocks/>
          </p:cNvSpPr>
          <p:nvPr/>
        </p:nvSpPr>
        <p:spPr>
          <a:xfrm>
            <a:off x="457200" y="1980528"/>
            <a:ext cx="3008313" cy="4691063"/>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000" b="0" kern="0">
                <a:solidFill>
                  <a:srgbClr val="000000"/>
                </a:solidFill>
                <a:latin typeface="Verdana" pitchFamily="34" charset="0"/>
                <a:ea typeface="+mn-ea"/>
                <a:cs typeface="Arial" charset="0"/>
              </a:rPr>
              <a:t>You can use the SQL Server Object Explorer to manage your local databases or SQL databases in Azure.</a:t>
            </a:r>
          </a:p>
          <a:p>
            <a:pPr marL="0" lvl="0" indent="0">
              <a:spcBef>
                <a:spcPct val="0"/>
              </a:spcBef>
              <a:buClrTx/>
              <a:buSzTx/>
              <a:buNone/>
            </a:pPr>
            <a:endParaRPr lang="en-US" sz="2000" b="0" kern="0">
              <a:solidFill>
                <a:srgbClr val="000000"/>
              </a:solidFill>
              <a:latin typeface="Verdana" pitchFamily="34" charset="0"/>
              <a:ea typeface="+mn-ea"/>
              <a:cs typeface="Arial" charset="0"/>
            </a:endParaRPr>
          </a:p>
          <a:p>
            <a:pPr marL="0" lvl="0" indent="0">
              <a:spcBef>
                <a:spcPct val="0"/>
              </a:spcBef>
              <a:buClrTx/>
              <a:buSzTx/>
              <a:buNone/>
            </a:pPr>
            <a:r>
              <a:rPr lang="en-US" sz="2000" b="0" kern="0">
                <a:solidFill>
                  <a:srgbClr val="000000"/>
                </a:solidFill>
                <a:latin typeface="Verdana" pitchFamily="34" charset="0"/>
                <a:ea typeface="+mn-ea"/>
                <a:cs typeface="Arial" charset="0"/>
              </a:rPr>
              <a:t>You can access the SQL Server Object Explorer by right-clicking a database in Server Explorer.</a:t>
            </a:r>
            <a:endParaRPr lang="en-US" sz="20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39044960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23f0089e-856a-48ab-b4eb-ad151173196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Visual Studio Database Projects</a:t>
            </a:r>
          </a:p>
        </p:txBody>
      </p:sp>
      <p:pic>
        <p:nvPicPr>
          <p:cNvPr id="4" name="Picture Placeholder 5"/>
          <p:cNvPicPr>
            <a:picLocks noChangeAspect="1"/>
          </p:cNvPicPr>
          <p:nvPr/>
        </p:nvPicPr>
        <p:blipFill>
          <a:blip r:embed="rId3"/>
          <a:srcRect l="12500" r="12500"/>
          <a:stretch>
            <a:fillRect/>
          </a:stretch>
        </p:blipFill>
        <p:spPr>
          <a:xfrm>
            <a:off x="1792288" y="1161415"/>
            <a:ext cx="5486400" cy="4114800"/>
          </a:xfrm>
          <a:prstGeom prst="rect">
            <a:avLst/>
          </a:prstGeom>
        </p:spPr>
      </p:pic>
      <p:sp>
        <p:nvSpPr>
          <p:cNvPr id="5" name="Text Placeholder 4"/>
          <p:cNvSpPr txBox="1">
            <a:spLocks/>
          </p:cNvSpPr>
          <p:nvPr/>
        </p:nvSpPr>
        <p:spPr>
          <a:xfrm>
            <a:off x="594360" y="5276215"/>
            <a:ext cx="7757160" cy="8048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spcBef>
                <a:spcPct val="0"/>
              </a:spcBef>
              <a:buClrTx/>
              <a:buSzTx/>
              <a:buNone/>
            </a:pPr>
            <a:r>
              <a:rPr lang="en-US" sz="2000" b="0" kern="0">
                <a:solidFill>
                  <a:srgbClr val="000000"/>
                </a:solidFill>
                <a:latin typeface="Verdana" pitchFamily="34" charset="0"/>
                <a:ea typeface="+mn-ea"/>
                <a:cs typeface="Arial" charset="0"/>
              </a:rPr>
              <a:t>Database projects in Visual Studio allow you to:</a:t>
            </a:r>
          </a:p>
          <a:p>
            <a:pPr marL="342900" lvl="0" indent="-342900">
              <a:spcBef>
                <a:spcPct val="0"/>
              </a:spcBef>
              <a:buClrTx/>
              <a:buSzTx/>
              <a:buNone/>
            </a:pPr>
            <a:r>
              <a:rPr lang="en-US" sz="2000" b="0" kern="0">
                <a:solidFill>
                  <a:srgbClr val="000000"/>
                </a:solidFill>
                <a:latin typeface="Verdana" pitchFamily="34" charset="0"/>
                <a:ea typeface="+mn-ea"/>
                <a:cs typeface="Arial" charset="0"/>
              </a:rPr>
              <a:t>Place the schema of a database in-development within source control</a:t>
            </a:r>
          </a:p>
          <a:p>
            <a:pPr marL="342900" lvl="0" indent="-342900">
              <a:spcBef>
                <a:spcPct val="0"/>
              </a:spcBef>
              <a:buClrTx/>
              <a:buSzTx/>
              <a:buNone/>
            </a:pPr>
            <a:r>
              <a:rPr lang="en-US" sz="2000" b="0" kern="0">
                <a:solidFill>
                  <a:srgbClr val="000000"/>
                </a:solidFill>
                <a:latin typeface="Verdana" pitchFamily="34" charset="0"/>
                <a:ea typeface="+mn-ea"/>
                <a:cs typeface="Arial" charset="0"/>
              </a:rPr>
              <a:t>Publish the database to a SQL Database instance</a:t>
            </a:r>
            <a:endParaRPr lang="en-US" sz="2000" b="0" kern="0" dirty="0">
              <a:solidFill>
                <a:srgbClr val="000000"/>
              </a:solidFill>
              <a:latin typeface="Verdana" pitchFamily="34" charset="0"/>
              <a:ea typeface="+mn-ea"/>
              <a:cs typeface="Arial" charset="0"/>
            </a:endParaRPr>
          </a:p>
        </p:txBody>
      </p:sp>
    </p:spTree>
    <p:extLst>
      <p:ext uri="{BB962C8B-B14F-4D97-AF65-F5344CB8AC3E}">
        <p14:creationId xmlns:p14="http://schemas.microsoft.com/office/powerpoint/2010/main" val="24080764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595e3f34-7e71-4df6-b779-382e9d17cc50">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Migration Tools</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use SQL Server Integration Services to define a migration plan for on-premises databases</a:t>
            </a:r>
          </a:p>
          <a:p>
            <a:pPr lvl="0"/>
            <a:r>
              <a:rPr lang="en-US" b="0" kern="0">
                <a:solidFill>
                  <a:srgbClr val="000000"/>
                </a:solidFill>
              </a:rPr>
              <a:t>SQL Database Migration Wizard analyzes your existing database and generates a script (and bulk copy files) to migrate your database</a:t>
            </a:r>
          </a:p>
          <a:p>
            <a:pPr lvl="0"/>
            <a:r>
              <a:rPr lang="en-US" b="0" kern="0">
                <a:solidFill>
                  <a:srgbClr val="000000"/>
                </a:solidFill>
              </a:rPr>
              <a:t>Azure Websites Migration Assistant uses SQL Management Objects to analyze your existing database and migrate it</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11449727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b3e8eda1-a6ad-4d61-8a21-3ce4277e86f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4: Securing and Recovering an Azure SQL Database Instance</a:t>
            </a:r>
          </a:p>
        </p:txBody>
      </p:sp>
      <p:sp>
        <p:nvSpPr>
          <p:cNvPr id="3" name="Text Placeholder 2"/>
          <p:cNvSpPr>
            <a:spLocks noGrp="1"/>
          </p:cNvSpPr>
          <p:nvPr>
            <p:ph type="body" idx="1"/>
          </p:nvPr>
        </p:nvSpPr>
        <p:spPr/>
        <p:txBody>
          <a:bodyPr/>
          <a:lstStyle/>
          <a:p>
            <a:r>
              <a:rPr lang="en-US"/>
              <a:t>Recovery Options for Azure SQL Database
Azure SQL Databases Geo-Replication</a:t>
            </a:r>
          </a:p>
        </p:txBody>
      </p:sp>
    </p:spTree>
    <p:extLst>
      <p:ext uri="{BB962C8B-B14F-4D97-AF65-F5344CB8AC3E}">
        <p14:creationId xmlns:p14="http://schemas.microsoft.com/office/powerpoint/2010/main" val="26975650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4d6e7371-fce7-4ba7-bbf6-abe5ac591be6">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Recovery Options for Azure 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You can count on infrastructure redundancy in the Azure data centers for the most basic scenarios</a:t>
            </a:r>
          </a:p>
          <a:p>
            <a:pPr lvl="0"/>
            <a:r>
              <a:rPr lang="en-US" b="0" kern="0">
                <a:solidFill>
                  <a:srgbClr val="000000"/>
                </a:solidFill>
              </a:rPr>
              <a:t>SQL Database also provides it’s own set of options for HADR</a:t>
            </a:r>
          </a:p>
          <a:p>
            <a:pPr lvl="1"/>
            <a:r>
              <a:rPr lang="en-US" b="0" kern="0">
                <a:solidFill>
                  <a:srgbClr val="000000"/>
                </a:solidFill>
              </a:rPr>
              <a:t>Built-in replicas</a:t>
            </a:r>
          </a:p>
          <a:p>
            <a:pPr lvl="2"/>
            <a:r>
              <a:rPr lang="en-US" b="0" kern="0">
                <a:solidFill>
                  <a:srgbClr val="000000"/>
                </a:solidFill>
              </a:rPr>
              <a:t>Transactions are not considered committed to the database until they are written to the target DB, one primary replica, and two secondary replicas</a:t>
            </a:r>
          </a:p>
          <a:p>
            <a:pPr lvl="1"/>
            <a:r>
              <a:rPr lang="en-US" b="0" kern="0">
                <a:solidFill>
                  <a:srgbClr val="000000"/>
                </a:solidFill>
              </a:rPr>
              <a:t>Backup and restore</a:t>
            </a:r>
          </a:p>
          <a:p>
            <a:pPr lvl="2"/>
            <a:r>
              <a:rPr lang="en-US" b="0" kern="0">
                <a:solidFill>
                  <a:srgbClr val="000000"/>
                </a:solidFill>
              </a:rPr>
              <a:t>Allows you to protect against errant transactions</a:t>
            </a:r>
          </a:p>
          <a:p>
            <a:pPr lvl="2"/>
            <a:r>
              <a:rPr lang="en-US" b="0" kern="0">
                <a:solidFill>
                  <a:srgbClr val="000000"/>
                </a:solidFill>
              </a:rPr>
              <a:t>Database is backed up as a whole and can be recovered through the portal</a:t>
            </a:r>
          </a:p>
          <a:p>
            <a:pPr lvl="2"/>
            <a:r>
              <a:rPr lang="en-US" b="0" kern="0">
                <a:solidFill>
                  <a:srgbClr val="000000"/>
                </a:solidFill>
              </a:rPr>
              <a:t>The retention period (in days) of your backup is based on your selected service tier</a:t>
            </a:r>
            <a:endParaRPr lang="en-US" b="0" kern="0" dirty="0">
              <a:solidFill>
                <a:srgbClr val="000000"/>
              </a:solidFill>
            </a:endParaRPr>
          </a:p>
        </p:txBody>
      </p:sp>
    </p:spTree>
    <p:extLst>
      <p:ext uri="{BB962C8B-B14F-4D97-AF65-F5344CB8AC3E}">
        <p14:creationId xmlns:p14="http://schemas.microsoft.com/office/powerpoint/2010/main" val="17180610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c0f067c9-6d2f-4208-a426-faa07df5d64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High Availability for Azure SQL Databases (cont.)</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1"/>
            <a:r>
              <a:rPr lang="en-US" b="0" kern="0">
                <a:solidFill>
                  <a:srgbClr val="000000"/>
                </a:solidFill>
              </a:rPr>
              <a:t>Database copy</a:t>
            </a:r>
          </a:p>
          <a:p>
            <a:pPr lvl="2"/>
            <a:r>
              <a:rPr lang="en-US" b="0" kern="0">
                <a:solidFill>
                  <a:srgbClr val="000000"/>
                </a:solidFill>
              </a:rPr>
              <a:t>You can create a one-time copy of the database within the same region</a:t>
            </a:r>
          </a:p>
          <a:p>
            <a:pPr lvl="2"/>
            <a:r>
              <a:rPr lang="en-US" b="0" kern="0">
                <a:solidFill>
                  <a:srgbClr val="000000"/>
                </a:solidFill>
              </a:rPr>
              <a:t>The copy is disconnected from the source database so any future transactions will not be applied to the copy</a:t>
            </a:r>
          </a:p>
          <a:p>
            <a:pPr lvl="1"/>
            <a:r>
              <a:rPr lang="en-US" b="0" kern="0">
                <a:solidFill>
                  <a:srgbClr val="000000"/>
                </a:solidFill>
              </a:rPr>
              <a:t>The import and export service</a:t>
            </a:r>
          </a:p>
          <a:p>
            <a:pPr lvl="2"/>
            <a:r>
              <a:rPr lang="en-US" b="0" kern="0">
                <a:solidFill>
                  <a:srgbClr val="000000"/>
                </a:solidFill>
              </a:rPr>
              <a:t>You can import and export BACPACK files from a database instance either automatically or manually</a:t>
            </a:r>
          </a:p>
          <a:p>
            <a:pPr lvl="2"/>
            <a:r>
              <a:rPr lang="en-US" b="0" kern="0">
                <a:solidFill>
                  <a:srgbClr val="000000"/>
                </a:solidFill>
              </a:rPr>
              <a:t>You can use this service to offer a minimum HADR option for web and business databases that do not support the point-in-time recovery option</a:t>
            </a:r>
          </a:p>
          <a:p>
            <a:pPr lvl="2"/>
            <a:r>
              <a:rPr lang="en-US" b="0" kern="0">
                <a:solidFill>
                  <a:srgbClr val="000000"/>
                </a:solidFill>
              </a:rPr>
              <a:t>You also can use this service for custom backup and recovery scenarios</a:t>
            </a:r>
            <a:endParaRPr lang="en-US" b="0" kern="0" dirty="0">
              <a:solidFill>
                <a:srgbClr val="000000"/>
              </a:solidFill>
            </a:endParaRPr>
          </a:p>
        </p:txBody>
      </p:sp>
    </p:spTree>
    <p:extLst>
      <p:ext uri="{BB962C8B-B14F-4D97-AF65-F5344CB8AC3E}">
        <p14:creationId xmlns:p14="http://schemas.microsoft.com/office/powerpoint/2010/main" val="25757175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350330db-9b9b-4b5e-aa11-3b81368053d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Databases Geo-Replication</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Active geo-replication is available for Premium SQL Database instances</a:t>
            </a:r>
          </a:p>
          <a:p>
            <a:pPr lvl="1"/>
            <a:r>
              <a:rPr lang="en-US" b="0" kern="0">
                <a:solidFill>
                  <a:srgbClr val="000000"/>
                </a:solidFill>
              </a:rPr>
              <a:t>This feature is asynchronous by default and guarantees that replicas will be eventually consistent</a:t>
            </a:r>
          </a:p>
          <a:p>
            <a:pPr lvl="1"/>
            <a:r>
              <a:rPr lang="en-US" b="0" kern="0">
                <a:solidFill>
                  <a:srgbClr val="000000"/>
                </a:solidFill>
              </a:rPr>
              <a:t>You can replicate transactions to as many as four copies of the database</a:t>
            </a:r>
          </a:p>
          <a:p>
            <a:pPr lvl="1"/>
            <a:r>
              <a:rPr lang="en-US" b="0" kern="0">
                <a:solidFill>
                  <a:srgbClr val="000000"/>
                </a:solidFill>
              </a:rPr>
              <a:t>Replicas can exist in different regions for geo-redundancy</a:t>
            </a:r>
          </a:p>
          <a:p>
            <a:pPr lvl="0"/>
            <a:r>
              <a:rPr lang="en-US" b="0" kern="0">
                <a:solidFill>
                  <a:srgbClr val="000000"/>
                </a:solidFill>
              </a:rPr>
              <a:t>You can use the replica of the database as a read-only data source in load-balancing scenarios</a:t>
            </a:r>
          </a:p>
          <a:p>
            <a:pPr lvl="1"/>
            <a:r>
              <a:rPr lang="en-US" b="0" kern="0">
                <a:solidFill>
                  <a:srgbClr val="000000"/>
                </a:solidFill>
              </a:rPr>
              <a:t>Example: An application uses the primary database for line-of-business functionality and the replica for reports</a:t>
            </a:r>
            <a:endParaRPr lang="en-US" b="0" kern="0" dirty="0">
              <a:solidFill>
                <a:srgbClr val="000000"/>
              </a:solidFill>
            </a:endParaRPr>
          </a:p>
        </p:txBody>
      </p:sp>
    </p:spTree>
    <p:extLst>
      <p:ext uri="{BB962C8B-B14F-4D97-AF65-F5344CB8AC3E}">
        <p14:creationId xmlns:p14="http://schemas.microsoft.com/office/powerpoint/2010/main" val="3177687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2de11403-5404-4120-b9dc-cc323a9c3b04">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Module Overview</a:t>
            </a:r>
          </a:p>
        </p:txBody>
      </p:sp>
      <p:sp>
        <p:nvSpPr>
          <p:cNvPr id="3" name="Text Placeholder 2"/>
          <p:cNvSpPr>
            <a:spLocks noGrp="1"/>
          </p:cNvSpPr>
          <p:nvPr>
            <p:ph type="body" idx="1"/>
          </p:nvPr>
        </p:nvSpPr>
        <p:spPr/>
        <p:txBody>
          <a:bodyPr/>
          <a:lstStyle/>
          <a:p>
            <a:r>
              <a:rPr lang="en-US"/>
              <a:t>Azure SQL Database Overview
Managing SQL Databases in Azure
Azure SQL Database Tools
Securing and Recovering an Azure SQL Database Instance</a:t>
            </a:r>
          </a:p>
        </p:txBody>
      </p:sp>
    </p:spTree>
    <p:extLst>
      <p:ext uri="{BB962C8B-B14F-4D97-AF65-F5344CB8AC3E}">
        <p14:creationId xmlns:p14="http://schemas.microsoft.com/office/powerpoint/2010/main" val="154409077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a78524f4-f525-4971-9089-e4c6054d3a9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Storing Event Data in Azure SQL Databases</a:t>
            </a:r>
          </a:p>
        </p:txBody>
      </p:sp>
      <p:sp>
        <p:nvSpPr>
          <p:cNvPr id="3" name="Text Placeholder 2"/>
          <p:cNvSpPr>
            <a:spLocks noGrp="1"/>
          </p:cNvSpPr>
          <p:nvPr>
            <p:ph type="body" idx="1"/>
          </p:nvPr>
        </p:nvSpPr>
        <p:spPr/>
        <p:txBody>
          <a:bodyPr/>
          <a:lstStyle/>
          <a:p>
            <a:endParaRPr lang="en-US"/>
          </a:p>
        </p:txBody>
      </p:sp>
      <p:sp>
        <p:nvSpPr>
          <p:cNvPr id="4" name="TextBox 3"/>
          <p:cNvSpPr txBox="1"/>
          <p:nvPr/>
        </p:nvSpPr>
        <p:spPr>
          <a:xfrm>
            <a:off x="458788" y="6163356"/>
            <a:ext cx="4856201" cy="523220"/>
          </a:xfrm>
          <a:prstGeom prst="rect">
            <a:avLst/>
          </a:prstGeom>
          <a:noFill/>
        </p:spPr>
        <p:txBody>
          <a:bodyPr vert="horz" wrap="none" rtlCol="0">
            <a:spAutoFit/>
          </a:bodyPr>
          <a:lstStyle/>
          <a:p>
            <a:r>
              <a:rPr lang="en-US" sz="2800">
                <a:latin typeface="Segoe UI" panose="020B0502040204020203" pitchFamily="34" charset="0"/>
              </a:rPr>
              <a:t>Estimated Time: 45 minutes</a:t>
            </a:r>
          </a:p>
        </p:txBody>
      </p:sp>
    </p:spTree>
    <p:extLst>
      <p:ext uri="{BB962C8B-B14F-4D97-AF65-F5344CB8AC3E}">
        <p14:creationId xmlns:p14="http://schemas.microsoft.com/office/powerpoint/2010/main" val="1512140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Lab Scenario860707277">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Lab Scenario</a:t>
            </a:r>
          </a:p>
        </p:txBody>
      </p:sp>
      <p:sp>
        <p:nvSpPr>
          <p:cNvPr id="4" name="TextBox 3"/>
          <p:cNvSpPr txBox="1"/>
          <p:nvPr/>
        </p:nvSpPr>
        <p:spPr>
          <a:xfrm>
            <a:off x="458788" y="1021215"/>
            <a:ext cx="8119156" cy="5524500"/>
          </a:xfrm>
          <a:prstGeom prst="rect">
            <a:avLst/>
          </a:prstGeom>
          <a:noFill/>
        </p:spPr>
        <p:txBody>
          <a:bodyPr vert="horz" wrap="square" rtlCol="0">
            <a:spAutoFit/>
          </a:bodyPr>
          <a:lstStyle/>
          <a:p>
            <a:pPr marL="0" marR="0">
              <a:spcBef>
                <a:spcPts val="600"/>
              </a:spcBef>
              <a:spcAft>
                <a:spcPts val="800"/>
              </a:spcAft>
            </a:pPr>
            <a:r>
              <a:rPr lang="en-US" sz="2800">
                <a:latin typeface="Segoe UI" panose="020B0502040204020203" pitchFamily="34" charset="0"/>
                <a:ea typeface="Calibri" panose="020F0502020204030204" pitchFamily="34" charset="0"/>
                <a:cs typeface="Times New Roman" panose="02020603050405020304" pitchFamily="18" charset="0"/>
              </a:rPr>
              <a:t>Now that the web application is ready for publishing, you can begin migrating the web application to Azure by creating a database in Azure. You decided to use a database initializer and Entity Framework Code First to automate the creation of your database in SQL Database.</a:t>
            </a:r>
            <a:endParaRPr lang="en-US" sz="2800">
              <a:effectLst/>
              <a:latin typeface="Segoe UI" panose="020B0502040204020203"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71139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928a0490-1281-45c5-84fe-a78eda3c30df">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1: Azure SQL Database Overview</a:t>
            </a:r>
          </a:p>
        </p:txBody>
      </p:sp>
      <p:sp>
        <p:nvSpPr>
          <p:cNvPr id="3" name="Text Placeholder 2"/>
          <p:cNvSpPr>
            <a:spLocks noGrp="1"/>
          </p:cNvSpPr>
          <p:nvPr>
            <p:ph type="body" idx="1"/>
          </p:nvPr>
        </p:nvSpPr>
        <p:spPr/>
        <p:txBody>
          <a:bodyPr/>
          <a:lstStyle/>
          <a:p>
            <a:r>
              <a:rPr lang="en-US"/>
              <a:t>Azure SQL Database
Azure SQL Database Tiers
Databases as a Service vs. SQL Server in a Virtual Machine</a:t>
            </a:r>
          </a:p>
        </p:txBody>
      </p:sp>
    </p:spTree>
    <p:extLst>
      <p:ext uri="{BB962C8B-B14F-4D97-AF65-F5344CB8AC3E}">
        <p14:creationId xmlns:p14="http://schemas.microsoft.com/office/powerpoint/2010/main" val="41402402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6b815f6b-9c51-4f3a-803e-ecd54c9b54a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Database</a:t>
            </a:r>
          </a:p>
        </p:txBody>
      </p:sp>
      <p:sp>
        <p:nvSpPr>
          <p:cNvPr id="4" name="Content Placeholder 2"/>
          <p:cNvSpPr txBox="1">
            <a:spLocks/>
          </p:cNvSpPr>
          <p:nvPr/>
        </p:nvSpPr>
        <p:spPr>
          <a:xfrm>
            <a:off x="458788" y="1021215"/>
            <a:ext cx="8119156" cy="5147356"/>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b="0" kern="0">
                <a:solidFill>
                  <a:srgbClr val="000000"/>
                </a:solidFill>
              </a:rPr>
              <a:t>Fully managed database solution</a:t>
            </a:r>
          </a:p>
          <a:p>
            <a:pPr lvl="0"/>
            <a:r>
              <a:rPr lang="en-US" b="0" kern="0">
                <a:solidFill>
                  <a:srgbClr val="000000"/>
                </a:solidFill>
              </a:rPr>
              <a:t>Highly compatible with existing management tools</a:t>
            </a:r>
          </a:p>
          <a:p>
            <a:pPr lvl="0"/>
            <a:r>
              <a:rPr lang="en-US" b="0" kern="0">
                <a:solidFill>
                  <a:srgbClr val="000000"/>
                </a:solidFill>
              </a:rPr>
              <a:t>Built-in high availability and predictable performance as you scale out</a:t>
            </a:r>
          </a:p>
          <a:p>
            <a:pPr lvl="0"/>
            <a:endParaRPr lang="en-US" b="0" kern="0">
              <a:solidFill>
                <a:srgbClr val="000000"/>
              </a:solidFill>
            </a:endParaRPr>
          </a:p>
          <a:p>
            <a:pPr lvl="0"/>
            <a:endParaRPr lang="en-US" b="0" kern="0" dirty="0">
              <a:solidFill>
                <a:srgbClr val="000000"/>
              </a:solidFill>
            </a:endParaRPr>
          </a:p>
        </p:txBody>
      </p:sp>
    </p:spTree>
    <p:extLst>
      <p:ext uri="{BB962C8B-B14F-4D97-AF65-F5344CB8AC3E}">
        <p14:creationId xmlns:p14="http://schemas.microsoft.com/office/powerpoint/2010/main" val="32712171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4c7c886d-73c1-43ae-971e-b0e8137cf9c8">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Azure SQL Database Tiers</a:t>
            </a:r>
          </a:p>
        </p:txBody>
      </p:sp>
      <p:sp>
        <p:nvSpPr>
          <p:cNvPr id="4" name="Text Placeholder 2"/>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Tiers</a:t>
            </a:r>
            <a:endParaRPr lang="en-US" sz="2400" b="0" kern="0" dirty="0">
              <a:solidFill>
                <a:srgbClr val="0070C0"/>
              </a:solidFill>
            </a:endParaRPr>
          </a:p>
        </p:txBody>
      </p:sp>
      <p:sp>
        <p:nvSpPr>
          <p:cNvPr id="5" name="Text Placeholder 8"/>
          <p:cNvSpPr txBox="1">
            <a:spLocks/>
          </p:cNvSpPr>
          <p:nvPr/>
        </p:nvSpPr>
        <p:spPr>
          <a:xfrm>
            <a:off x="457200" y="4778375"/>
            <a:ext cx="1385888" cy="336550"/>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1800" b="0" kern="0">
                <a:solidFill>
                  <a:srgbClr val="0070C0"/>
                </a:solidFill>
              </a:rPr>
              <a:t>Retired tiers</a:t>
            </a:r>
            <a:endParaRPr lang="en-US" sz="1800" b="0" kern="0" dirty="0">
              <a:solidFill>
                <a:srgbClr val="0070C0"/>
              </a:solidFill>
            </a:endParaRPr>
          </a:p>
        </p:txBody>
      </p:sp>
      <p:graphicFrame>
        <p:nvGraphicFramePr>
          <p:cNvPr id="6" name="Diagram 5"/>
          <p:cNvGraphicFramePr/>
          <p:nvPr>
            <p:extLst>
              <p:ext uri="{D42A27DB-BD31-4B8C-83A1-F6EECF244321}">
                <p14:modId xmlns:p14="http://schemas.microsoft.com/office/powerpoint/2010/main" val="4270384181"/>
              </p:ext>
            </p:extLst>
          </p:nvPr>
        </p:nvGraphicFramePr>
        <p:xfrm>
          <a:off x="1423988" y="1868487"/>
          <a:ext cx="6096000" cy="26749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7" name="Diagram 6"/>
          <p:cNvGraphicFramePr/>
          <p:nvPr>
            <p:extLst>
              <p:ext uri="{D42A27DB-BD31-4B8C-83A1-F6EECF244321}">
                <p14:modId xmlns:p14="http://schemas.microsoft.com/office/powerpoint/2010/main" val="3715956204"/>
              </p:ext>
            </p:extLst>
          </p:nvPr>
        </p:nvGraphicFramePr>
        <p:xfrm>
          <a:off x="1423988" y="4949825"/>
          <a:ext cx="3419475" cy="1787524"/>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2999688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c99e2b56-ae39-4ab0-b788-35c157e2a89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Databases as a Service vs. SQL Server in a Virtual Machine</a:t>
            </a:r>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SQL Database</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Standardized, interoperable, and scalable managed database solution</a:t>
            </a:r>
          </a:p>
          <a:p>
            <a:pPr lvl="0"/>
            <a:r>
              <a:rPr lang="en-US" sz="2400" b="0" kern="0">
                <a:solidFill>
                  <a:srgbClr val="000000"/>
                </a:solidFill>
              </a:rPr>
              <a:t>Contains size limits for each standard edition</a:t>
            </a:r>
          </a:p>
          <a:p>
            <a:pPr lvl="0"/>
            <a:r>
              <a:rPr lang="en-US" sz="2400" b="0" kern="0">
                <a:solidFill>
                  <a:srgbClr val="000000"/>
                </a:solidFill>
              </a:rPr>
              <a:t>Requires some re-architecture of existing applications</a:t>
            </a:r>
          </a:p>
          <a:p>
            <a:pPr lvl="0"/>
            <a:r>
              <a:rPr lang="en-US" sz="2400" b="0" kern="0">
                <a:solidFill>
                  <a:srgbClr val="000000"/>
                </a:solidFill>
              </a:rPr>
              <a:t>Ideal for new cloud-based applications</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SQL Server in an Azure VM</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Provides high compatibility with SQL on premise.</a:t>
            </a:r>
          </a:p>
          <a:p>
            <a:pPr lvl="0"/>
            <a:r>
              <a:rPr lang="en-US" sz="2400" b="0" kern="0">
                <a:solidFill>
                  <a:srgbClr val="000000"/>
                </a:solidFill>
              </a:rPr>
              <a:t>Ideal for existing applications that require the SQL installation to be customized.</a:t>
            </a:r>
          </a:p>
          <a:p>
            <a:pPr lvl="0"/>
            <a:r>
              <a:rPr lang="en-US" sz="2400" b="0" kern="0">
                <a:solidFill>
                  <a:srgbClr val="000000"/>
                </a:solidFill>
              </a:rPr>
              <a:t>Requires more maintenance and customization to achieve scalability</a:t>
            </a:r>
            <a:endParaRPr lang="en-US" sz="2400" b="0" kern="0" dirty="0">
              <a:solidFill>
                <a:srgbClr val="000000"/>
              </a:solidFill>
            </a:endParaRPr>
          </a:p>
        </p:txBody>
      </p:sp>
    </p:spTree>
    <p:extLst>
      <p:ext uri="{BB962C8B-B14F-4D97-AF65-F5344CB8AC3E}">
        <p14:creationId xmlns:p14="http://schemas.microsoft.com/office/powerpoint/2010/main" val="9348882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700cdc98-0d23-436d-8c5b-3f519d83d02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Databases as a Service vs. SQL Server in a Virtual Machine (cont.)</a:t>
            </a:r>
          </a:p>
        </p:txBody>
      </p:sp>
      <p:sp>
        <p:nvSpPr>
          <p:cNvPr id="4" name="Text Placeholder 3"/>
          <p:cNvSpPr txBox="1">
            <a:spLocks/>
          </p:cNvSpPr>
          <p:nvPr/>
        </p:nvSpPr>
        <p:spPr>
          <a:xfrm>
            <a:off x="457200" y="1535113"/>
            <a:ext cx="4040188"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Azure SQL Databases</a:t>
            </a:r>
            <a:endParaRPr lang="en-US" sz="2400" b="0" kern="0" dirty="0">
              <a:solidFill>
                <a:srgbClr val="0070C0"/>
              </a:solidFill>
            </a:endParaRPr>
          </a:p>
        </p:txBody>
      </p:sp>
      <p:sp>
        <p:nvSpPr>
          <p:cNvPr id="5" name="Content Placeholder 4"/>
          <p:cNvSpPr txBox="1">
            <a:spLocks/>
          </p:cNvSpPr>
          <p:nvPr/>
        </p:nvSpPr>
        <p:spPr>
          <a:xfrm>
            <a:off x="457200" y="2174875"/>
            <a:ext cx="4040188"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Can be made available to any Azure service by selecting an option in the portal</a:t>
            </a:r>
          </a:p>
          <a:p>
            <a:pPr lvl="0"/>
            <a:r>
              <a:rPr lang="en-US" sz="2400" b="0" kern="0">
                <a:solidFill>
                  <a:srgbClr val="000000"/>
                </a:solidFill>
              </a:rPr>
              <a:t>Can be made available to specific IP addresses through the portal</a:t>
            </a:r>
            <a:endParaRPr lang="en-US" sz="2400" b="0" kern="0" dirty="0">
              <a:solidFill>
                <a:srgbClr val="000000"/>
              </a:solidFill>
            </a:endParaRPr>
          </a:p>
        </p:txBody>
      </p:sp>
      <p:sp>
        <p:nvSpPr>
          <p:cNvPr id="6" name="Text Placeholder 5"/>
          <p:cNvSpPr txBox="1">
            <a:spLocks/>
          </p:cNvSpPr>
          <p:nvPr/>
        </p:nvSpPr>
        <p:spPr>
          <a:xfrm>
            <a:off x="4645025" y="1535113"/>
            <a:ext cx="4041775" cy="639762"/>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marL="0" lvl="0" indent="0">
              <a:buNone/>
            </a:pPr>
            <a:r>
              <a:rPr lang="en-US" sz="2400" b="0" kern="0">
                <a:solidFill>
                  <a:srgbClr val="0070C0"/>
                </a:solidFill>
              </a:rPr>
              <a:t>SQL Server in an Azure VM</a:t>
            </a:r>
            <a:endParaRPr lang="en-US" sz="2400" b="0" kern="0" dirty="0">
              <a:solidFill>
                <a:srgbClr val="0070C0"/>
              </a:solidFill>
            </a:endParaRPr>
          </a:p>
        </p:txBody>
      </p:sp>
      <p:sp>
        <p:nvSpPr>
          <p:cNvPr id="7" name="Content Placeholder 6"/>
          <p:cNvSpPr txBox="1">
            <a:spLocks/>
          </p:cNvSpPr>
          <p:nvPr/>
        </p:nvSpPr>
        <p:spPr>
          <a:xfrm>
            <a:off x="4645025" y="2174875"/>
            <a:ext cx="4041775" cy="3951288"/>
          </a:xfrm>
          <a:prstGeom prst="rect">
            <a:avLst/>
          </a:prstGeom>
        </p:spPr>
        <p:txBody>
          <a:bodyPr/>
          <a:lstStyle>
            <a:lvl1pPr marL="174625" indent="-174625" algn="l" rtl="0" eaLnBrk="1" fontAlgn="base" hangingPunct="1">
              <a:lnSpc>
                <a:spcPct val="100000"/>
              </a:lnSpc>
              <a:spcBef>
                <a:spcPts val="600"/>
              </a:spcBef>
              <a:spcAft>
                <a:spcPct val="0"/>
              </a:spcAft>
              <a:buClr>
                <a:srgbClr val="0070C0"/>
              </a:buClr>
              <a:buSzPct val="90000"/>
              <a:buFont typeface="Arial" pitchFamily="34" charset="0"/>
              <a:buChar char="•"/>
              <a:defRPr sz="2800">
                <a:solidFill>
                  <a:schemeClr val="tx1"/>
                </a:solidFill>
                <a:latin typeface="Segoe UI" pitchFamily="34" charset="0"/>
                <a:ea typeface="Segoe UI" pitchFamily="34" charset="0"/>
                <a:cs typeface="Segoe UI" pitchFamily="34" charset="0"/>
              </a:defRPr>
            </a:lvl1pPr>
            <a:lvl2pPr marL="458788" indent="-169863" algn="l" rtl="0" eaLnBrk="1" fontAlgn="base" hangingPunct="1">
              <a:lnSpc>
                <a:spcPct val="100000"/>
              </a:lnSpc>
              <a:spcBef>
                <a:spcPts val="600"/>
              </a:spcBef>
              <a:spcAft>
                <a:spcPct val="0"/>
              </a:spcAft>
              <a:buClr>
                <a:srgbClr val="0070C0"/>
              </a:buClr>
              <a:buSzPct val="80000"/>
              <a:buFont typeface="Arial" pitchFamily="34" charset="0"/>
              <a:buChar char="•"/>
              <a:defRPr sz="2400">
                <a:solidFill>
                  <a:schemeClr val="tx1"/>
                </a:solidFill>
                <a:latin typeface="Segoe UI" pitchFamily="34" charset="0"/>
                <a:ea typeface="Segoe UI" pitchFamily="34" charset="0"/>
                <a:cs typeface="Segoe UI" pitchFamily="34" charset="0"/>
              </a:defRPr>
            </a:lvl2pPr>
            <a:lvl3pPr marL="854075" indent="-173038" algn="l" rtl="0" eaLnBrk="1" fontAlgn="base" hangingPunct="1">
              <a:lnSpc>
                <a:spcPct val="100000"/>
              </a:lnSpc>
              <a:spcBef>
                <a:spcPts val="600"/>
              </a:spcBef>
              <a:spcAft>
                <a:spcPct val="0"/>
              </a:spcAft>
              <a:buClr>
                <a:srgbClr val="0070C0"/>
              </a:buClr>
              <a:buSzPct val="80000"/>
              <a:buFont typeface="Arial" pitchFamily="34" charset="0"/>
              <a:buChar char="•"/>
              <a:defRPr sz="2000">
                <a:solidFill>
                  <a:schemeClr val="tx1"/>
                </a:solidFill>
                <a:latin typeface="Segoe UI" pitchFamily="34" charset="0"/>
                <a:ea typeface="Segoe UI" pitchFamily="34" charset="0"/>
                <a:cs typeface="Segoe UI" pitchFamily="34" charset="0"/>
              </a:defRPr>
            </a:lvl3pPr>
            <a:lvl4pPr marL="1254125" indent="-165100"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4pPr>
            <a:lvl5pPr marL="1544638" indent="-168275" algn="l" rtl="0" eaLnBrk="1" fontAlgn="base" hangingPunct="1">
              <a:lnSpc>
                <a:spcPct val="100000"/>
              </a:lnSpc>
              <a:spcBef>
                <a:spcPts val="600"/>
              </a:spcBef>
              <a:spcAft>
                <a:spcPct val="0"/>
              </a:spcAft>
              <a:buClr>
                <a:srgbClr val="0070C0"/>
              </a:buClr>
              <a:buSzPct val="90000"/>
              <a:buFont typeface="Arial" pitchFamily="34" charset="0"/>
              <a:buChar char="•"/>
              <a:defRPr sz="1800">
                <a:solidFill>
                  <a:schemeClr val="tx1"/>
                </a:solidFill>
                <a:latin typeface="Segoe UI" pitchFamily="34" charset="0"/>
                <a:ea typeface="Segoe UI" pitchFamily="34" charset="0"/>
                <a:cs typeface="Segoe UI" pitchFamily="34" charset="0"/>
              </a:defRPr>
            </a:lvl5pPr>
            <a:lvl6pPr marL="20018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6pPr>
            <a:lvl7pPr marL="24590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7pPr>
            <a:lvl8pPr marL="29162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8pPr>
            <a:lvl9pPr marL="3373438" indent="-168275" algn="l" rtl="0" eaLnBrk="1" fontAlgn="base" hangingPunct="1">
              <a:lnSpc>
                <a:spcPct val="90000"/>
              </a:lnSpc>
              <a:spcBef>
                <a:spcPct val="70000"/>
              </a:spcBef>
              <a:spcAft>
                <a:spcPct val="0"/>
              </a:spcAft>
              <a:buClr>
                <a:srgbClr val="2D4A6D"/>
              </a:buClr>
              <a:buSzPct val="90000"/>
              <a:buChar char="•"/>
              <a:defRPr sz="1600">
                <a:solidFill>
                  <a:schemeClr val="tx1"/>
                </a:solidFill>
                <a:latin typeface="+mn-lt"/>
              </a:defRPr>
            </a:lvl9pPr>
          </a:lstStyle>
          <a:p>
            <a:pPr lvl="0"/>
            <a:r>
              <a:rPr lang="en-US" sz="2400" b="0" kern="0">
                <a:solidFill>
                  <a:srgbClr val="000000"/>
                </a:solidFill>
              </a:rPr>
              <a:t>A port must be opened so you can connect to the SQL instance from outside of the VM</a:t>
            </a:r>
          </a:p>
          <a:p>
            <a:pPr lvl="0"/>
            <a:r>
              <a:rPr lang="en-US" sz="2400" b="0" kern="0">
                <a:solidFill>
                  <a:srgbClr val="000000"/>
                </a:solidFill>
              </a:rPr>
              <a:t>Azure Services are treated like any other outside connection</a:t>
            </a:r>
            <a:endParaRPr lang="en-US" sz="2400" b="0" kern="0" dirty="0">
              <a:solidFill>
                <a:srgbClr val="000000"/>
              </a:solidFill>
            </a:endParaRPr>
          </a:p>
        </p:txBody>
      </p:sp>
    </p:spTree>
    <p:extLst>
      <p:ext uri="{BB962C8B-B14F-4D97-AF65-F5344CB8AC3E}">
        <p14:creationId xmlns:p14="http://schemas.microsoft.com/office/powerpoint/2010/main" val="301356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5519e9d4-6aca-488a-83ff-34891af5888c">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Lesson 2: Managing SQL Databases in Azure</a:t>
            </a:r>
          </a:p>
        </p:txBody>
      </p:sp>
      <p:sp>
        <p:nvSpPr>
          <p:cNvPr id="3" name="Text Placeholder 2"/>
          <p:cNvSpPr>
            <a:spLocks noGrp="1"/>
          </p:cNvSpPr>
          <p:nvPr>
            <p:ph type="body" idx="1"/>
          </p:nvPr>
        </p:nvSpPr>
        <p:spPr/>
        <p:txBody>
          <a:bodyPr/>
          <a:lstStyle/>
          <a:p>
            <a:r>
              <a:rPr lang="en-US"/>
              <a:t>Creating an Azure SQL Database Instance
Demonstration: Creating a SQL Database</a:t>
            </a:r>
          </a:p>
        </p:txBody>
      </p:sp>
    </p:spTree>
    <p:extLst>
      <p:ext uri="{BB962C8B-B14F-4D97-AF65-F5344CB8AC3E}">
        <p14:creationId xmlns:p14="http://schemas.microsoft.com/office/powerpoint/2010/main" val="6512338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52a6b212-61c1-4310-9cb7-92875a013a12">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Creating an Azure SQL Database Instance</a:t>
            </a:r>
          </a:p>
        </p:txBody>
      </p:sp>
      <p:graphicFrame>
        <p:nvGraphicFramePr>
          <p:cNvPr id="4" name="Content Placeholder 5"/>
          <p:cNvGraphicFramePr>
            <a:graphicFrameLocks/>
          </p:cNvGraphicFramePr>
          <p:nvPr>
            <p:extLst>
              <p:ext uri="{D42A27DB-BD31-4B8C-83A1-F6EECF244321}">
                <p14:modId xmlns:p14="http://schemas.microsoft.com/office/powerpoint/2010/main" val="3704720984"/>
              </p:ext>
            </p:extLst>
          </p:nvPr>
        </p:nvGraphicFramePr>
        <p:xfrm>
          <a:off x="458788" y="1020763"/>
          <a:ext cx="8118475" cy="51482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943037827"/>
      </p:ext>
    </p:extLst>
  </p:cSld>
  <p:clrMapOvr>
    <a:masterClrMapping/>
  </p:clrMapOvr>
</p:sld>
</file>

<file path=ppt/theme/theme1.xml><?xml version="1.0" encoding="utf-8"?>
<a:theme xmlns:a="http://schemas.openxmlformats.org/drawingml/2006/main" name="NG_MOC_Core_ModuleNew2">
  <a:themeElements>
    <a:clrScheme name="">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000066"/>
      </a:folHlink>
    </a:clrScheme>
    <a:fontScheme name="2_Master_Template">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gradFill rotWithShape="1">
          <a:gsLst>
            <a:gs pos="0">
              <a:srgbClr val="E4CD9A"/>
            </a:gs>
            <a:gs pos="100000">
              <a:srgbClr val="EEEFD7"/>
            </a:gs>
          </a:gsLst>
          <a:lin ang="2700000" scaled="1"/>
        </a:gradFill>
        <a:ln w="9525" cap="flat" cmpd="sng" algn="ctr">
          <a:noFill/>
          <a:prstDash val="solid"/>
          <a:round/>
          <a:headEnd type="none" w="med" len="med"/>
          <a:tailEnd type="none" w="med" len="med"/>
        </a:ln>
        <a:effectLst>
          <a:outerShdw dist="35921" dir="2700000" algn="ctr" rotWithShape="0">
            <a:srgbClr val="AFAFAF"/>
          </a:outerShdw>
        </a:effectLst>
      </a:spPr>
      <a:bodyPr vert="horz" wrap="square" lIns="182880" tIns="45720" rIns="182880" bIns="45720"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Verdana" pitchFamily="34" charset="0"/>
          </a:defRPr>
        </a:defPPr>
      </a:lstStyle>
    </a:lnDef>
  </a:objectDefaults>
  <a:extraClrSchemeLst>
    <a:extraClrScheme>
      <a:clrScheme name="2_Master_Templat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2_Master_Templat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2_Master_Templat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2_Master_Templat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2_Master_Templat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2_Master_Templat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2_Master_Templat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2_Master_Template 8">
        <a:dk1>
          <a:srgbClr val="000000"/>
        </a:dk1>
        <a:lt1>
          <a:srgbClr val="FFFFFF"/>
        </a:lt1>
        <a:dk2>
          <a:srgbClr val="000000"/>
        </a:dk2>
        <a:lt2>
          <a:srgbClr val="C0C0C0"/>
        </a:lt2>
        <a:accent1>
          <a:srgbClr val="C1FEF9"/>
        </a:accent1>
        <a:accent2>
          <a:srgbClr val="DC0081"/>
        </a:accent2>
        <a:accent3>
          <a:srgbClr val="FFFFFF"/>
        </a:accent3>
        <a:accent4>
          <a:srgbClr val="000000"/>
        </a:accent4>
        <a:accent5>
          <a:srgbClr val="DDFEFB"/>
        </a:accent5>
        <a:accent6>
          <a:srgbClr val="C70074"/>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9">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618FFD"/>
        </a:hlink>
        <a:folHlink>
          <a:srgbClr val="CECECE"/>
        </a:folHlink>
      </a:clrScheme>
      <a:clrMap bg1="lt1" tx1="dk1" bg2="lt2" tx2="dk2" accent1="accent1" accent2="accent2" accent3="accent3" accent4="accent4" accent5="accent5" accent6="accent6" hlink="hlink" folHlink="folHlink"/>
    </a:extraClrScheme>
    <a:extraClrScheme>
      <a:clrScheme name="2_Master_Template 10">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3333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1">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00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2">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99CC"/>
        </a:hlink>
        <a:folHlink>
          <a:srgbClr val="CECECE"/>
        </a:folHlink>
      </a:clrScheme>
      <a:clrMap bg1="lt1" tx1="dk1" bg2="lt2" tx2="dk2" accent1="accent1" accent2="accent2" accent3="accent3" accent4="accent4" accent5="accent5" accent6="accent6" hlink="hlink" folHlink="folHlink"/>
    </a:extraClrScheme>
    <a:extraClrScheme>
      <a:clrScheme name="2_Master_Template 13">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006699"/>
        </a:hlink>
        <a:folHlink>
          <a:srgbClr val="CECECE"/>
        </a:folHlink>
      </a:clrScheme>
      <a:clrMap bg1="lt1" tx1="dk1" bg2="lt2" tx2="dk2" accent1="accent1" accent2="accent2" accent3="accent3" accent4="accent4" accent5="accent5" accent6="accent6" hlink="hlink" folHlink="folHlink"/>
    </a:extraClrScheme>
    <a:extraClrScheme>
      <a:clrScheme name="2_Master_Template 14">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436F9F"/>
        </a:hlink>
        <a:folHlink>
          <a:srgbClr val="CECECE"/>
        </a:folHlink>
      </a:clrScheme>
      <a:clrMap bg1="lt1" tx1="dk1" bg2="lt2" tx2="dk2" accent1="accent1" accent2="accent2" accent3="accent3" accent4="accent4" accent5="accent5" accent6="accent6" hlink="hlink" folHlink="folHlink"/>
    </a:extraClrScheme>
    <a:extraClrScheme>
      <a:clrScheme name="2_Master_Template 15">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E4BB0E"/>
        </a:hlink>
        <a:folHlink>
          <a:srgbClr val="CECECE"/>
        </a:folHlink>
      </a:clrScheme>
      <a:clrMap bg1="lt1" tx1="dk1" bg2="lt2" tx2="dk2" accent1="accent1" accent2="accent2" accent3="accent3" accent4="accent4" accent5="accent5" accent6="accent6" hlink="hlink" folHlink="folHlink"/>
    </a:extraClrScheme>
    <a:extraClrScheme>
      <a:clrScheme name="2_Master_Template 16">
        <a:dk1>
          <a:srgbClr val="000000"/>
        </a:dk1>
        <a:lt1>
          <a:srgbClr val="FFFFFF"/>
        </a:lt1>
        <a:dk2>
          <a:srgbClr val="000000"/>
        </a:dk2>
        <a:lt2>
          <a:srgbClr val="C0C0C0"/>
        </a:lt2>
        <a:accent1>
          <a:srgbClr val="FFFFFF"/>
        </a:accent1>
        <a:accent2>
          <a:srgbClr val="8DACD0"/>
        </a:accent2>
        <a:accent3>
          <a:srgbClr val="FFFFFF"/>
        </a:accent3>
        <a:accent4>
          <a:srgbClr val="000000"/>
        </a:accent4>
        <a:accent5>
          <a:srgbClr val="FFFFFF"/>
        </a:accent5>
        <a:accent6>
          <a:srgbClr val="7F9BBC"/>
        </a:accent6>
        <a:hlink>
          <a:srgbClr val="FFFFFF"/>
        </a:hlink>
        <a:folHlink>
          <a:srgbClr val="CECECE"/>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NG_MOC_Core_ModuleNew</Template>
  <TotalTime>0</TotalTime>
  <Words>1557</Words>
  <Application>Microsoft Office PowerPoint</Application>
  <PresentationFormat>On-screen Show (4:3)</PresentationFormat>
  <Paragraphs>179</Paragraphs>
  <Slides>21</Slides>
  <Notes>21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21</vt:i4>
      </vt:variant>
    </vt:vector>
  </HeadingPairs>
  <TitlesOfParts>
    <vt:vector size="28" baseType="lpstr">
      <vt:lpstr>Arial</vt:lpstr>
      <vt:lpstr>Segoe UI</vt:lpstr>
      <vt:lpstr>Calibri</vt:lpstr>
      <vt:lpstr>Verdana</vt:lpstr>
      <vt:lpstr>Wingdings</vt:lpstr>
      <vt:lpstr>Times New Roman</vt:lpstr>
      <vt:lpstr>NG_MOC_Core_ModuleNew2</vt:lpstr>
      <vt:lpstr>Module 4</vt:lpstr>
      <vt:lpstr>Module Overview</vt:lpstr>
      <vt:lpstr>Lesson 1: Azure SQL Database Overview</vt:lpstr>
      <vt:lpstr>Azure SQL Database</vt:lpstr>
      <vt:lpstr>Azure SQL Database Tiers</vt:lpstr>
      <vt:lpstr>Databases as a Service vs. SQL Server in a Virtual Machine</vt:lpstr>
      <vt:lpstr>Databases as a Service vs. SQL Server in a Virtual Machine (cont.)</vt:lpstr>
      <vt:lpstr>Lesson 2: Managing SQL Databases in Azure</vt:lpstr>
      <vt:lpstr>Creating an Azure SQL Database Instance</vt:lpstr>
      <vt:lpstr>Lesson 3: Azure SQL Database Tools</vt:lpstr>
      <vt:lpstr>SQL Server Management Studio</vt:lpstr>
      <vt:lpstr>Visual Studio Server Explorer</vt:lpstr>
      <vt:lpstr>Visual Studio SQL Server Object Explorer</vt:lpstr>
      <vt:lpstr>Visual Studio Database Projects</vt:lpstr>
      <vt:lpstr>Migration Tools</vt:lpstr>
      <vt:lpstr>Lesson 4: Securing and Recovering an Azure SQL Database Instance</vt:lpstr>
      <vt:lpstr>Recovery Options for Azure SQL Database</vt:lpstr>
      <vt:lpstr>High Availability for Azure SQL Databases (cont.)</vt:lpstr>
      <vt:lpstr>Azure SQL Databases Geo-Replication</vt:lpstr>
      <vt:lpstr>Lab: Storing Event Data in Azure SQL Databases</vt:lpstr>
      <vt:lpstr>Lab Scenario</vt:lpstr>
    </vt:vector>
  </TitlesOfParts>
  <Company>Microsoft Corporation</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Module 4</dc:title>
  <dc:creator>Sidney Andrews</dc:creator>
  <cp:lastModifiedBy>MBA</cp:lastModifiedBy>
  <cp:revision>2</cp:revision>
  <dcterms:created xsi:type="dcterms:W3CDTF">2016-08-12T08:10:19Z</dcterms:created>
  <dcterms:modified xsi:type="dcterms:W3CDTF">2017-05-08T04:51:03Z</dcterms:modified>
</cp:coreProperties>
</file>