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4" r:id="rId19"/>
    <p:sldId id="275" r:id="rId20"/>
    <p:sldId id="276" r:id="rId21"/>
  </p:sldIdLst>
  <p:sldSz cx="9144000" cy="6858000" type="screen4x3"/>
  <p:notesSz cx="6858000" cy="9144000"/>
  <p:embeddedFontLst>
    <p:embeddedFont>
      <p:font typeface="Consolas" panose="020B0609020204030204" pitchFamily="49" charset="0"/>
      <p:regular r:id="rId23"/>
      <p:bold r:id="rId24"/>
      <p:italic r:id="rId25"/>
      <p:boldItalic r:id="rId26"/>
    </p:embeddedFont>
    <p:embeddedFont>
      <p:font typeface="Segoe UI" panose="020B0502040204020203" pitchFamily="34" charset="0"/>
      <p:regular r:id="rId27"/>
      <p:bold r:id="rId28"/>
      <p:italic r:id="rId29"/>
      <p:boldItalic r:id="rId30"/>
    </p:embeddedFont>
    <p:embeddedFont>
      <p:font typeface="Verdana" panose="020B0604030504040204" pitchFamily="34" charset="0"/>
      <p:regular r:id="rId31"/>
      <p:bold r:id="rId32"/>
      <p:italic r:id="rId33"/>
      <p:boldItalic r:id="rId34"/>
    </p:embeddedFont>
    <p:embeddedFont>
      <p:font typeface="Calibri" panose="020F0502020204030204" pitchFamily="34" charset="0"/>
      <p:regular r:id="rId35"/>
      <p:bold r:id="rId36"/>
      <p:italic r:id="rId37"/>
      <p:boldItalic r:id="rId38"/>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snapToGrid="0">
      <p:cViewPr varScale="1">
        <p:scale>
          <a:sx n="88" d="100"/>
          <a:sy n="88" d="100"/>
        </p:scale>
        <p:origin x="1464" y="96"/>
      </p:cViewPr>
      <p:guideLst/>
    </p:cSldViewPr>
  </p:slideViewPr>
  <p:notesTextViewPr>
    <p:cViewPr>
      <p:scale>
        <a:sx n="1" d="1"/>
        <a:sy n="1" d="1"/>
      </p:scale>
      <p:origin x="0" y="0"/>
    </p:cViewPr>
  </p:notesTextViewPr>
  <p:sorterViewPr>
    <p:cViewPr>
      <p:scale>
        <a:sx n="100" d="100"/>
        <a:sy n="100" d="100"/>
      </p:scale>
      <p:origin x="0" y="-148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599BF2-D272-468A-AAD2-CBE98978245F}" type="doc">
      <dgm:prSet loTypeId="urn:microsoft.com/office/officeart/2008/layout/AlternatingHexagons" loCatId="list" qsTypeId="urn:microsoft.com/office/officeart/2005/8/quickstyle/simple1" qsCatId="simple" csTypeId="urn:microsoft.com/office/officeart/2005/8/colors/accent2_1" csCatId="accent2" phldr="1"/>
      <dgm:spPr/>
    </dgm:pt>
    <dgm:pt modelId="{D6FADA03-A35F-48E4-A970-A251EFA89F75}">
      <dgm:prSet phldrT="[Text]"/>
      <dgm:spPr/>
      <dgm:t>
        <a:bodyPr/>
        <a:lstStyle/>
        <a:p>
          <a:r>
            <a:rPr lang="en-US" dirty="0"/>
            <a:t>Tables</a:t>
          </a:r>
        </a:p>
      </dgm:t>
    </dgm:pt>
    <dgm:pt modelId="{9754ABB4-0B7D-4369-8413-C26803DB4BD5}" type="parTrans" cxnId="{15D89547-5DE9-4461-B259-66825D04D95C}">
      <dgm:prSet/>
      <dgm:spPr/>
      <dgm:t>
        <a:bodyPr/>
        <a:lstStyle/>
        <a:p>
          <a:endParaRPr lang="en-US"/>
        </a:p>
      </dgm:t>
    </dgm:pt>
    <dgm:pt modelId="{888FDFD8-F934-4A82-9839-DFFC9B3CD149}" type="sibTrans" cxnId="{15D89547-5DE9-4461-B259-66825D04D95C}">
      <dgm:prSet/>
      <dgm:spPr/>
      <dgm:t>
        <a:bodyPr/>
        <a:lstStyle/>
        <a:p>
          <a:endParaRPr lang="en-US"/>
        </a:p>
      </dgm:t>
    </dgm:pt>
    <dgm:pt modelId="{BA8EDA46-E5D2-4D34-B444-4933D130160D}">
      <dgm:prSet phldrT="[Text]"/>
      <dgm:spPr/>
      <dgm:t>
        <a:bodyPr/>
        <a:lstStyle/>
        <a:p>
          <a:r>
            <a:rPr lang="en-US" dirty="0"/>
            <a:t>Blobs</a:t>
          </a:r>
        </a:p>
      </dgm:t>
    </dgm:pt>
    <dgm:pt modelId="{341D9D54-C0C8-48BE-85DF-9CD1A73D9DEC}" type="parTrans" cxnId="{299083B9-3021-41C8-9C05-4EAAA4D89C36}">
      <dgm:prSet/>
      <dgm:spPr/>
      <dgm:t>
        <a:bodyPr/>
        <a:lstStyle/>
        <a:p>
          <a:endParaRPr lang="en-US"/>
        </a:p>
      </dgm:t>
    </dgm:pt>
    <dgm:pt modelId="{3CAF4B0E-B615-4BBA-A65D-D47D5B75E563}" type="sibTrans" cxnId="{299083B9-3021-41C8-9C05-4EAAA4D89C36}">
      <dgm:prSet/>
      <dgm:spPr/>
      <dgm:t>
        <a:bodyPr/>
        <a:lstStyle/>
        <a:p>
          <a:endParaRPr lang="en-US"/>
        </a:p>
      </dgm:t>
    </dgm:pt>
    <dgm:pt modelId="{E38D465C-D838-44B6-B407-61DB31BF378C}">
      <dgm:prSet phldrT="[Text]"/>
      <dgm:spPr/>
      <dgm:t>
        <a:bodyPr/>
        <a:lstStyle/>
        <a:p>
          <a:r>
            <a:rPr lang="en-US" dirty="0"/>
            <a:t>Queues</a:t>
          </a:r>
        </a:p>
      </dgm:t>
    </dgm:pt>
    <dgm:pt modelId="{9500FC73-3A38-4548-8027-68E907225E4F}" type="parTrans" cxnId="{DB9156B3-A6A7-4354-80EB-81365756FEB8}">
      <dgm:prSet/>
      <dgm:spPr/>
      <dgm:t>
        <a:bodyPr/>
        <a:lstStyle/>
        <a:p>
          <a:endParaRPr lang="en-US"/>
        </a:p>
      </dgm:t>
    </dgm:pt>
    <dgm:pt modelId="{A94996AC-B13A-407F-82D7-605B330CFB5F}" type="sibTrans" cxnId="{DB9156B3-A6A7-4354-80EB-81365756FEB8}">
      <dgm:prSet/>
      <dgm:spPr/>
      <dgm:t>
        <a:bodyPr/>
        <a:lstStyle/>
        <a:p>
          <a:endParaRPr lang="en-US"/>
        </a:p>
      </dgm:t>
    </dgm:pt>
    <dgm:pt modelId="{013859A7-F492-4149-A091-5455DF9B3266}" type="pres">
      <dgm:prSet presAssocID="{D7599BF2-D272-468A-AAD2-CBE98978245F}" presName="Name0" presStyleCnt="0">
        <dgm:presLayoutVars>
          <dgm:chMax/>
          <dgm:chPref/>
          <dgm:dir/>
          <dgm:animLvl val="lvl"/>
        </dgm:presLayoutVars>
      </dgm:prSet>
      <dgm:spPr/>
    </dgm:pt>
    <dgm:pt modelId="{3F8CF63B-4F32-454B-9A91-74819523FE8C}" type="pres">
      <dgm:prSet presAssocID="{D6FADA03-A35F-48E4-A970-A251EFA89F75}" presName="composite" presStyleCnt="0"/>
      <dgm:spPr/>
    </dgm:pt>
    <dgm:pt modelId="{27255ED2-C99A-43C7-8AAA-ED06502651DD}" type="pres">
      <dgm:prSet presAssocID="{D6FADA03-A35F-48E4-A970-A251EFA89F75}" presName="Parent1" presStyleLbl="node1" presStyleIdx="0" presStyleCnt="6">
        <dgm:presLayoutVars>
          <dgm:chMax val="1"/>
          <dgm:chPref val="1"/>
          <dgm:bulletEnabled val="1"/>
        </dgm:presLayoutVars>
      </dgm:prSet>
      <dgm:spPr/>
      <dgm:t>
        <a:bodyPr/>
        <a:lstStyle/>
        <a:p>
          <a:endParaRPr lang="en-US"/>
        </a:p>
      </dgm:t>
    </dgm:pt>
    <dgm:pt modelId="{364000B5-62D3-4E22-B4F0-5287400332EF}" type="pres">
      <dgm:prSet presAssocID="{D6FADA03-A35F-48E4-A970-A251EFA89F75}" presName="Childtext1" presStyleLbl="revTx" presStyleIdx="0" presStyleCnt="3">
        <dgm:presLayoutVars>
          <dgm:chMax val="0"/>
          <dgm:chPref val="0"/>
          <dgm:bulletEnabled val="1"/>
        </dgm:presLayoutVars>
      </dgm:prSet>
      <dgm:spPr/>
    </dgm:pt>
    <dgm:pt modelId="{0187E090-DD1A-4817-84B9-AC2CF5CBC79F}" type="pres">
      <dgm:prSet presAssocID="{D6FADA03-A35F-48E4-A970-A251EFA89F75}" presName="BalanceSpacing" presStyleCnt="0"/>
      <dgm:spPr/>
    </dgm:pt>
    <dgm:pt modelId="{09947A56-0D68-4A80-8EC8-3833E7FD7A45}" type="pres">
      <dgm:prSet presAssocID="{D6FADA03-A35F-48E4-A970-A251EFA89F75}" presName="BalanceSpacing1" presStyleCnt="0"/>
      <dgm:spPr/>
    </dgm:pt>
    <dgm:pt modelId="{D10D524D-C3D4-4FAE-A4C7-CD805C1F1893}" type="pres">
      <dgm:prSet presAssocID="{888FDFD8-F934-4A82-9839-DFFC9B3CD149}" presName="Accent1Text" presStyleLbl="node1" presStyleIdx="1" presStyleCnt="6"/>
      <dgm:spPr/>
      <dgm:t>
        <a:bodyPr/>
        <a:lstStyle/>
        <a:p>
          <a:endParaRPr lang="en-US"/>
        </a:p>
      </dgm:t>
    </dgm:pt>
    <dgm:pt modelId="{00CF5787-342E-44A5-AF45-2839034D644D}" type="pres">
      <dgm:prSet presAssocID="{888FDFD8-F934-4A82-9839-DFFC9B3CD149}" presName="spaceBetweenRectangles" presStyleCnt="0"/>
      <dgm:spPr/>
    </dgm:pt>
    <dgm:pt modelId="{17F3C4D2-9944-4F73-9A29-F246151F577A}" type="pres">
      <dgm:prSet presAssocID="{BA8EDA46-E5D2-4D34-B444-4933D130160D}" presName="composite" presStyleCnt="0"/>
      <dgm:spPr/>
    </dgm:pt>
    <dgm:pt modelId="{624B593B-3CED-4376-90A1-42E30507C6C6}" type="pres">
      <dgm:prSet presAssocID="{BA8EDA46-E5D2-4D34-B444-4933D130160D}" presName="Parent1" presStyleLbl="node1" presStyleIdx="2" presStyleCnt="6">
        <dgm:presLayoutVars>
          <dgm:chMax val="1"/>
          <dgm:chPref val="1"/>
          <dgm:bulletEnabled val="1"/>
        </dgm:presLayoutVars>
      </dgm:prSet>
      <dgm:spPr/>
      <dgm:t>
        <a:bodyPr/>
        <a:lstStyle/>
        <a:p>
          <a:endParaRPr lang="en-US"/>
        </a:p>
      </dgm:t>
    </dgm:pt>
    <dgm:pt modelId="{480A001C-7899-4126-B4A0-7B507FE4A43E}" type="pres">
      <dgm:prSet presAssocID="{BA8EDA46-E5D2-4D34-B444-4933D130160D}" presName="Childtext1" presStyleLbl="revTx" presStyleIdx="1" presStyleCnt="3">
        <dgm:presLayoutVars>
          <dgm:chMax val="0"/>
          <dgm:chPref val="0"/>
          <dgm:bulletEnabled val="1"/>
        </dgm:presLayoutVars>
      </dgm:prSet>
      <dgm:spPr/>
    </dgm:pt>
    <dgm:pt modelId="{2BA032FC-D13F-4265-8D9F-69CA79341A27}" type="pres">
      <dgm:prSet presAssocID="{BA8EDA46-E5D2-4D34-B444-4933D130160D}" presName="BalanceSpacing" presStyleCnt="0"/>
      <dgm:spPr/>
    </dgm:pt>
    <dgm:pt modelId="{AD3D5ADC-F9E7-4B6A-8A92-8F7D0335A710}" type="pres">
      <dgm:prSet presAssocID="{BA8EDA46-E5D2-4D34-B444-4933D130160D}" presName="BalanceSpacing1" presStyleCnt="0"/>
      <dgm:spPr/>
    </dgm:pt>
    <dgm:pt modelId="{2C087911-9E7D-47E8-A4BA-5C2AD0E874F4}" type="pres">
      <dgm:prSet presAssocID="{3CAF4B0E-B615-4BBA-A65D-D47D5B75E563}" presName="Accent1Text" presStyleLbl="node1" presStyleIdx="3" presStyleCnt="6"/>
      <dgm:spPr/>
      <dgm:t>
        <a:bodyPr/>
        <a:lstStyle/>
        <a:p>
          <a:endParaRPr lang="en-US"/>
        </a:p>
      </dgm:t>
    </dgm:pt>
    <dgm:pt modelId="{AD8C9E5F-DDFC-46FA-A6D5-29C325856C4C}" type="pres">
      <dgm:prSet presAssocID="{3CAF4B0E-B615-4BBA-A65D-D47D5B75E563}" presName="spaceBetweenRectangles" presStyleCnt="0"/>
      <dgm:spPr/>
    </dgm:pt>
    <dgm:pt modelId="{00B6D262-754D-4B45-886A-6A7426293228}" type="pres">
      <dgm:prSet presAssocID="{E38D465C-D838-44B6-B407-61DB31BF378C}" presName="composite" presStyleCnt="0"/>
      <dgm:spPr/>
    </dgm:pt>
    <dgm:pt modelId="{66EDC2EA-D9F9-4E7E-B85C-98193C03D0B1}" type="pres">
      <dgm:prSet presAssocID="{E38D465C-D838-44B6-B407-61DB31BF378C}" presName="Parent1" presStyleLbl="node1" presStyleIdx="4" presStyleCnt="6">
        <dgm:presLayoutVars>
          <dgm:chMax val="1"/>
          <dgm:chPref val="1"/>
          <dgm:bulletEnabled val="1"/>
        </dgm:presLayoutVars>
      </dgm:prSet>
      <dgm:spPr/>
      <dgm:t>
        <a:bodyPr/>
        <a:lstStyle/>
        <a:p>
          <a:endParaRPr lang="en-US"/>
        </a:p>
      </dgm:t>
    </dgm:pt>
    <dgm:pt modelId="{D19DE530-4C30-43FE-AC06-BBCF96383042}" type="pres">
      <dgm:prSet presAssocID="{E38D465C-D838-44B6-B407-61DB31BF378C}" presName="Childtext1" presStyleLbl="revTx" presStyleIdx="2" presStyleCnt="3">
        <dgm:presLayoutVars>
          <dgm:chMax val="0"/>
          <dgm:chPref val="0"/>
          <dgm:bulletEnabled val="1"/>
        </dgm:presLayoutVars>
      </dgm:prSet>
      <dgm:spPr/>
    </dgm:pt>
    <dgm:pt modelId="{FE681818-6A08-40D4-9657-59AB3524C161}" type="pres">
      <dgm:prSet presAssocID="{E38D465C-D838-44B6-B407-61DB31BF378C}" presName="BalanceSpacing" presStyleCnt="0"/>
      <dgm:spPr/>
    </dgm:pt>
    <dgm:pt modelId="{13BD3213-60A0-4922-8B72-CA9CFDCE7ADB}" type="pres">
      <dgm:prSet presAssocID="{E38D465C-D838-44B6-B407-61DB31BF378C}" presName="BalanceSpacing1" presStyleCnt="0"/>
      <dgm:spPr/>
    </dgm:pt>
    <dgm:pt modelId="{79DB0582-4965-4072-8882-6DE90D1128AF}" type="pres">
      <dgm:prSet presAssocID="{A94996AC-B13A-407F-82D7-605B330CFB5F}" presName="Accent1Text" presStyleLbl="node1" presStyleIdx="5" presStyleCnt="6"/>
      <dgm:spPr/>
      <dgm:t>
        <a:bodyPr/>
        <a:lstStyle/>
        <a:p>
          <a:endParaRPr lang="en-US"/>
        </a:p>
      </dgm:t>
    </dgm:pt>
  </dgm:ptLst>
  <dgm:cxnLst>
    <dgm:cxn modelId="{137104E4-812D-4A42-923B-0145A1635757}" type="presOf" srcId="{D6FADA03-A35F-48E4-A970-A251EFA89F75}" destId="{27255ED2-C99A-43C7-8AAA-ED06502651DD}" srcOrd="0" destOrd="0" presId="urn:microsoft.com/office/officeart/2008/layout/AlternatingHexagons"/>
    <dgm:cxn modelId="{3C1A42D4-F81A-4515-82E6-211FA2C376EC}" type="presOf" srcId="{D7599BF2-D272-468A-AAD2-CBE98978245F}" destId="{013859A7-F492-4149-A091-5455DF9B3266}" srcOrd="0" destOrd="0" presId="urn:microsoft.com/office/officeart/2008/layout/AlternatingHexagons"/>
    <dgm:cxn modelId="{F474CE6D-9119-4F47-93E5-AD418AAF1B20}" type="presOf" srcId="{BA8EDA46-E5D2-4D34-B444-4933D130160D}" destId="{624B593B-3CED-4376-90A1-42E30507C6C6}" srcOrd="0" destOrd="0" presId="urn:microsoft.com/office/officeart/2008/layout/AlternatingHexagons"/>
    <dgm:cxn modelId="{ED8CA65F-30B4-484E-BBEA-94DE71E6B429}" type="presOf" srcId="{888FDFD8-F934-4A82-9839-DFFC9B3CD149}" destId="{D10D524D-C3D4-4FAE-A4C7-CD805C1F1893}" srcOrd="0" destOrd="0" presId="urn:microsoft.com/office/officeart/2008/layout/AlternatingHexagons"/>
    <dgm:cxn modelId="{B62C1E22-FC3D-4967-AC09-23A14330D721}" type="presOf" srcId="{3CAF4B0E-B615-4BBA-A65D-D47D5B75E563}" destId="{2C087911-9E7D-47E8-A4BA-5C2AD0E874F4}" srcOrd="0" destOrd="0" presId="urn:microsoft.com/office/officeart/2008/layout/AlternatingHexagons"/>
    <dgm:cxn modelId="{A0090EBB-12FE-4BFD-BDFD-F7064940C0E0}" type="presOf" srcId="{E38D465C-D838-44B6-B407-61DB31BF378C}" destId="{66EDC2EA-D9F9-4E7E-B85C-98193C03D0B1}" srcOrd="0" destOrd="0" presId="urn:microsoft.com/office/officeart/2008/layout/AlternatingHexagons"/>
    <dgm:cxn modelId="{98ABA5FC-493C-4C6F-A808-C4EF2E68A151}" type="presOf" srcId="{A94996AC-B13A-407F-82D7-605B330CFB5F}" destId="{79DB0582-4965-4072-8882-6DE90D1128AF}" srcOrd="0" destOrd="0" presId="urn:microsoft.com/office/officeart/2008/layout/AlternatingHexagons"/>
    <dgm:cxn modelId="{DB9156B3-A6A7-4354-80EB-81365756FEB8}" srcId="{D7599BF2-D272-468A-AAD2-CBE98978245F}" destId="{E38D465C-D838-44B6-B407-61DB31BF378C}" srcOrd="2" destOrd="0" parTransId="{9500FC73-3A38-4548-8027-68E907225E4F}" sibTransId="{A94996AC-B13A-407F-82D7-605B330CFB5F}"/>
    <dgm:cxn modelId="{15D89547-5DE9-4461-B259-66825D04D95C}" srcId="{D7599BF2-D272-468A-AAD2-CBE98978245F}" destId="{D6FADA03-A35F-48E4-A970-A251EFA89F75}" srcOrd="0" destOrd="0" parTransId="{9754ABB4-0B7D-4369-8413-C26803DB4BD5}" sibTransId="{888FDFD8-F934-4A82-9839-DFFC9B3CD149}"/>
    <dgm:cxn modelId="{299083B9-3021-41C8-9C05-4EAAA4D89C36}" srcId="{D7599BF2-D272-468A-AAD2-CBE98978245F}" destId="{BA8EDA46-E5D2-4D34-B444-4933D130160D}" srcOrd="1" destOrd="0" parTransId="{341D9D54-C0C8-48BE-85DF-9CD1A73D9DEC}" sibTransId="{3CAF4B0E-B615-4BBA-A65D-D47D5B75E563}"/>
    <dgm:cxn modelId="{7D837285-968C-4046-8658-20C992D5116D}" type="presParOf" srcId="{013859A7-F492-4149-A091-5455DF9B3266}" destId="{3F8CF63B-4F32-454B-9A91-74819523FE8C}" srcOrd="0" destOrd="0" presId="urn:microsoft.com/office/officeart/2008/layout/AlternatingHexagons"/>
    <dgm:cxn modelId="{19967AA4-8193-4A82-86C3-5EDE17518C44}" type="presParOf" srcId="{3F8CF63B-4F32-454B-9A91-74819523FE8C}" destId="{27255ED2-C99A-43C7-8AAA-ED06502651DD}" srcOrd="0" destOrd="0" presId="urn:microsoft.com/office/officeart/2008/layout/AlternatingHexagons"/>
    <dgm:cxn modelId="{154B043C-1DAF-4ECE-9423-E526E1E19431}" type="presParOf" srcId="{3F8CF63B-4F32-454B-9A91-74819523FE8C}" destId="{364000B5-62D3-4E22-B4F0-5287400332EF}" srcOrd="1" destOrd="0" presId="urn:microsoft.com/office/officeart/2008/layout/AlternatingHexagons"/>
    <dgm:cxn modelId="{23114858-16CF-4BE0-B0CA-618FD3810CD9}" type="presParOf" srcId="{3F8CF63B-4F32-454B-9A91-74819523FE8C}" destId="{0187E090-DD1A-4817-84B9-AC2CF5CBC79F}" srcOrd="2" destOrd="0" presId="urn:microsoft.com/office/officeart/2008/layout/AlternatingHexagons"/>
    <dgm:cxn modelId="{6694655C-D090-4894-BD0F-230252552334}" type="presParOf" srcId="{3F8CF63B-4F32-454B-9A91-74819523FE8C}" destId="{09947A56-0D68-4A80-8EC8-3833E7FD7A45}" srcOrd="3" destOrd="0" presId="urn:microsoft.com/office/officeart/2008/layout/AlternatingHexagons"/>
    <dgm:cxn modelId="{1D2F0C9B-7ED8-4A2D-9E4C-E4D174D4F80A}" type="presParOf" srcId="{3F8CF63B-4F32-454B-9A91-74819523FE8C}" destId="{D10D524D-C3D4-4FAE-A4C7-CD805C1F1893}" srcOrd="4" destOrd="0" presId="urn:microsoft.com/office/officeart/2008/layout/AlternatingHexagons"/>
    <dgm:cxn modelId="{F07D61AE-F212-4592-AA83-C3478BCEB77F}" type="presParOf" srcId="{013859A7-F492-4149-A091-5455DF9B3266}" destId="{00CF5787-342E-44A5-AF45-2839034D644D}" srcOrd="1" destOrd="0" presId="urn:microsoft.com/office/officeart/2008/layout/AlternatingHexagons"/>
    <dgm:cxn modelId="{9DC10672-62E4-4CEE-B924-14FC282D4A78}" type="presParOf" srcId="{013859A7-F492-4149-A091-5455DF9B3266}" destId="{17F3C4D2-9944-4F73-9A29-F246151F577A}" srcOrd="2" destOrd="0" presId="urn:microsoft.com/office/officeart/2008/layout/AlternatingHexagons"/>
    <dgm:cxn modelId="{4CC424B1-AD23-41F3-8CF8-7BAFCD7A0380}" type="presParOf" srcId="{17F3C4D2-9944-4F73-9A29-F246151F577A}" destId="{624B593B-3CED-4376-90A1-42E30507C6C6}" srcOrd="0" destOrd="0" presId="urn:microsoft.com/office/officeart/2008/layout/AlternatingHexagons"/>
    <dgm:cxn modelId="{B8B718EB-6DF9-4846-9C8D-89F4F8637C74}" type="presParOf" srcId="{17F3C4D2-9944-4F73-9A29-F246151F577A}" destId="{480A001C-7899-4126-B4A0-7B507FE4A43E}" srcOrd="1" destOrd="0" presId="urn:microsoft.com/office/officeart/2008/layout/AlternatingHexagons"/>
    <dgm:cxn modelId="{3CD99A1E-5BF4-4C55-8C11-6074607DC2FC}" type="presParOf" srcId="{17F3C4D2-9944-4F73-9A29-F246151F577A}" destId="{2BA032FC-D13F-4265-8D9F-69CA79341A27}" srcOrd="2" destOrd="0" presId="urn:microsoft.com/office/officeart/2008/layout/AlternatingHexagons"/>
    <dgm:cxn modelId="{1BD8B435-E1F2-4417-A217-32FD76471909}" type="presParOf" srcId="{17F3C4D2-9944-4F73-9A29-F246151F577A}" destId="{AD3D5ADC-F9E7-4B6A-8A92-8F7D0335A710}" srcOrd="3" destOrd="0" presId="urn:microsoft.com/office/officeart/2008/layout/AlternatingHexagons"/>
    <dgm:cxn modelId="{E7EA66E6-0F33-4603-9DBD-743E6A8BB893}" type="presParOf" srcId="{17F3C4D2-9944-4F73-9A29-F246151F577A}" destId="{2C087911-9E7D-47E8-A4BA-5C2AD0E874F4}" srcOrd="4" destOrd="0" presId="urn:microsoft.com/office/officeart/2008/layout/AlternatingHexagons"/>
    <dgm:cxn modelId="{F71277C9-96FE-49FC-8B18-BBCC36ABFD28}" type="presParOf" srcId="{013859A7-F492-4149-A091-5455DF9B3266}" destId="{AD8C9E5F-DDFC-46FA-A6D5-29C325856C4C}" srcOrd="3" destOrd="0" presId="urn:microsoft.com/office/officeart/2008/layout/AlternatingHexagons"/>
    <dgm:cxn modelId="{1FC2EB2E-1D03-4788-8751-36E7D4529CFF}" type="presParOf" srcId="{013859A7-F492-4149-A091-5455DF9B3266}" destId="{00B6D262-754D-4B45-886A-6A7426293228}" srcOrd="4" destOrd="0" presId="urn:microsoft.com/office/officeart/2008/layout/AlternatingHexagons"/>
    <dgm:cxn modelId="{1507062E-66C8-46B7-A958-B1388F4413B8}" type="presParOf" srcId="{00B6D262-754D-4B45-886A-6A7426293228}" destId="{66EDC2EA-D9F9-4E7E-B85C-98193C03D0B1}" srcOrd="0" destOrd="0" presId="urn:microsoft.com/office/officeart/2008/layout/AlternatingHexagons"/>
    <dgm:cxn modelId="{EA1D24C9-7046-40F9-A99A-B1F0D168AD47}" type="presParOf" srcId="{00B6D262-754D-4B45-886A-6A7426293228}" destId="{D19DE530-4C30-43FE-AC06-BBCF96383042}" srcOrd="1" destOrd="0" presId="urn:microsoft.com/office/officeart/2008/layout/AlternatingHexagons"/>
    <dgm:cxn modelId="{95031156-12DB-4509-B9B8-ADA54B0FB911}" type="presParOf" srcId="{00B6D262-754D-4B45-886A-6A7426293228}" destId="{FE681818-6A08-40D4-9657-59AB3524C161}" srcOrd="2" destOrd="0" presId="urn:microsoft.com/office/officeart/2008/layout/AlternatingHexagons"/>
    <dgm:cxn modelId="{5CA61BFB-E6FC-4BE2-871A-EC67BC0C3879}" type="presParOf" srcId="{00B6D262-754D-4B45-886A-6A7426293228}" destId="{13BD3213-60A0-4922-8B72-CA9CFDCE7ADB}" srcOrd="3" destOrd="0" presId="urn:microsoft.com/office/officeart/2008/layout/AlternatingHexagons"/>
    <dgm:cxn modelId="{2633ACCC-E7C7-4D7B-B133-A8D7D34A11C2}" type="presParOf" srcId="{00B6D262-754D-4B45-886A-6A7426293228}" destId="{79DB0582-4965-4072-8882-6DE90D1128AF}"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EC5F20B-1EAB-4B15-9B99-5B86A73C057C}" type="doc">
      <dgm:prSet loTypeId="urn:microsoft.com/office/officeart/2008/layout/AlternatingHexagons" loCatId="list" qsTypeId="urn:microsoft.com/office/officeart/2005/8/quickstyle/simple1" qsCatId="simple" csTypeId="urn:microsoft.com/office/officeart/2005/8/colors/accent2_1" csCatId="accent2" phldr="1"/>
      <dgm:spPr/>
      <dgm:t>
        <a:bodyPr/>
        <a:lstStyle/>
        <a:p>
          <a:endParaRPr lang="en-US"/>
        </a:p>
      </dgm:t>
    </dgm:pt>
    <dgm:pt modelId="{6BFBDC45-C2BB-4605-9B24-B52ACB2879CC}">
      <dgm:prSet phldrT="[Text]"/>
      <dgm:spPr/>
      <dgm:t>
        <a:bodyPr/>
        <a:lstStyle/>
        <a:p>
          <a:r>
            <a:rPr lang="en-US" dirty="0"/>
            <a:t>Tables</a:t>
          </a:r>
        </a:p>
      </dgm:t>
    </dgm:pt>
    <dgm:pt modelId="{C6C322EA-DDC4-46B1-B009-3EC0D34EFF99}" type="parTrans" cxnId="{6C288379-F3A9-4680-B4BD-40B10D09CCEF}">
      <dgm:prSet/>
      <dgm:spPr/>
      <dgm:t>
        <a:bodyPr/>
        <a:lstStyle/>
        <a:p>
          <a:endParaRPr lang="en-US"/>
        </a:p>
      </dgm:t>
    </dgm:pt>
    <dgm:pt modelId="{8D5697A1-0043-489F-B325-37273602394A}" type="sibTrans" cxnId="{6C288379-F3A9-4680-B4BD-40B10D09CCEF}">
      <dgm:prSet/>
      <dgm:spPr>
        <a:noFill/>
        <a:ln>
          <a:noFill/>
        </a:ln>
      </dgm:spPr>
      <dgm:t>
        <a:bodyPr/>
        <a:lstStyle/>
        <a:p>
          <a:endParaRPr lang="en-US"/>
        </a:p>
      </dgm:t>
    </dgm:pt>
    <dgm:pt modelId="{3CAEC4B3-F55C-49D4-B2FB-3C769E54D2F1}">
      <dgm:prSet phldrT="[Text]" custT="1"/>
      <dgm:spPr/>
      <dgm:t>
        <a:bodyPr/>
        <a:lstStyle/>
        <a:p>
          <a:r>
            <a:rPr lang="en-US" sz="2000" dirty="0"/>
            <a:t>Store related records</a:t>
          </a:r>
        </a:p>
      </dgm:t>
    </dgm:pt>
    <dgm:pt modelId="{454DA4BD-7CDC-4E22-92BA-44B1359EA2A1}" type="parTrans" cxnId="{45226EEE-D98A-4981-BC39-B3B9B0EAF3B7}">
      <dgm:prSet/>
      <dgm:spPr/>
      <dgm:t>
        <a:bodyPr/>
        <a:lstStyle/>
        <a:p>
          <a:endParaRPr lang="en-US"/>
        </a:p>
      </dgm:t>
    </dgm:pt>
    <dgm:pt modelId="{0F413CEB-EEC2-4423-AA68-275166363AAB}" type="sibTrans" cxnId="{45226EEE-D98A-4981-BC39-B3B9B0EAF3B7}">
      <dgm:prSet/>
      <dgm:spPr/>
      <dgm:t>
        <a:bodyPr/>
        <a:lstStyle/>
        <a:p>
          <a:endParaRPr lang="en-US"/>
        </a:p>
      </dgm:t>
    </dgm:pt>
    <dgm:pt modelId="{0A04E121-7FA6-4A59-BB17-87EC1C9AB154}">
      <dgm:prSet phldrT="[Text]"/>
      <dgm:spPr/>
      <dgm:t>
        <a:bodyPr/>
        <a:lstStyle/>
        <a:p>
          <a:r>
            <a:rPr lang="en-US" dirty="0"/>
            <a:t>Blobs</a:t>
          </a:r>
        </a:p>
      </dgm:t>
    </dgm:pt>
    <dgm:pt modelId="{F2B26575-C544-40E5-8EEF-67582037CB01}" type="parTrans" cxnId="{0F4AB2F3-5587-4725-8638-54100C1DA7EF}">
      <dgm:prSet/>
      <dgm:spPr/>
      <dgm:t>
        <a:bodyPr/>
        <a:lstStyle/>
        <a:p>
          <a:endParaRPr lang="en-US"/>
        </a:p>
      </dgm:t>
    </dgm:pt>
    <dgm:pt modelId="{076CB14D-377B-4153-81E7-EE5E96F5D9D2}" type="sibTrans" cxnId="{0F4AB2F3-5587-4725-8638-54100C1DA7EF}">
      <dgm:prSet/>
      <dgm:spPr>
        <a:noFill/>
        <a:ln>
          <a:noFill/>
        </a:ln>
      </dgm:spPr>
      <dgm:t>
        <a:bodyPr/>
        <a:lstStyle/>
        <a:p>
          <a:endParaRPr lang="en-US"/>
        </a:p>
      </dgm:t>
    </dgm:pt>
    <dgm:pt modelId="{FA9DD85B-72D0-4C69-9772-99D0264D6907}">
      <dgm:prSet phldrT="[Text]" custT="1"/>
      <dgm:spPr/>
      <dgm:t>
        <a:bodyPr/>
        <a:lstStyle/>
        <a:p>
          <a:r>
            <a:rPr lang="en-US" sz="2000" dirty="0"/>
            <a:t>Store files, drives and multimedia</a:t>
          </a:r>
        </a:p>
        <a:p>
          <a:r>
            <a:rPr lang="en-US" sz="2000" dirty="0"/>
            <a:t>SAS tokens are available to protect stored content</a:t>
          </a:r>
        </a:p>
      </dgm:t>
    </dgm:pt>
    <dgm:pt modelId="{A5BDF87C-614D-4960-9F12-B470A07E9135}" type="parTrans" cxnId="{BB254126-EC2D-4E52-A7B4-EAA2022782A4}">
      <dgm:prSet/>
      <dgm:spPr/>
      <dgm:t>
        <a:bodyPr/>
        <a:lstStyle/>
        <a:p>
          <a:endParaRPr lang="en-US"/>
        </a:p>
      </dgm:t>
    </dgm:pt>
    <dgm:pt modelId="{16BFE2DB-F218-4696-A874-EE69215DCDF4}" type="sibTrans" cxnId="{BB254126-EC2D-4E52-A7B4-EAA2022782A4}">
      <dgm:prSet/>
      <dgm:spPr/>
      <dgm:t>
        <a:bodyPr/>
        <a:lstStyle/>
        <a:p>
          <a:endParaRPr lang="en-US"/>
        </a:p>
      </dgm:t>
    </dgm:pt>
    <dgm:pt modelId="{8EAB96C8-C4F8-4FDF-BA26-B1FB14E25E76}">
      <dgm:prSet phldrT="[Text]"/>
      <dgm:spPr/>
      <dgm:t>
        <a:bodyPr/>
        <a:lstStyle/>
        <a:p>
          <a:r>
            <a:rPr lang="en-US" dirty="0"/>
            <a:t>Queues</a:t>
          </a:r>
        </a:p>
      </dgm:t>
    </dgm:pt>
    <dgm:pt modelId="{054287EC-3CFB-4FD8-9AF4-0C4FE1EBD121}" type="parTrans" cxnId="{F0D034F0-2EFA-466C-864F-CCE8773138B4}">
      <dgm:prSet/>
      <dgm:spPr/>
      <dgm:t>
        <a:bodyPr/>
        <a:lstStyle/>
        <a:p>
          <a:endParaRPr lang="en-US"/>
        </a:p>
      </dgm:t>
    </dgm:pt>
    <dgm:pt modelId="{C5AB49A8-A329-48BA-B166-9B3F25D6FC22}" type="sibTrans" cxnId="{F0D034F0-2EFA-466C-864F-CCE8773138B4}">
      <dgm:prSet/>
      <dgm:spPr>
        <a:noFill/>
        <a:ln>
          <a:noFill/>
        </a:ln>
      </dgm:spPr>
      <dgm:t>
        <a:bodyPr/>
        <a:lstStyle/>
        <a:p>
          <a:endParaRPr lang="en-US"/>
        </a:p>
      </dgm:t>
    </dgm:pt>
    <dgm:pt modelId="{3D4F3286-0C50-43C8-AB46-31DE853A0288}">
      <dgm:prSet phldrT="[Text]" custT="1"/>
      <dgm:spPr/>
      <dgm:t>
        <a:bodyPr/>
        <a:lstStyle/>
        <a:p>
          <a:r>
            <a:rPr lang="en-US" sz="2000" dirty="0"/>
            <a:t>Store and manage simple messages or requests</a:t>
          </a:r>
        </a:p>
      </dgm:t>
    </dgm:pt>
    <dgm:pt modelId="{34F433C7-E36A-4905-9884-D626BD780C67}" type="parTrans" cxnId="{345B4EBB-0AD3-4807-B023-CF371BCEE0FD}">
      <dgm:prSet/>
      <dgm:spPr/>
      <dgm:t>
        <a:bodyPr/>
        <a:lstStyle/>
        <a:p>
          <a:endParaRPr lang="en-US"/>
        </a:p>
      </dgm:t>
    </dgm:pt>
    <dgm:pt modelId="{C8783A4B-8A95-4C58-BF96-AD110FD44BC8}" type="sibTrans" cxnId="{345B4EBB-0AD3-4807-B023-CF371BCEE0FD}">
      <dgm:prSet/>
      <dgm:spPr/>
      <dgm:t>
        <a:bodyPr/>
        <a:lstStyle/>
        <a:p>
          <a:endParaRPr lang="en-US"/>
        </a:p>
      </dgm:t>
    </dgm:pt>
    <dgm:pt modelId="{F0EA7BF1-A91A-44D2-A007-166B38775AFE}">
      <dgm:prSet phldrT="[Text]" custT="1"/>
      <dgm:spPr/>
      <dgm:t>
        <a:bodyPr/>
        <a:lstStyle/>
        <a:p>
          <a:r>
            <a:rPr lang="en-US" sz="2000" dirty="0"/>
            <a:t>Unstructured table storage</a:t>
          </a:r>
        </a:p>
        <a:p>
          <a:r>
            <a:rPr lang="en-US" sz="2000" dirty="0"/>
            <a:t>Very efficient key lookups</a:t>
          </a:r>
        </a:p>
      </dgm:t>
    </dgm:pt>
    <dgm:pt modelId="{978F2B6B-A3A9-4036-8344-FCD4D51B8665}" type="parTrans" cxnId="{71A0C377-7073-4DAC-AE4B-F52E165E03D3}">
      <dgm:prSet/>
      <dgm:spPr/>
      <dgm:t>
        <a:bodyPr/>
        <a:lstStyle/>
        <a:p>
          <a:endParaRPr lang="en-US"/>
        </a:p>
      </dgm:t>
    </dgm:pt>
    <dgm:pt modelId="{70F5B524-4A98-41E1-A4A6-1884E2F652FF}" type="sibTrans" cxnId="{71A0C377-7073-4DAC-AE4B-F52E165E03D3}">
      <dgm:prSet/>
      <dgm:spPr/>
      <dgm:t>
        <a:bodyPr/>
        <a:lstStyle/>
        <a:p>
          <a:endParaRPr lang="en-US"/>
        </a:p>
      </dgm:t>
    </dgm:pt>
    <dgm:pt modelId="{E3B93919-FA8D-4D87-9069-869E36E14CC8}" type="pres">
      <dgm:prSet presAssocID="{AEC5F20B-1EAB-4B15-9B99-5B86A73C057C}" presName="Name0" presStyleCnt="0">
        <dgm:presLayoutVars>
          <dgm:chMax/>
          <dgm:chPref/>
          <dgm:dir/>
          <dgm:animLvl val="lvl"/>
        </dgm:presLayoutVars>
      </dgm:prSet>
      <dgm:spPr/>
      <dgm:t>
        <a:bodyPr/>
        <a:lstStyle/>
        <a:p>
          <a:endParaRPr lang="en-US"/>
        </a:p>
      </dgm:t>
    </dgm:pt>
    <dgm:pt modelId="{0D19C271-33DB-4A25-8C2E-F21CB6E4BEEB}" type="pres">
      <dgm:prSet presAssocID="{6BFBDC45-C2BB-4605-9B24-B52ACB2879CC}" presName="composite" presStyleCnt="0"/>
      <dgm:spPr/>
    </dgm:pt>
    <dgm:pt modelId="{23CF3DFE-B073-43C6-96EA-E45FD5D8253E}" type="pres">
      <dgm:prSet presAssocID="{6BFBDC45-C2BB-4605-9B24-B52ACB2879CC}" presName="Parent1" presStyleLbl="node1" presStyleIdx="0" presStyleCnt="6">
        <dgm:presLayoutVars>
          <dgm:chMax val="1"/>
          <dgm:chPref val="1"/>
          <dgm:bulletEnabled val="1"/>
        </dgm:presLayoutVars>
      </dgm:prSet>
      <dgm:spPr/>
      <dgm:t>
        <a:bodyPr/>
        <a:lstStyle/>
        <a:p>
          <a:endParaRPr lang="en-US"/>
        </a:p>
      </dgm:t>
    </dgm:pt>
    <dgm:pt modelId="{E48A1E78-ED2C-4573-AF87-57C3D462C030}" type="pres">
      <dgm:prSet presAssocID="{6BFBDC45-C2BB-4605-9B24-B52ACB2879CC}" presName="Childtext1" presStyleLbl="revTx" presStyleIdx="0" presStyleCnt="3">
        <dgm:presLayoutVars>
          <dgm:chMax val="0"/>
          <dgm:chPref val="0"/>
          <dgm:bulletEnabled val="1"/>
        </dgm:presLayoutVars>
      </dgm:prSet>
      <dgm:spPr/>
      <dgm:t>
        <a:bodyPr/>
        <a:lstStyle/>
        <a:p>
          <a:endParaRPr lang="en-US"/>
        </a:p>
      </dgm:t>
    </dgm:pt>
    <dgm:pt modelId="{7FFE988B-BADB-49CD-BF18-4B0104A28F40}" type="pres">
      <dgm:prSet presAssocID="{6BFBDC45-C2BB-4605-9B24-B52ACB2879CC}" presName="BalanceSpacing" presStyleCnt="0"/>
      <dgm:spPr/>
    </dgm:pt>
    <dgm:pt modelId="{FE9B0880-85F0-4A66-AABA-DD5431E62E78}" type="pres">
      <dgm:prSet presAssocID="{6BFBDC45-C2BB-4605-9B24-B52ACB2879CC}" presName="BalanceSpacing1" presStyleCnt="0"/>
      <dgm:spPr/>
    </dgm:pt>
    <dgm:pt modelId="{87582E99-2452-41D9-AEF2-A106E829F550}" type="pres">
      <dgm:prSet presAssocID="{8D5697A1-0043-489F-B325-37273602394A}" presName="Accent1Text" presStyleLbl="node1" presStyleIdx="1" presStyleCnt="6" custLinFactNeighborY="0"/>
      <dgm:spPr/>
      <dgm:t>
        <a:bodyPr/>
        <a:lstStyle/>
        <a:p>
          <a:endParaRPr lang="en-US"/>
        </a:p>
      </dgm:t>
    </dgm:pt>
    <dgm:pt modelId="{54F3D55D-FD9D-4279-8AB7-D97670D5BF81}" type="pres">
      <dgm:prSet presAssocID="{8D5697A1-0043-489F-B325-37273602394A}" presName="spaceBetweenRectangles" presStyleCnt="0"/>
      <dgm:spPr/>
    </dgm:pt>
    <dgm:pt modelId="{ECBDB628-C7BD-4B93-B8FA-43FDB630C47B}" type="pres">
      <dgm:prSet presAssocID="{0A04E121-7FA6-4A59-BB17-87EC1C9AB154}" presName="composite" presStyleCnt="0"/>
      <dgm:spPr/>
    </dgm:pt>
    <dgm:pt modelId="{FF62FFEF-D566-4364-BC15-33B145473F15}" type="pres">
      <dgm:prSet presAssocID="{0A04E121-7FA6-4A59-BB17-87EC1C9AB154}" presName="Parent1" presStyleLbl="node1" presStyleIdx="2" presStyleCnt="6">
        <dgm:presLayoutVars>
          <dgm:chMax val="1"/>
          <dgm:chPref val="1"/>
          <dgm:bulletEnabled val="1"/>
        </dgm:presLayoutVars>
      </dgm:prSet>
      <dgm:spPr/>
      <dgm:t>
        <a:bodyPr/>
        <a:lstStyle/>
        <a:p>
          <a:endParaRPr lang="en-US"/>
        </a:p>
      </dgm:t>
    </dgm:pt>
    <dgm:pt modelId="{27A4F718-2BA0-4F30-A690-54F47737C957}" type="pres">
      <dgm:prSet presAssocID="{0A04E121-7FA6-4A59-BB17-87EC1C9AB154}" presName="Childtext1" presStyleLbl="revTx" presStyleIdx="1" presStyleCnt="3">
        <dgm:presLayoutVars>
          <dgm:chMax val="0"/>
          <dgm:chPref val="0"/>
          <dgm:bulletEnabled val="1"/>
        </dgm:presLayoutVars>
      </dgm:prSet>
      <dgm:spPr/>
      <dgm:t>
        <a:bodyPr/>
        <a:lstStyle/>
        <a:p>
          <a:endParaRPr lang="en-US"/>
        </a:p>
      </dgm:t>
    </dgm:pt>
    <dgm:pt modelId="{CD8A5276-7979-429B-A18F-8A748C4D64F1}" type="pres">
      <dgm:prSet presAssocID="{0A04E121-7FA6-4A59-BB17-87EC1C9AB154}" presName="BalanceSpacing" presStyleCnt="0"/>
      <dgm:spPr/>
    </dgm:pt>
    <dgm:pt modelId="{150A0249-19A2-42A8-976F-913F923504DE}" type="pres">
      <dgm:prSet presAssocID="{0A04E121-7FA6-4A59-BB17-87EC1C9AB154}" presName="BalanceSpacing1" presStyleCnt="0"/>
      <dgm:spPr/>
    </dgm:pt>
    <dgm:pt modelId="{8562BB80-82D1-4BFC-87DA-5F8B0B90F930}" type="pres">
      <dgm:prSet presAssocID="{076CB14D-377B-4153-81E7-EE5E96F5D9D2}" presName="Accent1Text" presStyleLbl="node1" presStyleIdx="3" presStyleCnt="6" custLinFactNeighborY="0"/>
      <dgm:spPr/>
      <dgm:t>
        <a:bodyPr/>
        <a:lstStyle/>
        <a:p>
          <a:endParaRPr lang="en-US"/>
        </a:p>
      </dgm:t>
    </dgm:pt>
    <dgm:pt modelId="{0DC9E79E-FFC0-4450-ABB4-648C26939BB4}" type="pres">
      <dgm:prSet presAssocID="{076CB14D-377B-4153-81E7-EE5E96F5D9D2}" presName="spaceBetweenRectangles" presStyleCnt="0"/>
      <dgm:spPr/>
    </dgm:pt>
    <dgm:pt modelId="{4FAF0C7A-8816-4ED8-A834-5C8530F93EA9}" type="pres">
      <dgm:prSet presAssocID="{8EAB96C8-C4F8-4FDF-BA26-B1FB14E25E76}" presName="composite" presStyleCnt="0"/>
      <dgm:spPr/>
    </dgm:pt>
    <dgm:pt modelId="{D24410D7-6702-4646-85BC-9B632F8D886A}" type="pres">
      <dgm:prSet presAssocID="{8EAB96C8-C4F8-4FDF-BA26-B1FB14E25E76}" presName="Parent1" presStyleLbl="node1" presStyleIdx="4" presStyleCnt="6">
        <dgm:presLayoutVars>
          <dgm:chMax val="1"/>
          <dgm:chPref val="1"/>
          <dgm:bulletEnabled val="1"/>
        </dgm:presLayoutVars>
      </dgm:prSet>
      <dgm:spPr/>
      <dgm:t>
        <a:bodyPr/>
        <a:lstStyle/>
        <a:p>
          <a:endParaRPr lang="en-US"/>
        </a:p>
      </dgm:t>
    </dgm:pt>
    <dgm:pt modelId="{AA64FE16-5D6C-46B5-94B5-91326A757700}" type="pres">
      <dgm:prSet presAssocID="{8EAB96C8-C4F8-4FDF-BA26-B1FB14E25E76}" presName="Childtext1" presStyleLbl="revTx" presStyleIdx="2" presStyleCnt="3">
        <dgm:presLayoutVars>
          <dgm:chMax val="0"/>
          <dgm:chPref val="0"/>
          <dgm:bulletEnabled val="1"/>
        </dgm:presLayoutVars>
      </dgm:prSet>
      <dgm:spPr/>
      <dgm:t>
        <a:bodyPr/>
        <a:lstStyle/>
        <a:p>
          <a:endParaRPr lang="en-US"/>
        </a:p>
      </dgm:t>
    </dgm:pt>
    <dgm:pt modelId="{E6BFFDD1-E2BE-4853-B8F0-9C188C96695B}" type="pres">
      <dgm:prSet presAssocID="{8EAB96C8-C4F8-4FDF-BA26-B1FB14E25E76}" presName="BalanceSpacing" presStyleCnt="0"/>
      <dgm:spPr/>
    </dgm:pt>
    <dgm:pt modelId="{55868A50-884E-4AAC-B146-496B5F525427}" type="pres">
      <dgm:prSet presAssocID="{8EAB96C8-C4F8-4FDF-BA26-B1FB14E25E76}" presName="BalanceSpacing1" presStyleCnt="0"/>
      <dgm:spPr/>
    </dgm:pt>
    <dgm:pt modelId="{6E901654-9117-49B7-9D3D-B062BF05A8D1}" type="pres">
      <dgm:prSet presAssocID="{C5AB49A8-A329-48BA-B166-9B3F25D6FC22}" presName="Accent1Text" presStyleLbl="node1" presStyleIdx="5" presStyleCnt="6" custLinFactNeighborY="0"/>
      <dgm:spPr/>
      <dgm:t>
        <a:bodyPr/>
        <a:lstStyle/>
        <a:p>
          <a:endParaRPr lang="en-US"/>
        </a:p>
      </dgm:t>
    </dgm:pt>
  </dgm:ptLst>
  <dgm:cxnLst>
    <dgm:cxn modelId="{8A14C6D8-CC71-4E84-8BF7-2C52F8C8E183}" type="presOf" srcId="{3CAEC4B3-F55C-49D4-B2FB-3C769E54D2F1}" destId="{E48A1E78-ED2C-4573-AF87-57C3D462C030}" srcOrd="0" destOrd="0" presId="urn:microsoft.com/office/officeart/2008/layout/AlternatingHexagons"/>
    <dgm:cxn modelId="{2DE12057-F423-490B-B327-DF0281702090}" type="presOf" srcId="{FA9DD85B-72D0-4C69-9772-99D0264D6907}" destId="{27A4F718-2BA0-4F30-A690-54F47737C957}" srcOrd="0" destOrd="0" presId="urn:microsoft.com/office/officeart/2008/layout/AlternatingHexagons"/>
    <dgm:cxn modelId="{133550EC-3787-40E8-83A1-40610CCB536E}" type="presOf" srcId="{8EAB96C8-C4F8-4FDF-BA26-B1FB14E25E76}" destId="{D24410D7-6702-4646-85BC-9B632F8D886A}" srcOrd="0" destOrd="0" presId="urn:microsoft.com/office/officeart/2008/layout/AlternatingHexagons"/>
    <dgm:cxn modelId="{EA37798D-FE46-49FE-BDAF-85B8609BFA08}" type="presOf" srcId="{C5AB49A8-A329-48BA-B166-9B3F25D6FC22}" destId="{6E901654-9117-49B7-9D3D-B062BF05A8D1}" srcOrd="0" destOrd="0" presId="urn:microsoft.com/office/officeart/2008/layout/AlternatingHexagons"/>
    <dgm:cxn modelId="{445CB77B-94DB-4542-8AD1-44246220A2C0}" type="presOf" srcId="{AEC5F20B-1EAB-4B15-9B99-5B86A73C057C}" destId="{E3B93919-FA8D-4D87-9069-869E36E14CC8}" srcOrd="0" destOrd="0" presId="urn:microsoft.com/office/officeart/2008/layout/AlternatingHexagons"/>
    <dgm:cxn modelId="{BBDE9F25-5F8A-45CA-BF9B-2561F1A5B3C2}" type="presOf" srcId="{3D4F3286-0C50-43C8-AB46-31DE853A0288}" destId="{AA64FE16-5D6C-46B5-94B5-91326A757700}" srcOrd="0" destOrd="0" presId="urn:microsoft.com/office/officeart/2008/layout/AlternatingHexagons"/>
    <dgm:cxn modelId="{6C288379-F3A9-4680-B4BD-40B10D09CCEF}" srcId="{AEC5F20B-1EAB-4B15-9B99-5B86A73C057C}" destId="{6BFBDC45-C2BB-4605-9B24-B52ACB2879CC}" srcOrd="0" destOrd="0" parTransId="{C6C322EA-DDC4-46B1-B009-3EC0D34EFF99}" sibTransId="{8D5697A1-0043-489F-B325-37273602394A}"/>
    <dgm:cxn modelId="{05E740CF-FB45-4C7F-B494-78366DDA9AFB}" type="presOf" srcId="{6BFBDC45-C2BB-4605-9B24-B52ACB2879CC}" destId="{23CF3DFE-B073-43C6-96EA-E45FD5D8253E}" srcOrd="0" destOrd="0" presId="urn:microsoft.com/office/officeart/2008/layout/AlternatingHexagons"/>
    <dgm:cxn modelId="{0F4AB2F3-5587-4725-8638-54100C1DA7EF}" srcId="{AEC5F20B-1EAB-4B15-9B99-5B86A73C057C}" destId="{0A04E121-7FA6-4A59-BB17-87EC1C9AB154}" srcOrd="1" destOrd="0" parTransId="{F2B26575-C544-40E5-8EEF-67582037CB01}" sibTransId="{076CB14D-377B-4153-81E7-EE5E96F5D9D2}"/>
    <dgm:cxn modelId="{345B4EBB-0AD3-4807-B023-CF371BCEE0FD}" srcId="{8EAB96C8-C4F8-4FDF-BA26-B1FB14E25E76}" destId="{3D4F3286-0C50-43C8-AB46-31DE853A0288}" srcOrd="0" destOrd="0" parTransId="{34F433C7-E36A-4905-9884-D626BD780C67}" sibTransId="{C8783A4B-8A95-4C58-BF96-AD110FD44BC8}"/>
    <dgm:cxn modelId="{BB254126-EC2D-4E52-A7B4-EAA2022782A4}" srcId="{0A04E121-7FA6-4A59-BB17-87EC1C9AB154}" destId="{FA9DD85B-72D0-4C69-9772-99D0264D6907}" srcOrd="0" destOrd="0" parTransId="{A5BDF87C-614D-4960-9F12-B470A07E9135}" sibTransId="{16BFE2DB-F218-4696-A874-EE69215DCDF4}"/>
    <dgm:cxn modelId="{400A9FD2-0100-44D6-B201-CF81790C51BC}" type="presOf" srcId="{8D5697A1-0043-489F-B325-37273602394A}" destId="{87582E99-2452-41D9-AEF2-A106E829F550}" srcOrd="0" destOrd="0" presId="urn:microsoft.com/office/officeart/2008/layout/AlternatingHexagons"/>
    <dgm:cxn modelId="{71A0C377-7073-4DAC-AE4B-F52E165E03D3}" srcId="{6BFBDC45-C2BB-4605-9B24-B52ACB2879CC}" destId="{F0EA7BF1-A91A-44D2-A007-166B38775AFE}" srcOrd="1" destOrd="0" parTransId="{978F2B6B-A3A9-4036-8344-FCD4D51B8665}" sibTransId="{70F5B524-4A98-41E1-A4A6-1884E2F652FF}"/>
    <dgm:cxn modelId="{AD6AC936-D9E7-4017-B178-EAF5FDE55AE2}" type="presOf" srcId="{076CB14D-377B-4153-81E7-EE5E96F5D9D2}" destId="{8562BB80-82D1-4BFC-87DA-5F8B0B90F930}" srcOrd="0" destOrd="0" presId="urn:microsoft.com/office/officeart/2008/layout/AlternatingHexagons"/>
    <dgm:cxn modelId="{E8CB6243-6E31-41BF-AEF4-E21820C43E9B}" type="presOf" srcId="{0A04E121-7FA6-4A59-BB17-87EC1C9AB154}" destId="{FF62FFEF-D566-4364-BC15-33B145473F15}" srcOrd="0" destOrd="0" presId="urn:microsoft.com/office/officeart/2008/layout/AlternatingHexagons"/>
    <dgm:cxn modelId="{45226EEE-D98A-4981-BC39-B3B9B0EAF3B7}" srcId="{6BFBDC45-C2BB-4605-9B24-B52ACB2879CC}" destId="{3CAEC4B3-F55C-49D4-B2FB-3C769E54D2F1}" srcOrd="0" destOrd="0" parTransId="{454DA4BD-7CDC-4E22-92BA-44B1359EA2A1}" sibTransId="{0F413CEB-EEC2-4423-AA68-275166363AAB}"/>
    <dgm:cxn modelId="{4F6463CF-BFDA-43FE-A896-2B06D15579A8}" type="presOf" srcId="{F0EA7BF1-A91A-44D2-A007-166B38775AFE}" destId="{E48A1E78-ED2C-4573-AF87-57C3D462C030}" srcOrd="0" destOrd="1" presId="urn:microsoft.com/office/officeart/2008/layout/AlternatingHexagons"/>
    <dgm:cxn modelId="{F0D034F0-2EFA-466C-864F-CCE8773138B4}" srcId="{AEC5F20B-1EAB-4B15-9B99-5B86A73C057C}" destId="{8EAB96C8-C4F8-4FDF-BA26-B1FB14E25E76}" srcOrd="2" destOrd="0" parTransId="{054287EC-3CFB-4FD8-9AF4-0C4FE1EBD121}" sibTransId="{C5AB49A8-A329-48BA-B166-9B3F25D6FC22}"/>
    <dgm:cxn modelId="{4764C46E-B2C8-4ABE-AC06-CA130DC9A0CF}" type="presParOf" srcId="{E3B93919-FA8D-4D87-9069-869E36E14CC8}" destId="{0D19C271-33DB-4A25-8C2E-F21CB6E4BEEB}" srcOrd="0" destOrd="0" presId="urn:microsoft.com/office/officeart/2008/layout/AlternatingHexagons"/>
    <dgm:cxn modelId="{57FC6F46-FEDD-48A0-A43B-7B87490289CA}" type="presParOf" srcId="{0D19C271-33DB-4A25-8C2E-F21CB6E4BEEB}" destId="{23CF3DFE-B073-43C6-96EA-E45FD5D8253E}" srcOrd="0" destOrd="0" presId="urn:microsoft.com/office/officeart/2008/layout/AlternatingHexagons"/>
    <dgm:cxn modelId="{D0820E8A-562E-43E3-A74F-983E2D58D06F}" type="presParOf" srcId="{0D19C271-33DB-4A25-8C2E-F21CB6E4BEEB}" destId="{E48A1E78-ED2C-4573-AF87-57C3D462C030}" srcOrd="1" destOrd="0" presId="urn:microsoft.com/office/officeart/2008/layout/AlternatingHexagons"/>
    <dgm:cxn modelId="{EFAF37D6-8540-4802-B406-A34FA0E963CF}" type="presParOf" srcId="{0D19C271-33DB-4A25-8C2E-F21CB6E4BEEB}" destId="{7FFE988B-BADB-49CD-BF18-4B0104A28F40}" srcOrd="2" destOrd="0" presId="urn:microsoft.com/office/officeart/2008/layout/AlternatingHexagons"/>
    <dgm:cxn modelId="{73A3DB06-9E6A-47F0-B27A-29FCD094AEBF}" type="presParOf" srcId="{0D19C271-33DB-4A25-8C2E-F21CB6E4BEEB}" destId="{FE9B0880-85F0-4A66-AABA-DD5431E62E78}" srcOrd="3" destOrd="0" presId="urn:microsoft.com/office/officeart/2008/layout/AlternatingHexagons"/>
    <dgm:cxn modelId="{D77B8B22-65E9-46EC-B6DB-63CC01BD799C}" type="presParOf" srcId="{0D19C271-33DB-4A25-8C2E-F21CB6E4BEEB}" destId="{87582E99-2452-41D9-AEF2-A106E829F550}" srcOrd="4" destOrd="0" presId="urn:microsoft.com/office/officeart/2008/layout/AlternatingHexagons"/>
    <dgm:cxn modelId="{E2338665-2BF2-4FCA-BEB0-FE0F96C6FBD7}" type="presParOf" srcId="{E3B93919-FA8D-4D87-9069-869E36E14CC8}" destId="{54F3D55D-FD9D-4279-8AB7-D97670D5BF81}" srcOrd="1" destOrd="0" presId="urn:microsoft.com/office/officeart/2008/layout/AlternatingHexagons"/>
    <dgm:cxn modelId="{A65030F0-47D8-415D-829E-4F5AE90D96D0}" type="presParOf" srcId="{E3B93919-FA8D-4D87-9069-869E36E14CC8}" destId="{ECBDB628-C7BD-4B93-B8FA-43FDB630C47B}" srcOrd="2" destOrd="0" presId="urn:microsoft.com/office/officeart/2008/layout/AlternatingHexagons"/>
    <dgm:cxn modelId="{6F3C80BF-0120-48C6-8D80-3CFA7D16D037}" type="presParOf" srcId="{ECBDB628-C7BD-4B93-B8FA-43FDB630C47B}" destId="{FF62FFEF-D566-4364-BC15-33B145473F15}" srcOrd="0" destOrd="0" presId="urn:microsoft.com/office/officeart/2008/layout/AlternatingHexagons"/>
    <dgm:cxn modelId="{B8C7B937-8E44-4234-91FE-C69D19185112}" type="presParOf" srcId="{ECBDB628-C7BD-4B93-B8FA-43FDB630C47B}" destId="{27A4F718-2BA0-4F30-A690-54F47737C957}" srcOrd="1" destOrd="0" presId="urn:microsoft.com/office/officeart/2008/layout/AlternatingHexagons"/>
    <dgm:cxn modelId="{3E8A2A75-5C37-4D8B-B02C-BD19B16C3E41}" type="presParOf" srcId="{ECBDB628-C7BD-4B93-B8FA-43FDB630C47B}" destId="{CD8A5276-7979-429B-A18F-8A748C4D64F1}" srcOrd="2" destOrd="0" presId="urn:microsoft.com/office/officeart/2008/layout/AlternatingHexagons"/>
    <dgm:cxn modelId="{CB6B7C68-2F9E-4E9D-BF9F-32465F8EC9CA}" type="presParOf" srcId="{ECBDB628-C7BD-4B93-B8FA-43FDB630C47B}" destId="{150A0249-19A2-42A8-976F-913F923504DE}" srcOrd="3" destOrd="0" presId="urn:microsoft.com/office/officeart/2008/layout/AlternatingHexagons"/>
    <dgm:cxn modelId="{26F99141-31FF-4052-A76F-82FDC48B5FEA}" type="presParOf" srcId="{ECBDB628-C7BD-4B93-B8FA-43FDB630C47B}" destId="{8562BB80-82D1-4BFC-87DA-5F8B0B90F930}" srcOrd="4" destOrd="0" presId="urn:microsoft.com/office/officeart/2008/layout/AlternatingHexagons"/>
    <dgm:cxn modelId="{B384A91F-6595-4272-A710-85446A2E9025}" type="presParOf" srcId="{E3B93919-FA8D-4D87-9069-869E36E14CC8}" destId="{0DC9E79E-FFC0-4450-ABB4-648C26939BB4}" srcOrd="3" destOrd="0" presId="urn:microsoft.com/office/officeart/2008/layout/AlternatingHexagons"/>
    <dgm:cxn modelId="{35BAF66E-5264-4445-A8ED-9BCC6BC2A7CA}" type="presParOf" srcId="{E3B93919-FA8D-4D87-9069-869E36E14CC8}" destId="{4FAF0C7A-8816-4ED8-A834-5C8530F93EA9}" srcOrd="4" destOrd="0" presId="urn:microsoft.com/office/officeart/2008/layout/AlternatingHexagons"/>
    <dgm:cxn modelId="{5354CF09-CF83-49F5-996D-0FA6CE8DA590}" type="presParOf" srcId="{4FAF0C7A-8816-4ED8-A834-5C8530F93EA9}" destId="{D24410D7-6702-4646-85BC-9B632F8D886A}" srcOrd="0" destOrd="0" presId="urn:microsoft.com/office/officeart/2008/layout/AlternatingHexagons"/>
    <dgm:cxn modelId="{7D5B295F-1DEC-4ABA-83A2-B4BE8E52C6D1}" type="presParOf" srcId="{4FAF0C7A-8816-4ED8-A834-5C8530F93EA9}" destId="{AA64FE16-5D6C-46B5-94B5-91326A757700}" srcOrd="1" destOrd="0" presId="urn:microsoft.com/office/officeart/2008/layout/AlternatingHexagons"/>
    <dgm:cxn modelId="{9F449F8B-63D6-400F-AB99-6DD90E6A193B}" type="presParOf" srcId="{4FAF0C7A-8816-4ED8-A834-5C8530F93EA9}" destId="{E6BFFDD1-E2BE-4853-B8F0-9C188C96695B}" srcOrd="2" destOrd="0" presId="urn:microsoft.com/office/officeart/2008/layout/AlternatingHexagons"/>
    <dgm:cxn modelId="{2D2C80EA-A328-436C-AE17-C957C4584AF7}" type="presParOf" srcId="{4FAF0C7A-8816-4ED8-A834-5C8530F93EA9}" destId="{55868A50-884E-4AAC-B146-496B5F525427}" srcOrd="3" destOrd="0" presId="urn:microsoft.com/office/officeart/2008/layout/AlternatingHexagons"/>
    <dgm:cxn modelId="{2A6DFB98-333E-4938-96CB-19533C2DB544}" type="presParOf" srcId="{4FAF0C7A-8816-4ED8-A834-5C8530F93EA9}" destId="{6E901654-9117-49B7-9D3D-B062BF05A8D1}"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B4063E7-988E-44B4-827A-F1CDC395D74B}" type="doc">
      <dgm:prSet loTypeId="urn:microsoft.com/office/officeart/2005/8/layout/lProcess2" loCatId="list" qsTypeId="urn:microsoft.com/office/officeart/2005/8/quickstyle/simple1" qsCatId="simple" csTypeId="urn:microsoft.com/office/officeart/2005/8/colors/accent2_1" csCatId="accent2" phldr="1"/>
      <dgm:spPr/>
      <dgm:t>
        <a:bodyPr/>
        <a:lstStyle/>
        <a:p>
          <a:endParaRPr lang="en-US"/>
        </a:p>
      </dgm:t>
    </dgm:pt>
    <dgm:pt modelId="{45C77D0C-0F4B-4940-A50A-9E7C050F9C00}">
      <dgm:prSet phldrT="[Text]" custT="1"/>
      <dgm:spPr/>
      <dgm:t>
        <a:bodyPr/>
        <a:lstStyle/>
        <a:p>
          <a:r>
            <a:rPr lang="en-US" sz="1600" dirty="0" err="1"/>
            <a:t>PartitionKey</a:t>
          </a:r>
          <a:r>
            <a:rPr lang="en-US" sz="1600" dirty="0"/>
            <a:t>: Student</a:t>
          </a:r>
          <a:br>
            <a:rPr lang="en-US" sz="1600" dirty="0"/>
          </a:br>
          <a:r>
            <a:rPr lang="en-US" sz="1600" dirty="0" err="1"/>
            <a:t>RowKey</a:t>
          </a:r>
          <a:r>
            <a:rPr lang="en-US" sz="1600" dirty="0"/>
            <a:t>: 145A</a:t>
          </a:r>
        </a:p>
      </dgm:t>
    </dgm:pt>
    <dgm:pt modelId="{E012B017-A7D7-4F5C-AEB4-E958B38CED9D}" type="parTrans" cxnId="{DA11CA3B-6411-420F-A7B2-A05408C7BFFF}">
      <dgm:prSet/>
      <dgm:spPr/>
      <dgm:t>
        <a:bodyPr/>
        <a:lstStyle/>
        <a:p>
          <a:endParaRPr lang="en-US"/>
        </a:p>
      </dgm:t>
    </dgm:pt>
    <dgm:pt modelId="{BC7BEA9D-7994-4772-92BD-F0F6659E4549}" type="sibTrans" cxnId="{DA11CA3B-6411-420F-A7B2-A05408C7BFFF}">
      <dgm:prSet/>
      <dgm:spPr/>
      <dgm:t>
        <a:bodyPr/>
        <a:lstStyle/>
        <a:p>
          <a:endParaRPr lang="en-US"/>
        </a:p>
      </dgm:t>
    </dgm:pt>
    <dgm:pt modelId="{1825FC96-59A4-451E-B2C3-63D6A182B2C1}">
      <dgm:prSet phldrT="[Text]"/>
      <dgm:spPr/>
      <dgm:t>
        <a:bodyPr/>
        <a:lstStyle/>
        <a:p>
          <a:r>
            <a:rPr lang="en-US" dirty="0" err="1"/>
            <a:t>FirstName</a:t>
          </a:r>
          <a:endParaRPr lang="en-US" dirty="0"/>
        </a:p>
      </dgm:t>
    </dgm:pt>
    <dgm:pt modelId="{7B1826C1-DFC7-400E-A4E4-278D9BA1BC65}" type="parTrans" cxnId="{3465A3D2-2320-4854-9948-7E9A0E3CFB10}">
      <dgm:prSet/>
      <dgm:spPr/>
      <dgm:t>
        <a:bodyPr/>
        <a:lstStyle/>
        <a:p>
          <a:endParaRPr lang="en-US"/>
        </a:p>
      </dgm:t>
    </dgm:pt>
    <dgm:pt modelId="{DDB9A668-2430-4DBE-A4DA-265B60BB1966}" type="sibTrans" cxnId="{3465A3D2-2320-4854-9948-7E9A0E3CFB10}">
      <dgm:prSet/>
      <dgm:spPr/>
      <dgm:t>
        <a:bodyPr/>
        <a:lstStyle/>
        <a:p>
          <a:endParaRPr lang="en-US"/>
        </a:p>
      </dgm:t>
    </dgm:pt>
    <dgm:pt modelId="{D8DFA9E4-102D-4601-8071-E420AA742663}">
      <dgm:prSet phldrT="[Text]"/>
      <dgm:spPr/>
      <dgm:t>
        <a:bodyPr/>
        <a:lstStyle/>
        <a:p>
          <a:r>
            <a:rPr lang="en-US" dirty="0"/>
            <a:t>Chad</a:t>
          </a:r>
        </a:p>
      </dgm:t>
    </dgm:pt>
    <dgm:pt modelId="{106C69AA-B416-40BB-99F1-5070ACBDF51C}" type="parTrans" cxnId="{A19A91C3-8A5A-49DB-B9A6-2D4F8AD17DE4}">
      <dgm:prSet/>
      <dgm:spPr/>
      <dgm:t>
        <a:bodyPr/>
        <a:lstStyle/>
        <a:p>
          <a:endParaRPr lang="en-US"/>
        </a:p>
      </dgm:t>
    </dgm:pt>
    <dgm:pt modelId="{CF43BB57-F9FC-4997-B277-D3E7062204AF}" type="sibTrans" cxnId="{A19A91C3-8A5A-49DB-B9A6-2D4F8AD17DE4}">
      <dgm:prSet/>
      <dgm:spPr/>
      <dgm:t>
        <a:bodyPr/>
        <a:lstStyle/>
        <a:p>
          <a:endParaRPr lang="en-US"/>
        </a:p>
      </dgm:t>
    </dgm:pt>
    <dgm:pt modelId="{885434F5-D626-4A9F-9B99-FDFA57CAD5B1}">
      <dgm:prSet phldrT="[Text]" custT="1"/>
      <dgm:spPr/>
      <dgm:t>
        <a:bodyPr/>
        <a:lstStyle/>
        <a:p>
          <a:r>
            <a:rPr lang="en-US" sz="1600" dirty="0" err="1"/>
            <a:t>PartitionKey</a:t>
          </a:r>
          <a:r>
            <a:rPr lang="en-US" sz="1600" dirty="0"/>
            <a:t>: Student</a:t>
          </a:r>
          <a:br>
            <a:rPr lang="en-US" sz="1600" dirty="0"/>
          </a:br>
          <a:r>
            <a:rPr lang="en-US" sz="1600" dirty="0" err="1"/>
            <a:t>RowKey</a:t>
          </a:r>
          <a:r>
            <a:rPr lang="en-US" sz="1600" dirty="0"/>
            <a:t>: 287C</a:t>
          </a:r>
        </a:p>
      </dgm:t>
    </dgm:pt>
    <dgm:pt modelId="{CF4A9799-9BEE-4C08-86F8-543010A3E963}" type="parTrans" cxnId="{799D607A-7C22-47FC-8792-894AE975C967}">
      <dgm:prSet/>
      <dgm:spPr/>
      <dgm:t>
        <a:bodyPr/>
        <a:lstStyle/>
        <a:p>
          <a:endParaRPr lang="en-US"/>
        </a:p>
      </dgm:t>
    </dgm:pt>
    <dgm:pt modelId="{242953A4-0B89-45F7-A80B-96A4869A5DC1}" type="sibTrans" cxnId="{799D607A-7C22-47FC-8792-894AE975C967}">
      <dgm:prSet/>
      <dgm:spPr/>
      <dgm:t>
        <a:bodyPr/>
        <a:lstStyle/>
        <a:p>
          <a:endParaRPr lang="en-US"/>
        </a:p>
      </dgm:t>
    </dgm:pt>
    <dgm:pt modelId="{84DB54C9-433C-400C-AC91-7FE29E156BC4}">
      <dgm:prSet phldrT="[Text]"/>
      <dgm:spPr/>
      <dgm:t>
        <a:bodyPr/>
        <a:lstStyle/>
        <a:p>
          <a:r>
            <a:rPr lang="en-US" dirty="0" err="1"/>
            <a:t>FirstName</a:t>
          </a:r>
          <a:endParaRPr lang="en-US" dirty="0"/>
        </a:p>
      </dgm:t>
    </dgm:pt>
    <dgm:pt modelId="{E9F29EE0-9C17-4D9E-8969-8487847BD812}" type="parTrans" cxnId="{834765AE-0748-44AF-9390-A4197BDE998D}">
      <dgm:prSet/>
      <dgm:spPr/>
      <dgm:t>
        <a:bodyPr/>
        <a:lstStyle/>
        <a:p>
          <a:endParaRPr lang="en-US"/>
        </a:p>
      </dgm:t>
    </dgm:pt>
    <dgm:pt modelId="{97E205CA-7260-4545-9114-B31560722895}" type="sibTrans" cxnId="{834765AE-0748-44AF-9390-A4197BDE998D}">
      <dgm:prSet/>
      <dgm:spPr/>
      <dgm:t>
        <a:bodyPr/>
        <a:lstStyle/>
        <a:p>
          <a:endParaRPr lang="en-US"/>
        </a:p>
      </dgm:t>
    </dgm:pt>
    <dgm:pt modelId="{2EDF579A-7234-4F1D-BC85-9AE6522435CA}">
      <dgm:prSet phldrT="[Text]"/>
      <dgm:spPr/>
      <dgm:t>
        <a:bodyPr/>
        <a:lstStyle/>
        <a:p>
          <a:r>
            <a:rPr lang="en-US" dirty="0" err="1"/>
            <a:t>LastName</a:t>
          </a:r>
          <a:endParaRPr lang="en-US" dirty="0"/>
        </a:p>
      </dgm:t>
    </dgm:pt>
    <dgm:pt modelId="{A329C22F-C32D-414B-B390-6D68DD9CFB40}" type="parTrans" cxnId="{CDBE1C42-4894-447B-9DD6-0AB5FAFE4924}">
      <dgm:prSet/>
      <dgm:spPr/>
      <dgm:t>
        <a:bodyPr/>
        <a:lstStyle/>
        <a:p>
          <a:endParaRPr lang="en-US"/>
        </a:p>
      </dgm:t>
    </dgm:pt>
    <dgm:pt modelId="{8E44B18D-CADA-4D0F-B05B-F5B1BC9C7176}" type="sibTrans" cxnId="{CDBE1C42-4894-447B-9DD6-0AB5FAFE4924}">
      <dgm:prSet/>
      <dgm:spPr/>
      <dgm:t>
        <a:bodyPr/>
        <a:lstStyle/>
        <a:p>
          <a:endParaRPr lang="en-US"/>
        </a:p>
      </dgm:t>
    </dgm:pt>
    <dgm:pt modelId="{531164A4-AED8-44C9-905C-02625F4F6AED}">
      <dgm:prSet phldrT="[Text]" custT="1"/>
      <dgm:spPr/>
      <dgm:t>
        <a:bodyPr/>
        <a:lstStyle/>
        <a:p>
          <a:r>
            <a:rPr lang="en-US" sz="1600" dirty="0" err="1"/>
            <a:t>PartitionKey</a:t>
          </a:r>
          <a:r>
            <a:rPr lang="en-US" sz="1600" dirty="0"/>
            <a:t>: Teacher</a:t>
          </a:r>
          <a:br>
            <a:rPr lang="en-US" sz="1600" dirty="0"/>
          </a:br>
          <a:r>
            <a:rPr lang="en-US" sz="1600" dirty="0" err="1"/>
            <a:t>RowKey</a:t>
          </a:r>
          <a:r>
            <a:rPr lang="en-US" sz="1600" dirty="0"/>
            <a:t>: 945FT</a:t>
          </a:r>
        </a:p>
      </dgm:t>
    </dgm:pt>
    <dgm:pt modelId="{659E5EF2-5525-4581-A84C-A2A962439AA9}" type="parTrans" cxnId="{F27960CB-2EEE-412B-A9F9-F9AD530136DA}">
      <dgm:prSet/>
      <dgm:spPr/>
      <dgm:t>
        <a:bodyPr/>
        <a:lstStyle/>
        <a:p>
          <a:endParaRPr lang="en-US"/>
        </a:p>
      </dgm:t>
    </dgm:pt>
    <dgm:pt modelId="{68C0878F-2D16-42CA-9771-267C4C818D49}" type="sibTrans" cxnId="{F27960CB-2EEE-412B-A9F9-F9AD530136DA}">
      <dgm:prSet/>
      <dgm:spPr/>
      <dgm:t>
        <a:bodyPr/>
        <a:lstStyle/>
        <a:p>
          <a:endParaRPr lang="en-US"/>
        </a:p>
      </dgm:t>
    </dgm:pt>
    <dgm:pt modelId="{06F7F3A8-AE8D-4D72-BA4E-7889B971FAF8}">
      <dgm:prSet phldrT="[Text]"/>
      <dgm:spPr/>
      <dgm:t>
        <a:bodyPr/>
        <a:lstStyle/>
        <a:p>
          <a:r>
            <a:rPr lang="en-US" dirty="0" err="1"/>
            <a:t>LastName</a:t>
          </a:r>
          <a:endParaRPr lang="en-US" dirty="0"/>
        </a:p>
      </dgm:t>
    </dgm:pt>
    <dgm:pt modelId="{CD43BF69-38BF-4D05-BEB5-7231769C8228}" type="parTrans" cxnId="{B888DADE-AE99-4F9D-B42C-FBA7505744FE}">
      <dgm:prSet/>
      <dgm:spPr/>
      <dgm:t>
        <a:bodyPr/>
        <a:lstStyle/>
        <a:p>
          <a:endParaRPr lang="en-US"/>
        </a:p>
      </dgm:t>
    </dgm:pt>
    <dgm:pt modelId="{3429DCA0-C2C9-4D72-8DA8-DE0D41C6B140}" type="sibTrans" cxnId="{B888DADE-AE99-4F9D-B42C-FBA7505744FE}">
      <dgm:prSet/>
      <dgm:spPr/>
      <dgm:t>
        <a:bodyPr/>
        <a:lstStyle/>
        <a:p>
          <a:endParaRPr lang="en-US"/>
        </a:p>
      </dgm:t>
    </dgm:pt>
    <dgm:pt modelId="{9E14C534-1B08-4258-9C89-DF79E799CEFC}">
      <dgm:prSet phldrT="[Text]"/>
      <dgm:spPr/>
      <dgm:t>
        <a:bodyPr/>
        <a:lstStyle/>
        <a:p>
          <a:r>
            <a:rPr lang="en-US" dirty="0"/>
            <a:t>Grade</a:t>
          </a:r>
        </a:p>
      </dgm:t>
    </dgm:pt>
    <dgm:pt modelId="{9BA5CE44-32FF-43D9-9422-3BC733E20FE8}" type="parTrans" cxnId="{BFDB4AD8-261C-4C55-AD15-673E812D483D}">
      <dgm:prSet/>
      <dgm:spPr/>
      <dgm:t>
        <a:bodyPr/>
        <a:lstStyle/>
        <a:p>
          <a:endParaRPr lang="en-US"/>
        </a:p>
      </dgm:t>
    </dgm:pt>
    <dgm:pt modelId="{C6413520-60C0-4BF3-B38A-C28BB47C0374}" type="sibTrans" cxnId="{BFDB4AD8-261C-4C55-AD15-673E812D483D}">
      <dgm:prSet/>
      <dgm:spPr/>
      <dgm:t>
        <a:bodyPr/>
        <a:lstStyle/>
        <a:p>
          <a:endParaRPr lang="en-US"/>
        </a:p>
      </dgm:t>
    </dgm:pt>
    <dgm:pt modelId="{D70285CE-6D3B-4FD4-A081-F4A3A44E3FA6}">
      <dgm:prSet phldrT="[Text]"/>
      <dgm:spPr/>
      <dgm:t>
        <a:bodyPr/>
        <a:lstStyle/>
        <a:p>
          <a:r>
            <a:rPr lang="en-US" dirty="0" err="1"/>
            <a:t>LastName</a:t>
          </a:r>
          <a:endParaRPr lang="en-US" dirty="0"/>
        </a:p>
      </dgm:t>
    </dgm:pt>
    <dgm:pt modelId="{60C168D6-9457-4AF2-98E3-FF9789B23E5E}" type="parTrans" cxnId="{F5F50989-7E18-4762-AC6D-63A85C344C7E}">
      <dgm:prSet/>
      <dgm:spPr/>
      <dgm:t>
        <a:bodyPr/>
        <a:lstStyle/>
        <a:p>
          <a:endParaRPr lang="en-US"/>
        </a:p>
      </dgm:t>
    </dgm:pt>
    <dgm:pt modelId="{A3673FAF-7AF4-4FA3-9725-AA9009EC079C}" type="sibTrans" cxnId="{F5F50989-7E18-4762-AC6D-63A85C344C7E}">
      <dgm:prSet/>
      <dgm:spPr/>
      <dgm:t>
        <a:bodyPr/>
        <a:lstStyle/>
        <a:p>
          <a:endParaRPr lang="en-US"/>
        </a:p>
      </dgm:t>
    </dgm:pt>
    <dgm:pt modelId="{71AC7FBD-0AA8-4A06-A55C-577D0C832CC4}">
      <dgm:prSet phldrT="[Text]"/>
      <dgm:spPr/>
      <dgm:t>
        <a:bodyPr/>
        <a:lstStyle/>
        <a:p>
          <a:r>
            <a:rPr lang="en-US" dirty="0"/>
            <a:t>Drayton</a:t>
          </a:r>
        </a:p>
      </dgm:t>
    </dgm:pt>
    <dgm:pt modelId="{82E335A1-0BB7-4884-BF97-32D0E7BBF942}" type="parTrans" cxnId="{917F6292-3E8F-40F8-A6DF-04637488D729}">
      <dgm:prSet/>
      <dgm:spPr/>
      <dgm:t>
        <a:bodyPr/>
        <a:lstStyle/>
        <a:p>
          <a:endParaRPr lang="en-US"/>
        </a:p>
      </dgm:t>
    </dgm:pt>
    <dgm:pt modelId="{B3F46E2F-FBCA-49E0-9774-1A2110B1B77F}" type="sibTrans" cxnId="{917F6292-3E8F-40F8-A6DF-04637488D729}">
      <dgm:prSet/>
      <dgm:spPr/>
      <dgm:t>
        <a:bodyPr/>
        <a:lstStyle/>
        <a:p>
          <a:endParaRPr lang="en-US"/>
        </a:p>
      </dgm:t>
    </dgm:pt>
    <dgm:pt modelId="{813D73C1-BE1C-45CF-8FDD-B28F260BCA81}">
      <dgm:prSet phldrT="[Text]"/>
      <dgm:spPr/>
      <dgm:t>
        <a:bodyPr/>
        <a:lstStyle/>
        <a:p>
          <a:r>
            <a:rPr lang="en-US" dirty="0"/>
            <a:t>Age</a:t>
          </a:r>
        </a:p>
      </dgm:t>
    </dgm:pt>
    <dgm:pt modelId="{25E96DF8-6C35-4881-A6B8-615D1B62396F}" type="parTrans" cxnId="{45187791-6438-4AFB-AC27-6B087347858E}">
      <dgm:prSet/>
      <dgm:spPr/>
      <dgm:t>
        <a:bodyPr/>
        <a:lstStyle/>
        <a:p>
          <a:endParaRPr lang="en-US"/>
        </a:p>
      </dgm:t>
    </dgm:pt>
    <dgm:pt modelId="{16575210-52C2-498B-94E3-F43295108654}" type="sibTrans" cxnId="{45187791-6438-4AFB-AC27-6B087347858E}">
      <dgm:prSet/>
      <dgm:spPr/>
      <dgm:t>
        <a:bodyPr/>
        <a:lstStyle/>
        <a:p>
          <a:endParaRPr lang="en-US"/>
        </a:p>
      </dgm:t>
    </dgm:pt>
    <dgm:pt modelId="{03A57112-C66A-4846-8E0E-1361D99C26F1}">
      <dgm:prSet phldrT="[Text]"/>
      <dgm:spPr/>
      <dgm:t>
        <a:bodyPr/>
        <a:lstStyle/>
        <a:p>
          <a:r>
            <a:rPr lang="en-US" dirty="0"/>
            <a:t>8</a:t>
          </a:r>
        </a:p>
      </dgm:t>
    </dgm:pt>
    <dgm:pt modelId="{A5F8F2ED-36CA-40C5-85B8-1BB3B6A58929}" type="parTrans" cxnId="{247C0ABE-B1B9-40C1-B7A3-4B373879B481}">
      <dgm:prSet/>
      <dgm:spPr/>
      <dgm:t>
        <a:bodyPr/>
        <a:lstStyle/>
        <a:p>
          <a:endParaRPr lang="en-US"/>
        </a:p>
      </dgm:t>
    </dgm:pt>
    <dgm:pt modelId="{D2D1C5EB-E2D5-4D53-B845-F0006BC74AC0}" type="sibTrans" cxnId="{247C0ABE-B1B9-40C1-B7A3-4B373879B481}">
      <dgm:prSet/>
      <dgm:spPr/>
      <dgm:t>
        <a:bodyPr/>
        <a:lstStyle/>
        <a:p>
          <a:endParaRPr lang="en-US"/>
        </a:p>
      </dgm:t>
    </dgm:pt>
    <dgm:pt modelId="{5FFE6D8A-7FE0-402E-8795-E5B727B74E9E}">
      <dgm:prSet phldrT="[Text]"/>
      <dgm:spPr/>
      <dgm:t>
        <a:bodyPr/>
        <a:lstStyle/>
        <a:p>
          <a:r>
            <a:rPr lang="en-US" dirty="0"/>
            <a:t>Joann</a:t>
          </a:r>
        </a:p>
      </dgm:t>
    </dgm:pt>
    <dgm:pt modelId="{88D9F83F-C2D0-4815-ABE4-4055026974ED}" type="parTrans" cxnId="{1CF93290-98AA-4CCB-AECD-5CCCA2FB872C}">
      <dgm:prSet/>
      <dgm:spPr/>
      <dgm:t>
        <a:bodyPr/>
        <a:lstStyle/>
        <a:p>
          <a:endParaRPr lang="en-US"/>
        </a:p>
      </dgm:t>
    </dgm:pt>
    <dgm:pt modelId="{0E8DEF8B-A135-47BC-B587-E70566654C66}" type="sibTrans" cxnId="{1CF93290-98AA-4CCB-AECD-5CCCA2FB872C}">
      <dgm:prSet/>
      <dgm:spPr/>
      <dgm:t>
        <a:bodyPr/>
        <a:lstStyle/>
        <a:p>
          <a:endParaRPr lang="en-US"/>
        </a:p>
      </dgm:t>
    </dgm:pt>
    <dgm:pt modelId="{2B00E2D2-B8C1-461A-8DDE-1BE74A70DB90}">
      <dgm:prSet phldrT="[Text]"/>
      <dgm:spPr/>
      <dgm:t>
        <a:bodyPr/>
        <a:lstStyle/>
        <a:p>
          <a:r>
            <a:rPr lang="en-US" dirty="0"/>
            <a:t>Chambers</a:t>
          </a:r>
        </a:p>
      </dgm:t>
    </dgm:pt>
    <dgm:pt modelId="{D3067153-33A0-4EA0-A1A7-656C2B1EADA4}" type="parTrans" cxnId="{36E5B865-4302-40A9-8E18-DDABE15CA1C8}">
      <dgm:prSet/>
      <dgm:spPr/>
      <dgm:t>
        <a:bodyPr/>
        <a:lstStyle/>
        <a:p>
          <a:endParaRPr lang="en-US"/>
        </a:p>
      </dgm:t>
    </dgm:pt>
    <dgm:pt modelId="{B0715CE8-16D0-49AC-A68B-46CE1A3AE0A2}" type="sibTrans" cxnId="{36E5B865-4302-40A9-8E18-DDABE15CA1C8}">
      <dgm:prSet/>
      <dgm:spPr/>
      <dgm:t>
        <a:bodyPr/>
        <a:lstStyle/>
        <a:p>
          <a:endParaRPr lang="en-US"/>
        </a:p>
      </dgm:t>
    </dgm:pt>
    <dgm:pt modelId="{D7917532-C00A-4F58-A4B2-E227870AC208}">
      <dgm:prSet phldrT="[Text]"/>
      <dgm:spPr/>
      <dgm:t>
        <a:bodyPr/>
        <a:lstStyle/>
        <a:p>
          <a:r>
            <a:rPr lang="en-US" dirty="0"/>
            <a:t>Grade</a:t>
          </a:r>
        </a:p>
      </dgm:t>
    </dgm:pt>
    <dgm:pt modelId="{CF2704B6-7364-4815-B5FA-10D758469830}" type="parTrans" cxnId="{9A55EA93-777C-4E62-9C63-54B0FF48D4CA}">
      <dgm:prSet/>
      <dgm:spPr/>
      <dgm:t>
        <a:bodyPr/>
        <a:lstStyle/>
        <a:p>
          <a:endParaRPr lang="en-US"/>
        </a:p>
      </dgm:t>
    </dgm:pt>
    <dgm:pt modelId="{36C768AE-27EE-448E-8019-A3E6F149CCA9}" type="sibTrans" cxnId="{9A55EA93-777C-4E62-9C63-54B0FF48D4CA}">
      <dgm:prSet/>
      <dgm:spPr/>
      <dgm:t>
        <a:bodyPr/>
        <a:lstStyle/>
        <a:p>
          <a:endParaRPr lang="en-US"/>
        </a:p>
      </dgm:t>
    </dgm:pt>
    <dgm:pt modelId="{A9A09503-9495-4D10-A69F-4B38CF8E2F74}">
      <dgm:prSet phldrT="[Text]"/>
      <dgm:spPr/>
      <dgm:t>
        <a:bodyPr/>
        <a:lstStyle/>
        <a:p>
          <a:r>
            <a:rPr lang="en-US" dirty="0"/>
            <a:t>3</a:t>
          </a:r>
        </a:p>
      </dgm:t>
    </dgm:pt>
    <dgm:pt modelId="{0A2F609F-FCE5-47D2-B767-EA55C24DC485}" type="parTrans" cxnId="{44D29E1D-EE70-4CB3-9284-E847999E6C05}">
      <dgm:prSet/>
      <dgm:spPr/>
      <dgm:t>
        <a:bodyPr/>
        <a:lstStyle/>
        <a:p>
          <a:endParaRPr lang="en-US"/>
        </a:p>
      </dgm:t>
    </dgm:pt>
    <dgm:pt modelId="{0B7DA8E6-B3F1-464E-917E-8D8796CF400C}" type="sibTrans" cxnId="{44D29E1D-EE70-4CB3-9284-E847999E6C05}">
      <dgm:prSet/>
      <dgm:spPr/>
      <dgm:t>
        <a:bodyPr/>
        <a:lstStyle/>
        <a:p>
          <a:endParaRPr lang="en-US"/>
        </a:p>
      </dgm:t>
    </dgm:pt>
    <dgm:pt modelId="{5F531D2B-FC93-4BAF-A6BD-6FB2EB34C1D5}">
      <dgm:prSet phldrT="[Text]"/>
      <dgm:spPr/>
      <dgm:t>
        <a:bodyPr/>
        <a:lstStyle/>
        <a:p>
          <a:r>
            <a:rPr lang="en-US" dirty="0"/>
            <a:t>Summers</a:t>
          </a:r>
        </a:p>
      </dgm:t>
    </dgm:pt>
    <dgm:pt modelId="{7F5432F7-B5FF-48CA-9F49-000FD8DC5B49}" type="parTrans" cxnId="{FD16753C-0AAF-4CB7-8F72-B41D7BDFC740}">
      <dgm:prSet/>
      <dgm:spPr/>
      <dgm:t>
        <a:bodyPr/>
        <a:lstStyle/>
        <a:p>
          <a:endParaRPr lang="en-US"/>
        </a:p>
      </dgm:t>
    </dgm:pt>
    <dgm:pt modelId="{5E4035FC-5943-4413-8E09-A8580FA512E0}" type="sibTrans" cxnId="{FD16753C-0AAF-4CB7-8F72-B41D7BDFC740}">
      <dgm:prSet/>
      <dgm:spPr/>
      <dgm:t>
        <a:bodyPr/>
        <a:lstStyle/>
        <a:p>
          <a:endParaRPr lang="en-US"/>
        </a:p>
      </dgm:t>
    </dgm:pt>
    <dgm:pt modelId="{7AC6FDA2-4860-426E-8056-3BF3E1B9D040}">
      <dgm:prSet phldrT="[Text]"/>
      <dgm:spPr/>
      <dgm:t>
        <a:bodyPr/>
        <a:lstStyle/>
        <a:p>
          <a:r>
            <a:rPr lang="en-US" dirty="0"/>
            <a:t>5</a:t>
          </a:r>
        </a:p>
      </dgm:t>
    </dgm:pt>
    <dgm:pt modelId="{0E897204-E1FA-42D9-915C-CB18B33F0227}" type="parTrans" cxnId="{20933501-61EB-4429-A314-022AA70B39EE}">
      <dgm:prSet/>
      <dgm:spPr/>
      <dgm:t>
        <a:bodyPr/>
        <a:lstStyle/>
        <a:p>
          <a:endParaRPr lang="en-US"/>
        </a:p>
      </dgm:t>
    </dgm:pt>
    <dgm:pt modelId="{0F07C83D-3FDA-4C14-8544-7F44AA051F8B}" type="sibTrans" cxnId="{20933501-61EB-4429-A314-022AA70B39EE}">
      <dgm:prSet/>
      <dgm:spPr/>
      <dgm:t>
        <a:bodyPr/>
        <a:lstStyle/>
        <a:p>
          <a:endParaRPr lang="en-US"/>
        </a:p>
      </dgm:t>
    </dgm:pt>
    <dgm:pt modelId="{D47628CB-3BA1-49B7-94DA-D856445AB09D}">
      <dgm:prSet phldrT="[Text]"/>
      <dgm:spPr>
        <a:noFill/>
        <a:ln>
          <a:noFill/>
        </a:ln>
      </dgm:spPr>
      <dgm:t>
        <a:bodyPr/>
        <a:lstStyle/>
        <a:p>
          <a:endParaRPr lang="en-US" dirty="0"/>
        </a:p>
      </dgm:t>
    </dgm:pt>
    <dgm:pt modelId="{A96E57CC-F334-4C7C-A47F-B6BC1A5C8622}" type="parTrans" cxnId="{8F8FD025-6DF5-44FE-A43D-8C37C6964635}">
      <dgm:prSet/>
      <dgm:spPr/>
      <dgm:t>
        <a:bodyPr/>
        <a:lstStyle/>
        <a:p>
          <a:endParaRPr lang="en-US"/>
        </a:p>
      </dgm:t>
    </dgm:pt>
    <dgm:pt modelId="{13915F1A-9293-4762-9B0C-3EA08A4CEE60}" type="sibTrans" cxnId="{8F8FD025-6DF5-44FE-A43D-8C37C6964635}">
      <dgm:prSet/>
      <dgm:spPr/>
      <dgm:t>
        <a:bodyPr/>
        <a:lstStyle/>
        <a:p>
          <a:endParaRPr lang="en-US"/>
        </a:p>
      </dgm:t>
    </dgm:pt>
    <dgm:pt modelId="{E98DB4D3-C7A9-4753-912A-DE7AB2C3535F}">
      <dgm:prSet phldrT="[Text]"/>
      <dgm:spPr>
        <a:noFill/>
        <a:ln>
          <a:noFill/>
        </a:ln>
      </dgm:spPr>
      <dgm:t>
        <a:bodyPr/>
        <a:lstStyle/>
        <a:p>
          <a:endParaRPr lang="en-US" dirty="0"/>
        </a:p>
      </dgm:t>
    </dgm:pt>
    <dgm:pt modelId="{23BE6E64-528D-47E7-8258-9F336BB3D4D0}" type="parTrans" cxnId="{26194A71-AE16-4319-BECB-E41DA831DC04}">
      <dgm:prSet/>
      <dgm:spPr/>
      <dgm:t>
        <a:bodyPr/>
        <a:lstStyle/>
        <a:p>
          <a:endParaRPr lang="en-US"/>
        </a:p>
      </dgm:t>
    </dgm:pt>
    <dgm:pt modelId="{DCE8DC4A-7CD3-4FAD-BD0A-7C0C607DCA68}" type="sibTrans" cxnId="{26194A71-AE16-4319-BECB-E41DA831DC04}">
      <dgm:prSet/>
      <dgm:spPr/>
      <dgm:t>
        <a:bodyPr/>
        <a:lstStyle/>
        <a:p>
          <a:endParaRPr lang="en-US"/>
        </a:p>
      </dgm:t>
    </dgm:pt>
    <dgm:pt modelId="{6C9C9489-FB52-4110-A773-B830E4041C9E}">
      <dgm:prSet phldrT="[Text]"/>
      <dgm:spPr/>
      <dgm:t>
        <a:bodyPr/>
        <a:lstStyle/>
        <a:p>
          <a:r>
            <a:rPr lang="en-US" dirty="0"/>
            <a:t>Grade</a:t>
          </a:r>
        </a:p>
      </dgm:t>
    </dgm:pt>
    <dgm:pt modelId="{DB58229B-41A5-4979-AA9F-98F5EA1FE57A}" type="parTrans" cxnId="{054BC1B2-C493-49C2-8B2D-AAF0C6D2CBCA}">
      <dgm:prSet/>
      <dgm:spPr/>
      <dgm:t>
        <a:bodyPr/>
        <a:lstStyle/>
        <a:p>
          <a:endParaRPr lang="en-US"/>
        </a:p>
      </dgm:t>
    </dgm:pt>
    <dgm:pt modelId="{1349FEFF-3C91-49F2-A942-8D24179653E9}" type="sibTrans" cxnId="{054BC1B2-C493-49C2-8B2D-AAF0C6D2CBCA}">
      <dgm:prSet/>
      <dgm:spPr/>
      <dgm:t>
        <a:bodyPr/>
        <a:lstStyle/>
        <a:p>
          <a:endParaRPr lang="en-US"/>
        </a:p>
      </dgm:t>
    </dgm:pt>
    <dgm:pt modelId="{BBBD7BE4-1A7B-4F0B-BC5F-C33D10DCC611}">
      <dgm:prSet phldrT="[Text]"/>
      <dgm:spPr/>
      <dgm:t>
        <a:bodyPr/>
        <a:lstStyle/>
        <a:p>
          <a:r>
            <a:rPr lang="en-US" dirty="0"/>
            <a:t>3</a:t>
          </a:r>
        </a:p>
      </dgm:t>
    </dgm:pt>
    <dgm:pt modelId="{8C50A69A-2615-4DA8-A2C5-2BE01AAA26C4}" type="parTrans" cxnId="{DC0AC2E7-FEFA-4AFA-97D0-34857C1252C3}">
      <dgm:prSet/>
      <dgm:spPr/>
      <dgm:t>
        <a:bodyPr/>
        <a:lstStyle/>
        <a:p>
          <a:endParaRPr lang="en-US"/>
        </a:p>
      </dgm:t>
    </dgm:pt>
    <dgm:pt modelId="{62589BB1-BFA2-44E4-AE7D-0179C7F0FB00}" type="sibTrans" cxnId="{DC0AC2E7-FEFA-4AFA-97D0-34857C1252C3}">
      <dgm:prSet/>
      <dgm:spPr/>
      <dgm:t>
        <a:bodyPr/>
        <a:lstStyle/>
        <a:p>
          <a:endParaRPr lang="en-US"/>
        </a:p>
      </dgm:t>
    </dgm:pt>
    <dgm:pt modelId="{2AA7B788-2B43-43E9-A57C-27BD41F0C3DE}">
      <dgm:prSet/>
      <dgm:spPr>
        <a:noFill/>
        <a:ln>
          <a:noFill/>
        </a:ln>
      </dgm:spPr>
      <dgm:t>
        <a:bodyPr/>
        <a:lstStyle/>
        <a:p>
          <a:endParaRPr lang="en-US"/>
        </a:p>
      </dgm:t>
    </dgm:pt>
    <dgm:pt modelId="{44BBFDF5-3755-4343-8973-AADF091673F6}" type="parTrans" cxnId="{737DC53A-B781-4B4C-A456-890509A8B9FD}">
      <dgm:prSet/>
      <dgm:spPr/>
      <dgm:t>
        <a:bodyPr/>
        <a:lstStyle/>
        <a:p>
          <a:endParaRPr lang="en-US"/>
        </a:p>
      </dgm:t>
    </dgm:pt>
    <dgm:pt modelId="{D8BE3B9B-B146-453F-927C-24877D2C148F}" type="sibTrans" cxnId="{737DC53A-B781-4B4C-A456-890509A8B9FD}">
      <dgm:prSet/>
      <dgm:spPr/>
      <dgm:t>
        <a:bodyPr/>
        <a:lstStyle/>
        <a:p>
          <a:endParaRPr lang="en-US"/>
        </a:p>
      </dgm:t>
    </dgm:pt>
    <dgm:pt modelId="{FF1F13A3-B6D8-4E89-8A3B-E025F91FC614}" type="pres">
      <dgm:prSet presAssocID="{CB4063E7-988E-44B4-827A-F1CDC395D74B}" presName="theList" presStyleCnt="0">
        <dgm:presLayoutVars>
          <dgm:dir/>
          <dgm:animLvl val="lvl"/>
          <dgm:resizeHandles val="exact"/>
        </dgm:presLayoutVars>
      </dgm:prSet>
      <dgm:spPr/>
      <dgm:t>
        <a:bodyPr/>
        <a:lstStyle/>
        <a:p>
          <a:endParaRPr lang="en-US"/>
        </a:p>
      </dgm:t>
    </dgm:pt>
    <dgm:pt modelId="{822A7C42-E4BC-40CA-AB80-30F7CA32DB95}" type="pres">
      <dgm:prSet presAssocID="{45C77D0C-0F4B-4940-A50A-9E7C050F9C00}" presName="compNode" presStyleCnt="0"/>
      <dgm:spPr/>
    </dgm:pt>
    <dgm:pt modelId="{5EF6B4CC-386C-4323-8205-B53B616AB8DF}" type="pres">
      <dgm:prSet presAssocID="{45C77D0C-0F4B-4940-A50A-9E7C050F9C00}" presName="aNode" presStyleLbl="bgShp" presStyleIdx="0" presStyleCnt="3"/>
      <dgm:spPr/>
      <dgm:t>
        <a:bodyPr/>
        <a:lstStyle/>
        <a:p>
          <a:endParaRPr lang="en-US"/>
        </a:p>
      </dgm:t>
    </dgm:pt>
    <dgm:pt modelId="{2F9F9DF4-38B9-45F9-A475-351A7578B32D}" type="pres">
      <dgm:prSet presAssocID="{45C77D0C-0F4B-4940-A50A-9E7C050F9C00}" presName="textNode" presStyleLbl="bgShp" presStyleIdx="0" presStyleCnt="3"/>
      <dgm:spPr/>
      <dgm:t>
        <a:bodyPr/>
        <a:lstStyle/>
        <a:p>
          <a:endParaRPr lang="en-US"/>
        </a:p>
      </dgm:t>
    </dgm:pt>
    <dgm:pt modelId="{0895F7CD-D26A-4611-A315-2AF5D5654268}" type="pres">
      <dgm:prSet presAssocID="{45C77D0C-0F4B-4940-A50A-9E7C050F9C00}" presName="compChildNode" presStyleCnt="0"/>
      <dgm:spPr/>
    </dgm:pt>
    <dgm:pt modelId="{400E6E1B-BEF6-4FBD-B88D-1F9526545E30}" type="pres">
      <dgm:prSet presAssocID="{45C77D0C-0F4B-4940-A50A-9E7C050F9C00}" presName="theInnerList" presStyleCnt="0"/>
      <dgm:spPr/>
    </dgm:pt>
    <dgm:pt modelId="{EE36DD52-161A-4F96-AA0E-68D0A2DEEA5A}" type="pres">
      <dgm:prSet presAssocID="{1825FC96-59A4-451E-B2C3-63D6A182B2C1}" presName="childNode" presStyleLbl="node1" presStyleIdx="0" presStyleCnt="12">
        <dgm:presLayoutVars>
          <dgm:bulletEnabled val="1"/>
        </dgm:presLayoutVars>
      </dgm:prSet>
      <dgm:spPr/>
      <dgm:t>
        <a:bodyPr/>
        <a:lstStyle/>
        <a:p>
          <a:endParaRPr lang="en-US"/>
        </a:p>
      </dgm:t>
    </dgm:pt>
    <dgm:pt modelId="{86BF386F-4717-4055-AABD-DA8266188F5A}" type="pres">
      <dgm:prSet presAssocID="{1825FC96-59A4-451E-B2C3-63D6A182B2C1}" presName="aSpace2" presStyleCnt="0"/>
      <dgm:spPr/>
    </dgm:pt>
    <dgm:pt modelId="{D8D5A7E2-CD87-4F05-A928-466D7141BDBE}" type="pres">
      <dgm:prSet presAssocID="{D70285CE-6D3B-4FD4-A081-F4A3A44E3FA6}" presName="childNode" presStyleLbl="node1" presStyleIdx="1" presStyleCnt="12">
        <dgm:presLayoutVars>
          <dgm:bulletEnabled val="1"/>
        </dgm:presLayoutVars>
      </dgm:prSet>
      <dgm:spPr/>
      <dgm:t>
        <a:bodyPr/>
        <a:lstStyle/>
        <a:p>
          <a:endParaRPr lang="en-US"/>
        </a:p>
      </dgm:t>
    </dgm:pt>
    <dgm:pt modelId="{7DE62221-F5BE-48F1-AA5D-8F2B8017F35C}" type="pres">
      <dgm:prSet presAssocID="{D70285CE-6D3B-4FD4-A081-F4A3A44E3FA6}" presName="aSpace2" presStyleCnt="0"/>
      <dgm:spPr/>
    </dgm:pt>
    <dgm:pt modelId="{ADEAA854-B21C-43CD-BADE-583B084AE4E6}" type="pres">
      <dgm:prSet presAssocID="{813D73C1-BE1C-45CF-8FDD-B28F260BCA81}" presName="childNode" presStyleLbl="node1" presStyleIdx="2" presStyleCnt="12">
        <dgm:presLayoutVars>
          <dgm:bulletEnabled val="1"/>
        </dgm:presLayoutVars>
      </dgm:prSet>
      <dgm:spPr/>
      <dgm:t>
        <a:bodyPr/>
        <a:lstStyle/>
        <a:p>
          <a:endParaRPr lang="en-US"/>
        </a:p>
      </dgm:t>
    </dgm:pt>
    <dgm:pt modelId="{97C656CF-75EF-41B3-A880-9299259E9FEC}" type="pres">
      <dgm:prSet presAssocID="{813D73C1-BE1C-45CF-8FDD-B28F260BCA81}" presName="aSpace2" presStyleCnt="0"/>
      <dgm:spPr/>
    </dgm:pt>
    <dgm:pt modelId="{74D925AF-9506-40D0-BE99-C5A49DFF2073}" type="pres">
      <dgm:prSet presAssocID="{6C9C9489-FB52-4110-A773-B830E4041C9E}" presName="childNode" presStyleLbl="node1" presStyleIdx="3" presStyleCnt="12">
        <dgm:presLayoutVars>
          <dgm:bulletEnabled val="1"/>
        </dgm:presLayoutVars>
      </dgm:prSet>
      <dgm:spPr/>
      <dgm:t>
        <a:bodyPr/>
        <a:lstStyle/>
        <a:p>
          <a:endParaRPr lang="en-US"/>
        </a:p>
      </dgm:t>
    </dgm:pt>
    <dgm:pt modelId="{896F09D7-CA83-44D0-A27A-9A9573377532}" type="pres">
      <dgm:prSet presAssocID="{45C77D0C-0F4B-4940-A50A-9E7C050F9C00}" presName="aSpace" presStyleCnt="0"/>
      <dgm:spPr/>
    </dgm:pt>
    <dgm:pt modelId="{285E28B7-3E15-4CDC-ACD9-FFF162603EC7}" type="pres">
      <dgm:prSet presAssocID="{885434F5-D626-4A9F-9B99-FDFA57CAD5B1}" presName="compNode" presStyleCnt="0"/>
      <dgm:spPr/>
    </dgm:pt>
    <dgm:pt modelId="{8C779964-E6D0-41C1-B988-0E34F99E07FC}" type="pres">
      <dgm:prSet presAssocID="{885434F5-D626-4A9F-9B99-FDFA57CAD5B1}" presName="aNode" presStyleLbl="bgShp" presStyleIdx="1" presStyleCnt="3"/>
      <dgm:spPr/>
      <dgm:t>
        <a:bodyPr/>
        <a:lstStyle/>
        <a:p>
          <a:endParaRPr lang="en-US"/>
        </a:p>
      </dgm:t>
    </dgm:pt>
    <dgm:pt modelId="{5B5813E3-26DF-4C77-AFA5-C97BEA524B70}" type="pres">
      <dgm:prSet presAssocID="{885434F5-D626-4A9F-9B99-FDFA57CAD5B1}" presName="textNode" presStyleLbl="bgShp" presStyleIdx="1" presStyleCnt="3"/>
      <dgm:spPr/>
      <dgm:t>
        <a:bodyPr/>
        <a:lstStyle/>
        <a:p>
          <a:endParaRPr lang="en-US"/>
        </a:p>
      </dgm:t>
    </dgm:pt>
    <dgm:pt modelId="{4EE3DA69-C532-413B-A919-3FC8C942B43D}" type="pres">
      <dgm:prSet presAssocID="{885434F5-D626-4A9F-9B99-FDFA57CAD5B1}" presName="compChildNode" presStyleCnt="0"/>
      <dgm:spPr/>
    </dgm:pt>
    <dgm:pt modelId="{58CADFFF-4DED-4852-AA4C-C44CAFF28D47}" type="pres">
      <dgm:prSet presAssocID="{885434F5-D626-4A9F-9B99-FDFA57CAD5B1}" presName="theInnerList" presStyleCnt="0"/>
      <dgm:spPr/>
    </dgm:pt>
    <dgm:pt modelId="{9F73178B-AFCC-40B9-B047-ADA98503F829}" type="pres">
      <dgm:prSet presAssocID="{84DB54C9-433C-400C-AC91-7FE29E156BC4}" presName="childNode" presStyleLbl="node1" presStyleIdx="4" presStyleCnt="12">
        <dgm:presLayoutVars>
          <dgm:bulletEnabled val="1"/>
        </dgm:presLayoutVars>
      </dgm:prSet>
      <dgm:spPr/>
      <dgm:t>
        <a:bodyPr/>
        <a:lstStyle/>
        <a:p>
          <a:endParaRPr lang="en-US"/>
        </a:p>
      </dgm:t>
    </dgm:pt>
    <dgm:pt modelId="{64938EDF-CDB4-4D06-B9E8-D17EA4F58A1A}" type="pres">
      <dgm:prSet presAssocID="{84DB54C9-433C-400C-AC91-7FE29E156BC4}" presName="aSpace2" presStyleCnt="0"/>
      <dgm:spPr/>
    </dgm:pt>
    <dgm:pt modelId="{8868625F-BD31-419B-89C5-A87E1766744A}" type="pres">
      <dgm:prSet presAssocID="{2EDF579A-7234-4F1D-BC85-9AE6522435CA}" presName="childNode" presStyleLbl="node1" presStyleIdx="5" presStyleCnt="12">
        <dgm:presLayoutVars>
          <dgm:bulletEnabled val="1"/>
        </dgm:presLayoutVars>
      </dgm:prSet>
      <dgm:spPr/>
      <dgm:t>
        <a:bodyPr/>
        <a:lstStyle/>
        <a:p>
          <a:endParaRPr lang="en-US"/>
        </a:p>
      </dgm:t>
    </dgm:pt>
    <dgm:pt modelId="{F036DE90-F84F-448D-82D9-81244BA13BC8}" type="pres">
      <dgm:prSet presAssocID="{2EDF579A-7234-4F1D-BC85-9AE6522435CA}" presName="aSpace2" presStyleCnt="0"/>
      <dgm:spPr/>
    </dgm:pt>
    <dgm:pt modelId="{ED1A4BFE-7C9A-47DD-A66D-341635365DAC}" type="pres">
      <dgm:prSet presAssocID="{D7917532-C00A-4F58-A4B2-E227870AC208}" presName="childNode" presStyleLbl="node1" presStyleIdx="6" presStyleCnt="12">
        <dgm:presLayoutVars>
          <dgm:bulletEnabled val="1"/>
        </dgm:presLayoutVars>
      </dgm:prSet>
      <dgm:spPr/>
      <dgm:t>
        <a:bodyPr/>
        <a:lstStyle/>
        <a:p>
          <a:endParaRPr lang="en-US"/>
        </a:p>
      </dgm:t>
    </dgm:pt>
    <dgm:pt modelId="{9C2EC1D7-C2A4-45F3-837C-45DFDF423551}" type="pres">
      <dgm:prSet presAssocID="{D7917532-C00A-4F58-A4B2-E227870AC208}" presName="aSpace2" presStyleCnt="0"/>
      <dgm:spPr/>
    </dgm:pt>
    <dgm:pt modelId="{ED1869AF-19C9-43E3-8012-9C95CC3A20B1}" type="pres">
      <dgm:prSet presAssocID="{2AA7B788-2B43-43E9-A57C-27BD41F0C3DE}" presName="childNode" presStyleLbl="node1" presStyleIdx="7" presStyleCnt="12">
        <dgm:presLayoutVars>
          <dgm:bulletEnabled val="1"/>
        </dgm:presLayoutVars>
      </dgm:prSet>
      <dgm:spPr/>
      <dgm:t>
        <a:bodyPr/>
        <a:lstStyle/>
        <a:p>
          <a:endParaRPr lang="en-US"/>
        </a:p>
      </dgm:t>
    </dgm:pt>
    <dgm:pt modelId="{AEDE42A5-E220-492C-B696-A1750CDB1A44}" type="pres">
      <dgm:prSet presAssocID="{885434F5-D626-4A9F-9B99-FDFA57CAD5B1}" presName="aSpace" presStyleCnt="0"/>
      <dgm:spPr/>
    </dgm:pt>
    <dgm:pt modelId="{1DA8E973-5A27-4074-8D14-6707D8468110}" type="pres">
      <dgm:prSet presAssocID="{531164A4-AED8-44C9-905C-02625F4F6AED}" presName="compNode" presStyleCnt="0"/>
      <dgm:spPr/>
    </dgm:pt>
    <dgm:pt modelId="{1171E8E4-F3C2-4A3C-820D-A20C50017AF2}" type="pres">
      <dgm:prSet presAssocID="{531164A4-AED8-44C9-905C-02625F4F6AED}" presName="aNode" presStyleLbl="bgShp" presStyleIdx="2" presStyleCnt="3"/>
      <dgm:spPr/>
      <dgm:t>
        <a:bodyPr/>
        <a:lstStyle/>
        <a:p>
          <a:endParaRPr lang="en-US"/>
        </a:p>
      </dgm:t>
    </dgm:pt>
    <dgm:pt modelId="{DAC9BCB1-4BAF-4377-84B8-4FE3CF6F84C6}" type="pres">
      <dgm:prSet presAssocID="{531164A4-AED8-44C9-905C-02625F4F6AED}" presName="textNode" presStyleLbl="bgShp" presStyleIdx="2" presStyleCnt="3"/>
      <dgm:spPr/>
      <dgm:t>
        <a:bodyPr/>
        <a:lstStyle/>
        <a:p>
          <a:endParaRPr lang="en-US"/>
        </a:p>
      </dgm:t>
    </dgm:pt>
    <dgm:pt modelId="{1DF3ECEC-44F2-4217-8947-14E139B9CAB1}" type="pres">
      <dgm:prSet presAssocID="{531164A4-AED8-44C9-905C-02625F4F6AED}" presName="compChildNode" presStyleCnt="0"/>
      <dgm:spPr/>
    </dgm:pt>
    <dgm:pt modelId="{1272EA5F-0BB6-4ECC-A2BC-B5DAD4ABBC9C}" type="pres">
      <dgm:prSet presAssocID="{531164A4-AED8-44C9-905C-02625F4F6AED}" presName="theInnerList" presStyleCnt="0"/>
      <dgm:spPr/>
    </dgm:pt>
    <dgm:pt modelId="{F94D5F44-DC92-4024-BBEC-EB165891C7DF}" type="pres">
      <dgm:prSet presAssocID="{06F7F3A8-AE8D-4D72-BA4E-7889B971FAF8}" presName="childNode" presStyleLbl="node1" presStyleIdx="8" presStyleCnt="12">
        <dgm:presLayoutVars>
          <dgm:bulletEnabled val="1"/>
        </dgm:presLayoutVars>
      </dgm:prSet>
      <dgm:spPr/>
      <dgm:t>
        <a:bodyPr/>
        <a:lstStyle/>
        <a:p>
          <a:endParaRPr lang="en-US"/>
        </a:p>
      </dgm:t>
    </dgm:pt>
    <dgm:pt modelId="{BB5FF974-5507-4F63-A926-31EFA42F59DC}" type="pres">
      <dgm:prSet presAssocID="{06F7F3A8-AE8D-4D72-BA4E-7889B971FAF8}" presName="aSpace2" presStyleCnt="0"/>
      <dgm:spPr/>
    </dgm:pt>
    <dgm:pt modelId="{F70133FE-0DFC-4112-8CC0-342D2218D0EE}" type="pres">
      <dgm:prSet presAssocID="{9E14C534-1B08-4258-9C89-DF79E799CEFC}" presName="childNode" presStyleLbl="node1" presStyleIdx="9" presStyleCnt="12">
        <dgm:presLayoutVars>
          <dgm:bulletEnabled val="1"/>
        </dgm:presLayoutVars>
      </dgm:prSet>
      <dgm:spPr/>
      <dgm:t>
        <a:bodyPr/>
        <a:lstStyle/>
        <a:p>
          <a:endParaRPr lang="en-US"/>
        </a:p>
      </dgm:t>
    </dgm:pt>
    <dgm:pt modelId="{1EFDFB67-1A09-4EE7-8F9C-3F0054AFAC46}" type="pres">
      <dgm:prSet presAssocID="{9E14C534-1B08-4258-9C89-DF79E799CEFC}" presName="aSpace2" presStyleCnt="0"/>
      <dgm:spPr/>
    </dgm:pt>
    <dgm:pt modelId="{6B4D4B43-7B83-4378-81B3-4FC3BB8E8811}" type="pres">
      <dgm:prSet presAssocID="{E98DB4D3-C7A9-4753-912A-DE7AB2C3535F}" presName="childNode" presStyleLbl="node1" presStyleIdx="10" presStyleCnt="12">
        <dgm:presLayoutVars>
          <dgm:bulletEnabled val="1"/>
        </dgm:presLayoutVars>
      </dgm:prSet>
      <dgm:spPr/>
      <dgm:t>
        <a:bodyPr/>
        <a:lstStyle/>
        <a:p>
          <a:endParaRPr lang="en-US"/>
        </a:p>
      </dgm:t>
    </dgm:pt>
    <dgm:pt modelId="{8C5BA047-8B72-4122-8B18-91A168DE390F}" type="pres">
      <dgm:prSet presAssocID="{E98DB4D3-C7A9-4753-912A-DE7AB2C3535F}" presName="aSpace2" presStyleCnt="0"/>
      <dgm:spPr/>
    </dgm:pt>
    <dgm:pt modelId="{D30DC2EC-2FBB-4A9D-BD8C-5584024E1EF0}" type="pres">
      <dgm:prSet presAssocID="{D47628CB-3BA1-49B7-94DA-D856445AB09D}" presName="childNode" presStyleLbl="node1" presStyleIdx="11" presStyleCnt="12">
        <dgm:presLayoutVars>
          <dgm:bulletEnabled val="1"/>
        </dgm:presLayoutVars>
      </dgm:prSet>
      <dgm:spPr/>
      <dgm:t>
        <a:bodyPr/>
        <a:lstStyle/>
        <a:p>
          <a:endParaRPr lang="en-US"/>
        </a:p>
      </dgm:t>
    </dgm:pt>
  </dgm:ptLst>
  <dgm:cxnLst>
    <dgm:cxn modelId="{978D6E83-856E-4229-A8A2-539D6C3AB20B}" type="presOf" srcId="{06F7F3A8-AE8D-4D72-BA4E-7889B971FAF8}" destId="{F94D5F44-DC92-4024-BBEC-EB165891C7DF}" srcOrd="0" destOrd="0" presId="urn:microsoft.com/office/officeart/2005/8/layout/lProcess2"/>
    <dgm:cxn modelId="{B690B1B9-6D08-4BC4-AD1B-C708AE99A7FB}" type="presOf" srcId="{9E14C534-1B08-4258-9C89-DF79E799CEFC}" destId="{F70133FE-0DFC-4112-8CC0-342D2218D0EE}" srcOrd="0" destOrd="0" presId="urn:microsoft.com/office/officeart/2005/8/layout/lProcess2"/>
    <dgm:cxn modelId="{BFDB4AD8-261C-4C55-AD15-673E812D483D}" srcId="{531164A4-AED8-44C9-905C-02625F4F6AED}" destId="{9E14C534-1B08-4258-9C89-DF79E799CEFC}" srcOrd="1" destOrd="0" parTransId="{9BA5CE44-32FF-43D9-9422-3BC733E20FE8}" sibTransId="{C6413520-60C0-4BF3-B38A-C28BB47C0374}"/>
    <dgm:cxn modelId="{4A50B5B9-BE95-482E-8BA8-03B45A57144C}" type="presOf" srcId="{2EDF579A-7234-4F1D-BC85-9AE6522435CA}" destId="{8868625F-BD31-419B-89C5-A87E1766744A}" srcOrd="0" destOrd="0" presId="urn:microsoft.com/office/officeart/2005/8/layout/lProcess2"/>
    <dgm:cxn modelId="{743EC20C-11D4-4F66-A3C1-5D80E84C0307}" type="presOf" srcId="{5FFE6D8A-7FE0-402E-8795-E5B727B74E9E}" destId="{9F73178B-AFCC-40B9-B047-ADA98503F829}" srcOrd="0" destOrd="1" presId="urn:microsoft.com/office/officeart/2005/8/layout/lProcess2"/>
    <dgm:cxn modelId="{EE672FB8-07FC-4873-A1F9-51FD9720108E}" type="presOf" srcId="{D8DFA9E4-102D-4601-8071-E420AA742663}" destId="{EE36DD52-161A-4F96-AA0E-68D0A2DEEA5A}" srcOrd="0" destOrd="1" presId="urn:microsoft.com/office/officeart/2005/8/layout/lProcess2"/>
    <dgm:cxn modelId="{45187791-6438-4AFB-AC27-6B087347858E}" srcId="{45C77D0C-0F4B-4940-A50A-9E7C050F9C00}" destId="{813D73C1-BE1C-45CF-8FDD-B28F260BCA81}" srcOrd="2" destOrd="0" parTransId="{25E96DF8-6C35-4881-A6B8-615D1B62396F}" sibTransId="{16575210-52C2-498B-94E3-F43295108654}"/>
    <dgm:cxn modelId="{175FBBE1-E522-433C-85AA-DEDDA592EAFD}" type="presOf" srcId="{1825FC96-59A4-451E-B2C3-63D6A182B2C1}" destId="{EE36DD52-161A-4F96-AA0E-68D0A2DEEA5A}" srcOrd="0" destOrd="0" presId="urn:microsoft.com/office/officeart/2005/8/layout/lProcess2"/>
    <dgm:cxn modelId="{917F6292-3E8F-40F8-A6DF-04637488D729}" srcId="{D70285CE-6D3B-4FD4-A081-F4A3A44E3FA6}" destId="{71AC7FBD-0AA8-4A06-A55C-577D0C832CC4}" srcOrd="0" destOrd="0" parTransId="{82E335A1-0BB7-4884-BF97-32D0E7BBF942}" sibTransId="{B3F46E2F-FBCA-49E0-9774-1A2110B1B77F}"/>
    <dgm:cxn modelId="{1F01300B-64CA-4487-A1BB-D9128934B95A}" type="presOf" srcId="{71AC7FBD-0AA8-4A06-A55C-577D0C832CC4}" destId="{D8D5A7E2-CD87-4F05-A928-466D7141BDBE}" srcOrd="0" destOrd="1" presId="urn:microsoft.com/office/officeart/2005/8/layout/lProcess2"/>
    <dgm:cxn modelId="{BB525432-1401-40D3-A681-B2D0436B388C}" type="presOf" srcId="{CB4063E7-988E-44B4-827A-F1CDC395D74B}" destId="{FF1F13A3-B6D8-4E89-8A3B-E025F91FC614}" srcOrd="0" destOrd="0" presId="urn:microsoft.com/office/officeart/2005/8/layout/lProcess2"/>
    <dgm:cxn modelId="{FD16753C-0AAF-4CB7-8F72-B41D7BDFC740}" srcId="{06F7F3A8-AE8D-4D72-BA4E-7889B971FAF8}" destId="{5F531D2B-FC93-4BAF-A6BD-6FB2EB34C1D5}" srcOrd="0" destOrd="0" parTransId="{7F5432F7-B5FF-48CA-9F49-000FD8DC5B49}" sibTransId="{5E4035FC-5943-4413-8E09-A8580FA512E0}"/>
    <dgm:cxn modelId="{CDBE1C42-4894-447B-9DD6-0AB5FAFE4924}" srcId="{885434F5-D626-4A9F-9B99-FDFA57CAD5B1}" destId="{2EDF579A-7234-4F1D-BC85-9AE6522435CA}" srcOrd="1" destOrd="0" parTransId="{A329C22F-C32D-414B-B390-6D68DD9CFB40}" sibTransId="{8E44B18D-CADA-4D0F-B05B-F5B1BC9C7176}"/>
    <dgm:cxn modelId="{44A0285B-137D-47CB-B64B-31BB0F28A093}" type="presOf" srcId="{E98DB4D3-C7A9-4753-912A-DE7AB2C3535F}" destId="{6B4D4B43-7B83-4378-81B3-4FC3BB8E8811}" srcOrd="0" destOrd="0" presId="urn:microsoft.com/office/officeart/2005/8/layout/lProcess2"/>
    <dgm:cxn modelId="{DAB2296E-9A7F-4DD1-A953-9125ED3CDAA8}" type="presOf" srcId="{84DB54C9-433C-400C-AC91-7FE29E156BC4}" destId="{9F73178B-AFCC-40B9-B047-ADA98503F829}" srcOrd="0" destOrd="0" presId="urn:microsoft.com/office/officeart/2005/8/layout/lProcess2"/>
    <dgm:cxn modelId="{8F8FD025-6DF5-44FE-A43D-8C37C6964635}" srcId="{531164A4-AED8-44C9-905C-02625F4F6AED}" destId="{D47628CB-3BA1-49B7-94DA-D856445AB09D}" srcOrd="3" destOrd="0" parTransId="{A96E57CC-F334-4C7C-A47F-B6BC1A5C8622}" sibTransId="{13915F1A-9293-4762-9B0C-3EA08A4CEE60}"/>
    <dgm:cxn modelId="{BF2F5E6E-218C-4188-8060-92DFD7ACFB5C}" type="presOf" srcId="{813D73C1-BE1C-45CF-8FDD-B28F260BCA81}" destId="{ADEAA854-B21C-43CD-BADE-583B084AE4E6}" srcOrd="0" destOrd="0" presId="urn:microsoft.com/office/officeart/2005/8/layout/lProcess2"/>
    <dgm:cxn modelId="{44D29E1D-EE70-4CB3-9284-E847999E6C05}" srcId="{D7917532-C00A-4F58-A4B2-E227870AC208}" destId="{A9A09503-9495-4D10-A69F-4B38CF8E2F74}" srcOrd="0" destOrd="0" parTransId="{0A2F609F-FCE5-47D2-B767-EA55C24DC485}" sibTransId="{0B7DA8E6-B3F1-464E-917E-8D8796CF400C}"/>
    <dgm:cxn modelId="{B2F89EA9-61F1-4A9F-9E38-50F06130F2A7}" type="presOf" srcId="{5F531D2B-FC93-4BAF-A6BD-6FB2EB34C1D5}" destId="{F94D5F44-DC92-4024-BBEC-EB165891C7DF}" srcOrd="0" destOrd="1" presId="urn:microsoft.com/office/officeart/2005/8/layout/lProcess2"/>
    <dgm:cxn modelId="{CCA54580-1592-4BDC-8E8A-2E7099DE50D0}" type="presOf" srcId="{BBBD7BE4-1A7B-4F0B-BC5F-C33D10DCC611}" destId="{74D925AF-9506-40D0-BE99-C5A49DFF2073}" srcOrd="0" destOrd="1" presId="urn:microsoft.com/office/officeart/2005/8/layout/lProcess2"/>
    <dgm:cxn modelId="{C12F1990-BCCD-4773-BDAA-DBDDDACE6EDA}" type="presOf" srcId="{A9A09503-9495-4D10-A69F-4B38CF8E2F74}" destId="{ED1A4BFE-7C9A-47DD-A66D-341635365DAC}" srcOrd="0" destOrd="1" presId="urn:microsoft.com/office/officeart/2005/8/layout/lProcess2"/>
    <dgm:cxn modelId="{E8AF1620-7336-4A3C-B1DA-AE16234B98A4}" type="presOf" srcId="{D70285CE-6D3B-4FD4-A081-F4A3A44E3FA6}" destId="{D8D5A7E2-CD87-4F05-A928-466D7141BDBE}" srcOrd="0" destOrd="0" presId="urn:microsoft.com/office/officeart/2005/8/layout/lProcess2"/>
    <dgm:cxn modelId="{CBEEB86D-9DE1-4025-B8D2-16F4DFCE1A46}" type="presOf" srcId="{531164A4-AED8-44C9-905C-02625F4F6AED}" destId="{DAC9BCB1-4BAF-4377-84B8-4FE3CF6F84C6}" srcOrd="1" destOrd="0" presId="urn:microsoft.com/office/officeart/2005/8/layout/lProcess2"/>
    <dgm:cxn modelId="{2894EF16-E64D-48D2-B18E-6815527BCC26}" type="presOf" srcId="{D7917532-C00A-4F58-A4B2-E227870AC208}" destId="{ED1A4BFE-7C9A-47DD-A66D-341635365DAC}" srcOrd="0" destOrd="0" presId="urn:microsoft.com/office/officeart/2005/8/layout/lProcess2"/>
    <dgm:cxn modelId="{B888DADE-AE99-4F9D-B42C-FBA7505744FE}" srcId="{531164A4-AED8-44C9-905C-02625F4F6AED}" destId="{06F7F3A8-AE8D-4D72-BA4E-7889B971FAF8}" srcOrd="0" destOrd="0" parTransId="{CD43BF69-38BF-4D05-BEB5-7231769C8228}" sibTransId="{3429DCA0-C2C9-4D72-8DA8-DE0D41C6B140}"/>
    <dgm:cxn modelId="{3465A3D2-2320-4854-9948-7E9A0E3CFB10}" srcId="{45C77D0C-0F4B-4940-A50A-9E7C050F9C00}" destId="{1825FC96-59A4-451E-B2C3-63D6A182B2C1}" srcOrd="0" destOrd="0" parTransId="{7B1826C1-DFC7-400E-A4E4-278D9BA1BC65}" sibTransId="{DDB9A668-2430-4DBE-A4DA-265B60BB1966}"/>
    <dgm:cxn modelId="{20933501-61EB-4429-A314-022AA70B39EE}" srcId="{9E14C534-1B08-4258-9C89-DF79E799CEFC}" destId="{7AC6FDA2-4860-426E-8056-3BF3E1B9D040}" srcOrd="0" destOrd="0" parTransId="{0E897204-E1FA-42D9-915C-CB18B33F0227}" sibTransId="{0F07C83D-3FDA-4C14-8544-7F44AA051F8B}"/>
    <dgm:cxn modelId="{1CF93290-98AA-4CCB-AECD-5CCCA2FB872C}" srcId="{84DB54C9-433C-400C-AC91-7FE29E156BC4}" destId="{5FFE6D8A-7FE0-402E-8795-E5B727B74E9E}" srcOrd="0" destOrd="0" parTransId="{88D9F83F-C2D0-4815-ABE4-4055026974ED}" sibTransId="{0E8DEF8B-A135-47BC-B587-E70566654C66}"/>
    <dgm:cxn modelId="{190E2929-02D7-43BC-AAFF-AF837656B9CC}" type="presOf" srcId="{6C9C9489-FB52-4110-A773-B830E4041C9E}" destId="{74D925AF-9506-40D0-BE99-C5A49DFF2073}" srcOrd="0" destOrd="0" presId="urn:microsoft.com/office/officeart/2005/8/layout/lProcess2"/>
    <dgm:cxn modelId="{03062991-8197-4D1D-A2C2-460EB0622832}" type="presOf" srcId="{2AA7B788-2B43-43E9-A57C-27BD41F0C3DE}" destId="{ED1869AF-19C9-43E3-8012-9C95CC3A20B1}" srcOrd="0" destOrd="0" presId="urn:microsoft.com/office/officeart/2005/8/layout/lProcess2"/>
    <dgm:cxn modelId="{DAE0BDCC-2A9C-48FA-9A51-92AD68989C96}" type="presOf" srcId="{2B00E2D2-B8C1-461A-8DDE-1BE74A70DB90}" destId="{8868625F-BD31-419B-89C5-A87E1766744A}" srcOrd="0" destOrd="1" presId="urn:microsoft.com/office/officeart/2005/8/layout/lProcess2"/>
    <dgm:cxn modelId="{F5F50989-7E18-4762-AC6D-63A85C344C7E}" srcId="{45C77D0C-0F4B-4940-A50A-9E7C050F9C00}" destId="{D70285CE-6D3B-4FD4-A081-F4A3A44E3FA6}" srcOrd="1" destOrd="0" parTransId="{60C168D6-9457-4AF2-98E3-FF9789B23E5E}" sibTransId="{A3673FAF-7AF4-4FA3-9725-AA9009EC079C}"/>
    <dgm:cxn modelId="{DC0AC2E7-FEFA-4AFA-97D0-34857C1252C3}" srcId="{6C9C9489-FB52-4110-A773-B830E4041C9E}" destId="{BBBD7BE4-1A7B-4F0B-BC5F-C33D10DCC611}" srcOrd="0" destOrd="0" parTransId="{8C50A69A-2615-4DA8-A2C5-2BE01AAA26C4}" sibTransId="{62589BB1-BFA2-44E4-AE7D-0179C7F0FB00}"/>
    <dgm:cxn modelId="{834765AE-0748-44AF-9390-A4197BDE998D}" srcId="{885434F5-D626-4A9F-9B99-FDFA57CAD5B1}" destId="{84DB54C9-433C-400C-AC91-7FE29E156BC4}" srcOrd="0" destOrd="0" parTransId="{E9F29EE0-9C17-4D9E-8969-8487847BD812}" sibTransId="{97E205CA-7260-4545-9114-B31560722895}"/>
    <dgm:cxn modelId="{C09ED089-C731-4E89-8259-C2A2DC5B4599}" type="presOf" srcId="{45C77D0C-0F4B-4940-A50A-9E7C050F9C00}" destId="{2F9F9DF4-38B9-45F9-A475-351A7578B32D}" srcOrd="1" destOrd="0" presId="urn:microsoft.com/office/officeart/2005/8/layout/lProcess2"/>
    <dgm:cxn modelId="{36E5B865-4302-40A9-8E18-DDABE15CA1C8}" srcId="{2EDF579A-7234-4F1D-BC85-9AE6522435CA}" destId="{2B00E2D2-B8C1-461A-8DDE-1BE74A70DB90}" srcOrd="0" destOrd="0" parTransId="{D3067153-33A0-4EA0-A1A7-656C2B1EADA4}" sibTransId="{B0715CE8-16D0-49AC-A68B-46CE1A3AE0A2}"/>
    <dgm:cxn modelId="{545FC11B-B640-4F7B-B007-6270B2B70B98}" type="presOf" srcId="{45C77D0C-0F4B-4940-A50A-9E7C050F9C00}" destId="{5EF6B4CC-386C-4323-8205-B53B616AB8DF}" srcOrd="0" destOrd="0" presId="urn:microsoft.com/office/officeart/2005/8/layout/lProcess2"/>
    <dgm:cxn modelId="{B14798BF-B458-40BD-9F6A-184A3020CF41}" type="presOf" srcId="{7AC6FDA2-4860-426E-8056-3BF3E1B9D040}" destId="{F70133FE-0DFC-4112-8CC0-342D2218D0EE}" srcOrd="0" destOrd="1" presId="urn:microsoft.com/office/officeart/2005/8/layout/lProcess2"/>
    <dgm:cxn modelId="{DA11CA3B-6411-420F-A7B2-A05408C7BFFF}" srcId="{CB4063E7-988E-44B4-827A-F1CDC395D74B}" destId="{45C77D0C-0F4B-4940-A50A-9E7C050F9C00}" srcOrd="0" destOrd="0" parTransId="{E012B017-A7D7-4F5C-AEB4-E958B38CED9D}" sibTransId="{BC7BEA9D-7994-4772-92BD-F0F6659E4549}"/>
    <dgm:cxn modelId="{247C0ABE-B1B9-40C1-B7A3-4B373879B481}" srcId="{813D73C1-BE1C-45CF-8FDD-B28F260BCA81}" destId="{03A57112-C66A-4846-8E0E-1361D99C26F1}" srcOrd="0" destOrd="0" parTransId="{A5F8F2ED-36CA-40C5-85B8-1BB3B6A58929}" sibTransId="{D2D1C5EB-E2D5-4D53-B845-F0006BC74AC0}"/>
    <dgm:cxn modelId="{2C21BEDC-890F-4516-AD76-6A10B09EA296}" type="presOf" srcId="{03A57112-C66A-4846-8E0E-1361D99C26F1}" destId="{ADEAA854-B21C-43CD-BADE-583B084AE4E6}" srcOrd="0" destOrd="1" presId="urn:microsoft.com/office/officeart/2005/8/layout/lProcess2"/>
    <dgm:cxn modelId="{A19A91C3-8A5A-49DB-B9A6-2D4F8AD17DE4}" srcId="{1825FC96-59A4-451E-B2C3-63D6A182B2C1}" destId="{D8DFA9E4-102D-4601-8071-E420AA742663}" srcOrd="0" destOrd="0" parTransId="{106C69AA-B416-40BB-99F1-5070ACBDF51C}" sibTransId="{CF43BB57-F9FC-4997-B277-D3E7062204AF}"/>
    <dgm:cxn modelId="{93A84E7B-2A99-4696-90F5-029DCB3D92B5}" type="presOf" srcId="{885434F5-D626-4A9F-9B99-FDFA57CAD5B1}" destId="{5B5813E3-26DF-4C77-AFA5-C97BEA524B70}" srcOrd="1" destOrd="0" presId="urn:microsoft.com/office/officeart/2005/8/layout/lProcess2"/>
    <dgm:cxn modelId="{9A55EA93-777C-4E62-9C63-54B0FF48D4CA}" srcId="{885434F5-D626-4A9F-9B99-FDFA57CAD5B1}" destId="{D7917532-C00A-4F58-A4B2-E227870AC208}" srcOrd="2" destOrd="0" parTransId="{CF2704B6-7364-4815-B5FA-10D758469830}" sibTransId="{36C768AE-27EE-448E-8019-A3E6F149CCA9}"/>
    <dgm:cxn modelId="{799D607A-7C22-47FC-8792-894AE975C967}" srcId="{CB4063E7-988E-44B4-827A-F1CDC395D74B}" destId="{885434F5-D626-4A9F-9B99-FDFA57CAD5B1}" srcOrd="1" destOrd="0" parTransId="{CF4A9799-9BEE-4C08-86F8-543010A3E963}" sibTransId="{242953A4-0B89-45F7-A80B-96A4869A5DC1}"/>
    <dgm:cxn modelId="{26194A71-AE16-4319-BECB-E41DA831DC04}" srcId="{531164A4-AED8-44C9-905C-02625F4F6AED}" destId="{E98DB4D3-C7A9-4753-912A-DE7AB2C3535F}" srcOrd="2" destOrd="0" parTransId="{23BE6E64-528D-47E7-8258-9F336BB3D4D0}" sibTransId="{DCE8DC4A-7CD3-4FAD-BD0A-7C0C607DCA68}"/>
    <dgm:cxn modelId="{F27960CB-2EEE-412B-A9F9-F9AD530136DA}" srcId="{CB4063E7-988E-44B4-827A-F1CDC395D74B}" destId="{531164A4-AED8-44C9-905C-02625F4F6AED}" srcOrd="2" destOrd="0" parTransId="{659E5EF2-5525-4581-A84C-A2A962439AA9}" sibTransId="{68C0878F-2D16-42CA-9771-267C4C818D49}"/>
    <dgm:cxn modelId="{8B43AB07-73D2-46FD-AADE-A2B1F5C0CB9B}" type="presOf" srcId="{531164A4-AED8-44C9-905C-02625F4F6AED}" destId="{1171E8E4-F3C2-4A3C-820D-A20C50017AF2}" srcOrd="0" destOrd="0" presId="urn:microsoft.com/office/officeart/2005/8/layout/lProcess2"/>
    <dgm:cxn modelId="{737DC53A-B781-4B4C-A456-890509A8B9FD}" srcId="{885434F5-D626-4A9F-9B99-FDFA57CAD5B1}" destId="{2AA7B788-2B43-43E9-A57C-27BD41F0C3DE}" srcOrd="3" destOrd="0" parTransId="{44BBFDF5-3755-4343-8973-AADF091673F6}" sibTransId="{D8BE3B9B-B146-453F-927C-24877D2C148F}"/>
    <dgm:cxn modelId="{054BC1B2-C493-49C2-8B2D-AAF0C6D2CBCA}" srcId="{45C77D0C-0F4B-4940-A50A-9E7C050F9C00}" destId="{6C9C9489-FB52-4110-A773-B830E4041C9E}" srcOrd="3" destOrd="0" parTransId="{DB58229B-41A5-4979-AA9F-98F5EA1FE57A}" sibTransId="{1349FEFF-3C91-49F2-A942-8D24179653E9}"/>
    <dgm:cxn modelId="{95903D51-9507-4804-80A0-1CFBC2ED404A}" type="presOf" srcId="{885434F5-D626-4A9F-9B99-FDFA57CAD5B1}" destId="{8C779964-E6D0-41C1-B988-0E34F99E07FC}" srcOrd="0" destOrd="0" presId="urn:microsoft.com/office/officeart/2005/8/layout/lProcess2"/>
    <dgm:cxn modelId="{28AC4B35-E109-4066-B6FA-0B8127AC6B2F}" type="presOf" srcId="{D47628CB-3BA1-49B7-94DA-D856445AB09D}" destId="{D30DC2EC-2FBB-4A9D-BD8C-5584024E1EF0}" srcOrd="0" destOrd="0" presId="urn:microsoft.com/office/officeart/2005/8/layout/lProcess2"/>
    <dgm:cxn modelId="{F07C4110-290F-435B-8BAA-FE69B8EFF286}" type="presParOf" srcId="{FF1F13A3-B6D8-4E89-8A3B-E025F91FC614}" destId="{822A7C42-E4BC-40CA-AB80-30F7CA32DB95}" srcOrd="0" destOrd="0" presId="urn:microsoft.com/office/officeart/2005/8/layout/lProcess2"/>
    <dgm:cxn modelId="{62146EDA-E6D1-46F4-9EEC-D7C80C848607}" type="presParOf" srcId="{822A7C42-E4BC-40CA-AB80-30F7CA32DB95}" destId="{5EF6B4CC-386C-4323-8205-B53B616AB8DF}" srcOrd="0" destOrd="0" presId="urn:microsoft.com/office/officeart/2005/8/layout/lProcess2"/>
    <dgm:cxn modelId="{962B4AB9-F8C5-42F0-956D-434ECC2A3029}" type="presParOf" srcId="{822A7C42-E4BC-40CA-AB80-30F7CA32DB95}" destId="{2F9F9DF4-38B9-45F9-A475-351A7578B32D}" srcOrd="1" destOrd="0" presId="urn:microsoft.com/office/officeart/2005/8/layout/lProcess2"/>
    <dgm:cxn modelId="{3502953E-EBA7-4692-B649-9D529DC7E522}" type="presParOf" srcId="{822A7C42-E4BC-40CA-AB80-30F7CA32DB95}" destId="{0895F7CD-D26A-4611-A315-2AF5D5654268}" srcOrd="2" destOrd="0" presId="urn:microsoft.com/office/officeart/2005/8/layout/lProcess2"/>
    <dgm:cxn modelId="{6C0DEC73-3B69-426C-9338-C3C240CD9AF6}" type="presParOf" srcId="{0895F7CD-D26A-4611-A315-2AF5D5654268}" destId="{400E6E1B-BEF6-4FBD-B88D-1F9526545E30}" srcOrd="0" destOrd="0" presId="urn:microsoft.com/office/officeart/2005/8/layout/lProcess2"/>
    <dgm:cxn modelId="{E0640312-DAA9-400D-A304-DC8F39237A3C}" type="presParOf" srcId="{400E6E1B-BEF6-4FBD-B88D-1F9526545E30}" destId="{EE36DD52-161A-4F96-AA0E-68D0A2DEEA5A}" srcOrd="0" destOrd="0" presId="urn:microsoft.com/office/officeart/2005/8/layout/lProcess2"/>
    <dgm:cxn modelId="{5BDB09B3-B9BC-4FB9-B142-9AD1F30247B0}" type="presParOf" srcId="{400E6E1B-BEF6-4FBD-B88D-1F9526545E30}" destId="{86BF386F-4717-4055-AABD-DA8266188F5A}" srcOrd="1" destOrd="0" presId="urn:microsoft.com/office/officeart/2005/8/layout/lProcess2"/>
    <dgm:cxn modelId="{9B7C90AE-6ABF-4791-A67D-5232BD0183F4}" type="presParOf" srcId="{400E6E1B-BEF6-4FBD-B88D-1F9526545E30}" destId="{D8D5A7E2-CD87-4F05-A928-466D7141BDBE}" srcOrd="2" destOrd="0" presId="urn:microsoft.com/office/officeart/2005/8/layout/lProcess2"/>
    <dgm:cxn modelId="{9F0EE2AF-8954-4FB7-B549-F30B958A3071}" type="presParOf" srcId="{400E6E1B-BEF6-4FBD-B88D-1F9526545E30}" destId="{7DE62221-F5BE-48F1-AA5D-8F2B8017F35C}" srcOrd="3" destOrd="0" presId="urn:microsoft.com/office/officeart/2005/8/layout/lProcess2"/>
    <dgm:cxn modelId="{B2751C5A-9F9A-4FEC-A564-011430E7BFA7}" type="presParOf" srcId="{400E6E1B-BEF6-4FBD-B88D-1F9526545E30}" destId="{ADEAA854-B21C-43CD-BADE-583B084AE4E6}" srcOrd="4" destOrd="0" presId="urn:microsoft.com/office/officeart/2005/8/layout/lProcess2"/>
    <dgm:cxn modelId="{1C162ED6-99E9-40AE-80D9-8A73FF1532C4}" type="presParOf" srcId="{400E6E1B-BEF6-4FBD-B88D-1F9526545E30}" destId="{97C656CF-75EF-41B3-A880-9299259E9FEC}" srcOrd="5" destOrd="0" presId="urn:microsoft.com/office/officeart/2005/8/layout/lProcess2"/>
    <dgm:cxn modelId="{2096ED23-7F4B-4E53-8070-977565C22513}" type="presParOf" srcId="{400E6E1B-BEF6-4FBD-B88D-1F9526545E30}" destId="{74D925AF-9506-40D0-BE99-C5A49DFF2073}" srcOrd="6" destOrd="0" presId="urn:microsoft.com/office/officeart/2005/8/layout/lProcess2"/>
    <dgm:cxn modelId="{BD2891F0-6650-44EA-AF51-1BADE850B611}" type="presParOf" srcId="{FF1F13A3-B6D8-4E89-8A3B-E025F91FC614}" destId="{896F09D7-CA83-44D0-A27A-9A9573377532}" srcOrd="1" destOrd="0" presId="urn:microsoft.com/office/officeart/2005/8/layout/lProcess2"/>
    <dgm:cxn modelId="{15E5BADA-2D36-4A01-B699-68230212A72E}" type="presParOf" srcId="{FF1F13A3-B6D8-4E89-8A3B-E025F91FC614}" destId="{285E28B7-3E15-4CDC-ACD9-FFF162603EC7}" srcOrd="2" destOrd="0" presId="urn:microsoft.com/office/officeart/2005/8/layout/lProcess2"/>
    <dgm:cxn modelId="{281EED75-E2B5-4DAC-A1B5-F61CD7099E1A}" type="presParOf" srcId="{285E28B7-3E15-4CDC-ACD9-FFF162603EC7}" destId="{8C779964-E6D0-41C1-B988-0E34F99E07FC}" srcOrd="0" destOrd="0" presId="urn:microsoft.com/office/officeart/2005/8/layout/lProcess2"/>
    <dgm:cxn modelId="{3BEE08DC-7C40-4270-8EFA-B49BA06F407D}" type="presParOf" srcId="{285E28B7-3E15-4CDC-ACD9-FFF162603EC7}" destId="{5B5813E3-26DF-4C77-AFA5-C97BEA524B70}" srcOrd="1" destOrd="0" presId="urn:microsoft.com/office/officeart/2005/8/layout/lProcess2"/>
    <dgm:cxn modelId="{AEDB070C-2FE7-4311-9119-C0D7B250D1BF}" type="presParOf" srcId="{285E28B7-3E15-4CDC-ACD9-FFF162603EC7}" destId="{4EE3DA69-C532-413B-A919-3FC8C942B43D}" srcOrd="2" destOrd="0" presId="urn:microsoft.com/office/officeart/2005/8/layout/lProcess2"/>
    <dgm:cxn modelId="{08554F05-2B00-433A-BBD1-85BCE21B49D2}" type="presParOf" srcId="{4EE3DA69-C532-413B-A919-3FC8C942B43D}" destId="{58CADFFF-4DED-4852-AA4C-C44CAFF28D47}" srcOrd="0" destOrd="0" presId="urn:microsoft.com/office/officeart/2005/8/layout/lProcess2"/>
    <dgm:cxn modelId="{359AC2AA-B2D4-42EE-A71E-01D6F528EE5E}" type="presParOf" srcId="{58CADFFF-4DED-4852-AA4C-C44CAFF28D47}" destId="{9F73178B-AFCC-40B9-B047-ADA98503F829}" srcOrd="0" destOrd="0" presId="urn:microsoft.com/office/officeart/2005/8/layout/lProcess2"/>
    <dgm:cxn modelId="{6DB5383B-0DF7-43AA-9FA4-125EA159C848}" type="presParOf" srcId="{58CADFFF-4DED-4852-AA4C-C44CAFF28D47}" destId="{64938EDF-CDB4-4D06-B9E8-D17EA4F58A1A}" srcOrd="1" destOrd="0" presId="urn:microsoft.com/office/officeart/2005/8/layout/lProcess2"/>
    <dgm:cxn modelId="{1834BEEA-7BB8-4C4B-8D64-95441A798B5B}" type="presParOf" srcId="{58CADFFF-4DED-4852-AA4C-C44CAFF28D47}" destId="{8868625F-BD31-419B-89C5-A87E1766744A}" srcOrd="2" destOrd="0" presId="urn:microsoft.com/office/officeart/2005/8/layout/lProcess2"/>
    <dgm:cxn modelId="{37219150-48ED-4AAC-8065-6F40837470B0}" type="presParOf" srcId="{58CADFFF-4DED-4852-AA4C-C44CAFF28D47}" destId="{F036DE90-F84F-448D-82D9-81244BA13BC8}" srcOrd="3" destOrd="0" presId="urn:microsoft.com/office/officeart/2005/8/layout/lProcess2"/>
    <dgm:cxn modelId="{A6BA457C-D544-46BE-9B7B-6B135CE86A4B}" type="presParOf" srcId="{58CADFFF-4DED-4852-AA4C-C44CAFF28D47}" destId="{ED1A4BFE-7C9A-47DD-A66D-341635365DAC}" srcOrd="4" destOrd="0" presId="urn:microsoft.com/office/officeart/2005/8/layout/lProcess2"/>
    <dgm:cxn modelId="{6084AD49-DC4F-4D2C-BE39-04ED77238A3C}" type="presParOf" srcId="{58CADFFF-4DED-4852-AA4C-C44CAFF28D47}" destId="{9C2EC1D7-C2A4-45F3-837C-45DFDF423551}" srcOrd="5" destOrd="0" presId="urn:microsoft.com/office/officeart/2005/8/layout/lProcess2"/>
    <dgm:cxn modelId="{B4E17848-D6C1-459E-BDF4-B1D8EE3BCBB2}" type="presParOf" srcId="{58CADFFF-4DED-4852-AA4C-C44CAFF28D47}" destId="{ED1869AF-19C9-43E3-8012-9C95CC3A20B1}" srcOrd="6" destOrd="0" presId="urn:microsoft.com/office/officeart/2005/8/layout/lProcess2"/>
    <dgm:cxn modelId="{235C1EA4-FF57-4D34-9869-3A05DB2EF617}" type="presParOf" srcId="{FF1F13A3-B6D8-4E89-8A3B-E025F91FC614}" destId="{AEDE42A5-E220-492C-B696-A1750CDB1A44}" srcOrd="3" destOrd="0" presId="urn:microsoft.com/office/officeart/2005/8/layout/lProcess2"/>
    <dgm:cxn modelId="{C6C3D34E-52F8-473A-8897-9837AB40428C}" type="presParOf" srcId="{FF1F13A3-B6D8-4E89-8A3B-E025F91FC614}" destId="{1DA8E973-5A27-4074-8D14-6707D8468110}" srcOrd="4" destOrd="0" presId="urn:microsoft.com/office/officeart/2005/8/layout/lProcess2"/>
    <dgm:cxn modelId="{03B65E18-1F1E-4BE7-BC46-276F6AA46085}" type="presParOf" srcId="{1DA8E973-5A27-4074-8D14-6707D8468110}" destId="{1171E8E4-F3C2-4A3C-820D-A20C50017AF2}" srcOrd="0" destOrd="0" presId="urn:microsoft.com/office/officeart/2005/8/layout/lProcess2"/>
    <dgm:cxn modelId="{F0CF81FC-55F6-448B-9F3C-377527DDD494}" type="presParOf" srcId="{1DA8E973-5A27-4074-8D14-6707D8468110}" destId="{DAC9BCB1-4BAF-4377-84B8-4FE3CF6F84C6}" srcOrd="1" destOrd="0" presId="urn:microsoft.com/office/officeart/2005/8/layout/lProcess2"/>
    <dgm:cxn modelId="{BC3395CE-04AE-4483-8DA4-54311C86C2F6}" type="presParOf" srcId="{1DA8E973-5A27-4074-8D14-6707D8468110}" destId="{1DF3ECEC-44F2-4217-8947-14E139B9CAB1}" srcOrd="2" destOrd="0" presId="urn:microsoft.com/office/officeart/2005/8/layout/lProcess2"/>
    <dgm:cxn modelId="{7BCDAB53-ADC3-4970-A5EE-07AC8394082B}" type="presParOf" srcId="{1DF3ECEC-44F2-4217-8947-14E139B9CAB1}" destId="{1272EA5F-0BB6-4ECC-A2BC-B5DAD4ABBC9C}" srcOrd="0" destOrd="0" presId="urn:microsoft.com/office/officeart/2005/8/layout/lProcess2"/>
    <dgm:cxn modelId="{D80DC289-1790-452F-B85B-DAEAF7698410}" type="presParOf" srcId="{1272EA5F-0BB6-4ECC-A2BC-B5DAD4ABBC9C}" destId="{F94D5F44-DC92-4024-BBEC-EB165891C7DF}" srcOrd="0" destOrd="0" presId="urn:microsoft.com/office/officeart/2005/8/layout/lProcess2"/>
    <dgm:cxn modelId="{6D502B2D-F77A-40A7-BF2F-E1E13862B769}" type="presParOf" srcId="{1272EA5F-0BB6-4ECC-A2BC-B5DAD4ABBC9C}" destId="{BB5FF974-5507-4F63-A926-31EFA42F59DC}" srcOrd="1" destOrd="0" presId="urn:microsoft.com/office/officeart/2005/8/layout/lProcess2"/>
    <dgm:cxn modelId="{E0FA9D54-A362-46C6-B9E3-5B94461D6256}" type="presParOf" srcId="{1272EA5F-0BB6-4ECC-A2BC-B5DAD4ABBC9C}" destId="{F70133FE-0DFC-4112-8CC0-342D2218D0EE}" srcOrd="2" destOrd="0" presId="urn:microsoft.com/office/officeart/2005/8/layout/lProcess2"/>
    <dgm:cxn modelId="{A2C3F0AB-752A-4E50-98D4-A6DBAFF441E4}" type="presParOf" srcId="{1272EA5F-0BB6-4ECC-A2BC-B5DAD4ABBC9C}" destId="{1EFDFB67-1A09-4EE7-8F9C-3F0054AFAC46}" srcOrd="3" destOrd="0" presId="urn:microsoft.com/office/officeart/2005/8/layout/lProcess2"/>
    <dgm:cxn modelId="{6B3589BC-BA11-44E1-A1CE-EBA545F7D844}" type="presParOf" srcId="{1272EA5F-0BB6-4ECC-A2BC-B5DAD4ABBC9C}" destId="{6B4D4B43-7B83-4378-81B3-4FC3BB8E8811}" srcOrd="4" destOrd="0" presId="urn:microsoft.com/office/officeart/2005/8/layout/lProcess2"/>
    <dgm:cxn modelId="{13A5A38B-42CC-4233-A8DB-A4777E2C4144}" type="presParOf" srcId="{1272EA5F-0BB6-4ECC-A2BC-B5DAD4ABBC9C}" destId="{8C5BA047-8B72-4122-8B18-91A168DE390F}" srcOrd="5" destOrd="0" presId="urn:microsoft.com/office/officeart/2005/8/layout/lProcess2"/>
    <dgm:cxn modelId="{871765DD-508D-4516-82E9-51BB872ED20A}" type="presParOf" srcId="{1272EA5F-0BB6-4ECC-A2BC-B5DAD4ABBC9C}" destId="{D30DC2EC-2FBB-4A9D-BD8C-5584024E1EF0}" srcOrd="6"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DD7E70A-6DA7-407B-AA18-813C290D5809}" type="doc">
      <dgm:prSet loTypeId="urn:microsoft.com/office/officeart/2005/8/layout/hierarchy5" loCatId="hierarchy" qsTypeId="urn:microsoft.com/office/officeart/2005/8/quickstyle/simple1" qsCatId="simple" csTypeId="urn:microsoft.com/office/officeart/2005/8/colors/accent2_1" csCatId="accent2" phldr="1"/>
      <dgm:spPr/>
      <dgm:t>
        <a:bodyPr/>
        <a:lstStyle/>
        <a:p>
          <a:endParaRPr lang="en-US"/>
        </a:p>
      </dgm:t>
    </dgm:pt>
    <dgm:pt modelId="{245171A7-E500-49B2-8799-0646DDA26A8E}">
      <dgm:prSet phldrT="[Text]"/>
      <dgm:spPr/>
      <dgm:t>
        <a:bodyPr/>
        <a:lstStyle/>
        <a:p>
          <a:r>
            <a:rPr lang="en-US" dirty="0"/>
            <a:t>store</a:t>
          </a:r>
        </a:p>
      </dgm:t>
    </dgm:pt>
    <dgm:pt modelId="{880AF1DD-7B3B-4BD4-B5D2-BDD7BA52476C}" type="parTrans" cxnId="{43AC91A8-6A79-4E87-ACB8-ECFCA90A5FC5}">
      <dgm:prSet/>
      <dgm:spPr/>
      <dgm:t>
        <a:bodyPr/>
        <a:lstStyle/>
        <a:p>
          <a:endParaRPr lang="en-US"/>
        </a:p>
      </dgm:t>
    </dgm:pt>
    <dgm:pt modelId="{6C9D58CC-97B8-42A0-9016-E7C3DD092F56}" type="sibTrans" cxnId="{43AC91A8-6A79-4E87-ACB8-ECFCA90A5FC5}">
      <dgm:prSet/>
      <dgm:spPr/>
      <dgm:t>
        <a:bodyPr/>
        <a:lstStyle/>
        <a:p>
          <a:endParaRPr lang="en-US"/>
        </a:p>
      </dgm:t>
    </dgm:pt>
    <dgm:pt modelId="{19112E49-894E-4609-A0CD-4542279820C7}">
      <dgm:prSet phldrT="[Text]"/>
      <dgm:spPr/>
      <dgm:t>
        <a:bodyPr/>
        <a:lstStyle/>
        <a:p>
          <a:r>
            <a:rPr lang="en-US" dirty="0"/>
            <a:t>customers</a:t>
          </a:r>
        </a:p>
      </dgm:t>
    </dgm:pt>
    <dgm:pt modelId="{F83BC854-8D10-4C62-921F-B3B84A333EE2}" type="parTrans" cxnId="{93276A28-3367-4338-8FF2-4CFFD76D6323}">
      <dgm:prSet/>
      <dgm:spPr/>
      <dgm:t>
        <a:bodyPr/>
        <a:lstStyle/>
        <a:p>
          <a:endParaRPr lang="en-US"/>
        </a:p>
      </dgm:t>
    </dgm:pt>
    <dgm:pt modelId="{EF6522F3-063E-4EAE-A244-0AC800ED2CF2}" type="sibTrans" cxnId="{93276A28-3367-4338-8FF2-4CFFD76D6323}">
      <dgm:prSet/>
      <dgm:spPr/>
      <dgm:t>
        <a:bodyPr/>
        <a:lstStyle/>
        <a:p>
          <a:endParaRPr lang="en-US"/>
        </a:p>
      </dgm:t>
    </dgm:pt>
    <dgm:pt modelId="{7082E130-EC41-4CA1-97A0-CC5E47A455EE}">
      <dgm:prSet phldrT="[Text]"/>
      <dgm:spPr/>
      <dgm:t>
        <a:bodyPr/>
        <a:lstStyle/>
        <a:p>
          <a:pPr algn="l"/>
          <a:r>
            <a:rPr lang="en-US" dirty="0"/>
            <a:t>Name = …</a:t>
          </a:r>
        </a:p>
        <a:p>
          <a:pPr algn="l"/>
          <a:r>
            <a:rPr lang="en-US" dirty="0"/>
            <a:t>Email = …</a:t>
          </a:r>
        </a:p>
      </dgm:t>
    </dgm:pt>
    <dgm:pt modelId="{1AFFFA50-D422-4F1E-B873-7CC977908399}" type="parTrans" cxnId="{383E2FB6-3EFD-418F-A264-D75008C48EE1}">
      <dgm:prSet/>
      <dgm:spPr/>
      <dgm:t>
        <a:bodyPr/>
        <a:lstStyle/>
        <a:p>
          <a:endParaRPr lang="en-US"/>
        </a:p>
      </dgm:t>
    </dgm:pt>
    <dgm:pt modelId="{67A0AB4C-7F35-4555-B070-ABF4548A048A}" type="sibTrans" cxnId="{383E2FB6-3EFD-418F-A264-D75008C48EE1}">
      <dgm:prSet/>
      <dgm:spPr/>
      <dgm:t>
        <a:bodyPr/>
        <a:lstStyle/>
        <a:p>
          <a:endParaRPr lang="en-US"/>
        </a:p>
      </dgm:t>
    </dgm:pt>
    <dgm:pt modelId="{CC33ECBD-B1AF-4223-BB72-7683657C5E5D}">
      <dgm:prSet phldrT="[Text]"/>
      <dgm:spPr/>
      <dgm:t>
        <a:bodyPr/>
        <a:lstStyle/>
        <a:p>
          <a:pPr algn="l"/>
          <a:r>
            <a:rPr lang="en-US" dirty="0"/>
            <a:t>Name = ...</a:t>
          </a:r>
        </a:p>
        <a:p>
          <a:pPr algn="l"/>
          <a:r>
            <a:rPr lang="en-US" dirty="0"/>
            <a:t>Email = …</a:t>
          </a:r>
        </a:p>
        <a:p>
          <a:pPr algn="l"/>
          <a:r>
            <a:rPr lang="en-US" dirty="0" err="1"/>
            <a:t>RewardID</a:t>
          </a:r>
          <a:r>
            <a:rPr lang="en-US" dirty="0"/>
            <a:t> = …</a:t>
          </a:r>
        </a:p>
      </dgm:t>
    </dgm:pt>
    <dgm:pt modelId="{16DF3786-3768-4143-A37F-A363B8549C26}" type="parTrans" cxnId="{4934D662-171B-4D6C-B807-98955B684A51}">
      <dgm:prSet/>
      <dgm:spPr/>
      <dgm:t>
        <a:bodyPr/>
        <a:lstStyle/>
        <a:p>
          <a:endParaRPr lang="en-US"/>
        </a:p>
      </dgm:t>
    </dgm:pt>
    <dgm:pt modelId="{C90F3095-CB34-4AFE-800E-3C4906E650F5}" type="sibTrans" cxnId="{4934D662-171B-4D6C-B807-98955B684A51}">
      <dgm:prSet/>
      <dgm:spPr/>
      <dgm:t>
        <a:bodyPr/>
        <a:lstStyle/>
        <a:p>
          <a:endParaRPr lang="en-US"/>
        </a:p>
      </dgm:t>
    </dgm:pt>
    <dgm:pt modelId="{4AD80A78-FC2E-46CD-817A-7295DFA60604}">
      <dgm:prSet phldrT="[Text]"/>
      <dgm:spPr/>
      <dgm:t>
        <a:bodyPr/>
        <a:lstStyle/>
        <a:p>
          <a:r>
            <a:rPr lang="en-US" dirty="0"/>
            <a:t>orders</a:t>
          </a:r>
        </a:p>
      </dgm:t>
    </dgm:pt>
    <dgm:pt modelId="{1B0ED283-0B55-4416-BFCA-18AA63B8C9C5}" type="parTrans" cxnId="{F49B74C9-EAB8-47C5-83EE-A8AA6C3B4350}">
      <dgm:prSet/>
      <dgm:spPr/>
      <dgm:t>
        <a:bodyPr/>
        <a:lstStyle/>
        <a:p>
          <a:endParaRPr lang="en-US"/>
        </a:p>
      </dgm:t>
    </dgm:pt>
    <dgm:pt modelId="{18F80A5A-EA5D-40C6-B91D-31BE1472B1F9}" type="sibTrans" cxnId="{F49B74C9-EAB8-47C5-83EE-A8AA6C3B4350}">
      <dgm:prSet/>
      <dgm:spPr/>
      <dgm:t>
        <a:bodyPr/>
        <a:lstStyle/>
        <a:p>
          <a:endParaRPr lang="en-US"/>
        </a:p>
      </dgm:t>
    </dgm:pt>
    <dgm:pt modelId="{D0E03C20-89FB-42B7-BDC3-4BB487680967}">
      <dgm:prSet phldrT="[Text]"/>
      <dgm:spPr/>
      <dgm:t>
        <a:bodyPr/>
        <a:lstStyle/>
        <a:p>
          <a:pPr algn="l"/>
          <a:r>
            <a:rPr lang="en-US" dirty="0" err="1"/>
            <a:t>OrderID</a:t>
          </a:r>
          <a:r>
            <a:rPr lang="en-US" dirty="0"/>
            <a:t> = …</a:t>
          </a:r>
        </a:p>
        <a:p>
          <a:pPr algn="l"/>
          <a:r>
            <a:rPr lang="en-US" dirty="0"/>
            <a:t>Date = …</a:t>
          </a:r>
        </a:p>
      </dgm:t>
    </dgm:pt>
    <dgm:pt modelId="{8C091756-76E4-4AAE-8F5E-A0AFF954B80D}" type="parTrans" cxnId="{ABAB8774-3A95-4E64-9C58-420E160D4C27}">
      <dgm:prSet/>
      <dgm:spPr/>
      <dgm:t>
        <a:bodyPr/>
        <a:lstStyle/>
        <a:p>
          <a:endParaRPr lang="en-US"/>
        </a:p>
      </dgm:t>
    </dgm:pt>
    <dgm:pt modelId="{40494065-901B-4142-83D1-0FD972AEEDEF}" type="sibTrans" cxnId="{ABAB8774-3A95-4E64-9C58-420E160D4C27}">
      <dgm:prSet/>
      <dgm:spPr/>
      <dgm:t>
        <a:bodyPr/>
        <a:lstStyle/>
        <a:p>
          <a:endParaRPr lang="en-US"/>
        </a:p>
      </dgm:t>
    </dgm:pt>
    <dgm:pt modelId="{C8E10074-080A-4A35-B7C2-5509A3ABFD17}">
      <dgm:prSet phldrT="[Text]"/>
      <dgm:spPr/>
      <dgm:t>
        <a:bodyPr/>
        <a:lstStyle/>
        <a:p>
          <a:r>
            <a:rPr lang="en-US" dirty="0"/>
            <a:t>Storage Account</a:t>
          </a:r>
        </a:p>
      </dgm:t>
    </dgm:pt>
    <dgm:pt modelId="{2454695E-F5CA-4C45-A35F-FFE0EF848827}" type="parTrans" cxnId="{23BC229C-1E38-462E-BEE2-B95C5A71DEA6}">
      <dgm:prSet/>
      <dgm:spPr/>
      <dgm:t>
        <a:bodyPr/>
        <a:lstStyle/>
        <a:p>
          <a:endParaRPr lang="en-US"/>
        </a:p>
      </dgm:t>
    </dgm:pt>
    <dgm:pt modelId="{4AE80A56-7B49-4711-8E5B-33BC30DD5E8A}" type="sibTrans" cxnId="{23BC229C-1E38-462E-BEE2-B95C5A71DEA6}">
      <dgm:prSet/>
      <dgm:spPr/>
      <dgm:t>
        <a:bodyPr/>
        <a:lstStyle/>
        <a:p>
          <a:endParaRPr lang="en-US"/>
        </a:p>
      </dgm:t>
    </dgm:pt>
    <dgm:pt modelId="{B8EE3699-35E1-4AEE-BC7E-99967A3F09C3}">
      <dgm:prSet phldrT="[Text]"/>
      <dgm:spPr/>
      <dgm:t>
        <a:bodyPr/>
        <a:lstStyle/>
        <a:p>
          <a:r>
            <a:rPr lang="en-US" dirty="0"/>
            <a:t>Table</a:t>
          </a:r>
        </a:p>
      </dgm:t>
    </dgm:pt>
    <dgm:pt modelId="{3BB0604D-FACB-4BF4-937C-AAAD773FE577}" type="parTrans" cxnId="{69FC2403-82B1-4319-823E-3DA5AF7CD8FA}">
      <dgm:prSet/>
      <dgm:spPr/>
      <dgm:t>
        <a:bodyPr/>
        <a:lstStyle/>
        <a:p>
          <a:endParaRPr lang="en-US"/>
        </a:p>
      </dgm:t>
    </dgm:pt>
    <dgm:pt modelId="{51924D46-E0D0-4C12-823B-5A87095FF67A}" type="sibTrans" cxnId="{69FC2403-82B1-4319-823E-3DA5AF7CD8FA}">
      <dgm:prSet/>
      <dgm:spPr/>
      <dgm:t>
        <a:bodyPr/>
        <a:lstStyle/>
        <a:p>
          <a:endParaRPr lang="en-US"/>
        </a:p>
      </dgm:t>
    </dgm:pt>
    <dgm:pt modelId="{C319C72D-A04E-422F-9DD4-17AEB927DD34}">
      <dgm:prSet phldrT="[Text]"/>
      <dgm:spPr/>
      <dgm:t>
        <a:bodyPr/>
        <a:lstStyle/>
        <a:p>
          <a:r>
            <a:rPr lang="en-US" dirty="0"/>
            <a:t>Entity</a:t>
          </a:r>
        </a:p>
      </dgm:t>
    </dgm:pt>
    <dgm:pt modelId="{070933B3-55B1-4B8E-940B-510716B5D616}" type="parTrans" cxnId="{A0EFF4F0-0E54-4260-A609-82C2309E74BB}">
      <dgm:prSet/>
      <dgm:spPr/>
      <dgm:t>
        <a:bodyPr/>
        <a:lstStyle/>
        <a:p>
          <a:endParaRPr lang="en-US"/>
        </a:p>
      </dgm:t>
    </dgm:pt>
    <dgm:pt modelId="{FC244D4F-5F54-44EC-AA15-8C3D60E676CA}" type="sibTrans" cxnId="{A0EFF4F0-0E54-4260-A609-82C2309E74BB}">
      <dgm:prSet/>
      <dgm:spPr/>
      <dgm:t>
        <a:bodyPr/>
        <a:lstStyle/>
        <a:p>
          <a:endParaRPr lang="en-US"/>
        </a:p>
      </dgm:t>
    </dgm:pt>
    <dgm:pt modelId="{7A3612AA-892F-427A-A882-F4AC7BB77627}" type="pres">
      <dgm:prSet presAssocID="{CDD7E70A-6DA7-407B-AA18-813C290D5809}" presName="mainComposite" presStyleCnt="0">
        <dgm:presLayoutVars>
          <dgm:chPref val="1"/>
          <dgm:dir/>
          <dgm:animOne val="branch"/>
          <dgm:animLvl val="lvl"/>
          <dgm:resizeHandles val="exact"/>
        </dgm:presLayoutVars>
      </dgm:prSet>
      <dgm:spPr/>
      <dgm:t>
        <a:bodyPr/>
        <a:lstStyle/>
        <a:p>
          <a:endParaRPr lang="en-US"/>
        </a:p>
      </dgm:t>
    </dgm:pt>
    <dgm:pt modelId="{D9C9E363-6A95-4DF6-8D74-ACF519DF7C1B}" type="pres">
      <dgm:prSet presAssocID="{CDD7E70A-6DA7-407B-AA18-813C290D5809}" presName="hierFlow" presStyleCnt="0"/>
      <dgm:spPr/>
    </dgm:pt>
    <dgm:pt modelId="{9AB6EFF5-FF9A-469B-AE10-08C8A0A63968}" type="pres">
      <dgm:prSet presAssocID="{CDD7E70A-6DA7-407B-AA18-813C290D5809}" presName="firstBuf" presStyleCnt="0"/>
      <dgm:spPr/>
    </dgm:pt>
    <dgm:pt modelId="{63FC4B0D-56A5-457C-A2E5-F55DF7DCE733}" type="pres">
      <dgm:prSet presAssocID="{CDD7E70A-6DA7-407B-AA18-813C290D5809}" presName="hierChild1" presStyleCnt="0">
        <dgm:presLayoutVars>
          <dgm:chPref val="1"/>
          <dgm:animOne val="branch"/>
          <dgm:animLvl val="lvl"/>
        </dgm:presLayoutVars>
      </dgm:prSet>
      <dgm:spPr/>
    </dgm:pt>
    <dgm:pt modelId="{5834AAAD-1CAF-40CC-81CF-114BDD3B5628}" type="pres">
      <dgm:prSet presAssocID="{245171A7-E500-49B2-8799-0646DDA26A8E}" presName="Name17" presStyleCnt="0"/>
      <dgm:spPr/>
    </dgm:pt>
    <dgm:pt modelId="{28E96CA5-BD5D-4837-A6CD-8EDEDFAF88D2}" type="pres">
      <dgm:prSet presAssocID="{245171A7-E500-49B2-8799-0646DDA26A8E}" presName="level1Shape" presStyleLbl="node0" presStyleIdx="0" presStyleCnt="1">
        <dgm:presLayoutVars>
          <dgm:chPref val="3"/>
        </dgm:presLayoutVars>
      </dgm:prSet>
      <dgm:spPr/>
      <dgm:t>
        <a:bodyPr/>
        <a:lstStyle/>
        <a:p>
          <a:endParaRPr lang="en-US"/>
        </a:p>
      </dgm:t>
    </dgm:pt>
    <dgm:pt modelId="{6F296E87-4D4F-4D05-9890-295A6A5E5E7A}" type="pres">
      <dgm:prSet presAssocID="{245171A7-E500-49B2-8799-0646DDA26A8E}" presName="hierChild2" presStyleCnt="0"/>
      <dgm:spPr/>
    </dgm:pt>
    <dgm:pt modelId="{76012C77-9113-4349-B5F9-449360655D80}" type="pres">
      <dgm:prSet presAssocID="{F83BC854-8D10-4C62-921F-B3B84A333EE2}" presName="Name25" presStyleLbl="parChTrans1D2" presStyleIdx="0" presStyleCnt="2"/>
      <dgm:spPr/>
      <dgm:t>
        <a:bodyPr/>
        <a:lstStyle/>
        <a:p>
          <a:endParaRPr lang="en-US"/>
        </a:p>
      </dgm:t>
    </dgm:pt>
    <dgm:pt modelId="{B4A77E48-A54F-4AD8-B83C-CCD7FBBD08B4}" type="pres">
      <dgm:prSet presAssocID="{F83BC854-8D10-4C62-921F-B3B84A333EE2}" presName="connTx" presStyleLbl="parChTrans1D2" presStyleIdx="0" presStyleCnt="2"/>
      <dgm:spPr/>
      <dgm:t>
        <a:bodyPr/>
        <a:lstStyle/>
        <a:p>
          <a:endParaRPr lang="en-US"/>
        </a:p>
      </dgm:t>
    </dgm:pt>
    <dgm:pt modelId="{29A82C82-8938-406B-B570-A786D4F8762A}" type="pres">
      <dgm:prSet presAssocID="{19112E49-894E-4609-A0CD-4542279820C7}" presName="Name30" presStyleCnt="0"/>
      <dgm:spPr/>
    </dgm:pt>
    <dgm:pt modelId="{624C10E7-8703-4F4E-AD43-CB1E47D2853B}" type="pres">
      <dgm:prSet presAssocID="{19112E49-894E-4609-A0CD-4542279820C7}" presName="level2Shape" presStyleLbl="node2" presStyleIdx="0" presStyleCnt="2"/>
      <dgm:spPr/>
      <dgm:t>
        <a:bodyPr/>
        <a:lstStyle/>
        <a:p>
          <a:endParaRPr lang="en-US"/>
        </a:p>
      </dgm:t>
    </dgm:pt>
    <dgm:pt modelId="{B7B8BB8F-F6BF-4E75-A2BB-DC25E665EFB2}" type="pres">
      <dgm:prSet presAssocID="{19112E49-894E-4609-A0CD-4542279820C7}" presName="hierChild3" presStyleCnt="0"/>
      <dgm:spPr/>
    </dgm:pt>
    <dgm:pt modelId="{ECCF55FE-E091-4C2E-BD8B-050FEBCD62F1}" type="pres">
      <dgm:prSet presAssocID="{1AFFFA50-D422-4F1E-B873-7CC977908399}" presName="Name25" presStyleLbl="parChTrans1D3" presStyleIdx="0" presStyleCnt="3"/>
      <dgm:spPr/>
      <dgm:t>
        <a:bodyPr/>
        <a:lstStyle/>
        <a:p>
          <a:endParaRPr lang="en-US"/>
        </a:p>
      </dgm:t>
    </dgm:pt>
    <dgm:pt modelId="{C6D45DC1-C3D7-4CC2-8C2A-8B8038C28396}" type="pres">
      <dgm:prSet presAssocID="{1AFFFA50-D422-4F1E-B873-7CC977908399}" presName="connTx" presStyleLbl="parChTrans1D3" presStyleIdx="0" presStyleCnt="3"/>
      <dgm:spPr/>
      <dgm:t>
        <a:bodyPr/>
        <a:lstStyle/>
        <a:p>
          <a:endParaRPr lang="en-US"/>
        </a:p>
      </dgm:t>
    </dgm:pt>
    <dgm:pt modelId="{C2F958B4-2021-4E91-A4CF-7D7061662CCF}" type="pres">
      <dgm:prSet presAssocID="{7082E130-EC41-4CA1-97A0-CC5E47A455EE}" presName="Name30" presStyleCnt="0"/>
      <dgm:spPr/>
    </dgm:pt>
    <dgm:pt modelId="{9D54B091-3721-408B-8907-31301251CF4C}" type="pres">
      <dgm:prSet presAssocID="{7082E130-EC41-4CA1-97A0-CC5E47A455EE}" presName="level2Shape" presStyleLbl="node3" presStyleIdx="0" presStyleCnt="3"/>
      <dgm:spPr/>
      <dgm:t>
        <a:bodyPr/>
        <a:lstStyle/>
        <a:p>
          <a:endParaRPr lang="en-US"/>
        </a:p>
      </dgm:t>
    </dgm:pt>
    <dgm:pt modelId="{D3D82A80-7E0D-4B8F-BB93-B74196CC45CB}" type="pres">
      <dgm:prSet presAssocID="{7082E130-EC41-4CA1-97A0-CC5E47A455EE}" presName="hierChild3" presStyleCnt="0"/>
      <dgm:spPr/>
    </dgm:pt>
    <dgm:pt modelId="{FA3D27E9-5660-4F4C-AE53-CE9BCDFF2D8B}" type="pres">
      <dgm:prSet presAssocID="{16DF3786-3768-4143-A37F-A363B8549C26}" presName="Name25" presStyleLbl="parChTrans1D3" presStyleIdx="1" presStyleCnt="3"/>
      <dgm:spPr/>
      <dgm:t>
        <a:bodyPr/>
        <a:lstStyle/>
        <a:p>
          <a:endParaRPr lang="en-US"/>
        </a:p>
      </dgm:t>
    </dgm:pt>
    <dgm:pt modelId="{919475EE-FC75-45CF-920B-1B6BC820AFB1}" type="pres">
      <dgm:prSet presAssocID="{16DF3786-3768-4143-A37F-A363B8549C26}" presName="connTx" presStyleLbl="parChTrans1D3" presStyleIdx="1" presStyleCnt="3"/>
      <dgm:spPr/>
      <dgm:t>
        <a:bodyPr/>
        <a:lstStyle/>
        <a:p>
          <a:endParaRPr lang="en-US"/>
        </a:p>
      </dgm:t>
    </dgm:pt>
    <dgm:pt modelId="{B0831FF7-25F9-4272-AAF4-A5C292CFCE8A}" type="pres">
      <dgm:prSet presAssocID="{CC33ECBD-B1AF-4223-BB72-7683657C5E5D}" presName="Name30" presStyleCnt="0"/>
      <dgm:spPr/>
    </dgm:pt>
    <dgm:pt modelId="{401F70FB-9DF7-4DD9-B7BB-C5A3C97109F8}" type="pres">
      <dgm:prSet presAssocID="{CC33ECBD-B1AF-4223-BB72-7683657C5E5D}" presName="level2Shape" presStyleLbl="node3" presStyleIdx="1" presStyleCnt="3"/>
      <dgm:spPr/>
      <dgm:t>
        <a:bodyPr/>
        <a:lstStyle/>
        <a:p>
          <a:endParaRPr lang="en-US"/>
        </a:p>
      </dgm:t>
    </dgm:pt>
    <dgm:pt modelId="{398766C8-853F-4E3B-9AD1-7DFC55F6A619}" type="pres">
      <dgm:prSet presAssocID="{CC33ECBD-B1AF-4223-BB72-7683657C5E5D}" presName="hierChild3" presStyleCnt="0"/>
      <dgm:spPr/>
    </dgm:pt>
    <dgm:pt modelId="{436E080F-DCE4-4910-9605-01DA34F40ABB}" type="pres">
      <dgm:prSet presAssocID="{1B0ED283-0B55-4416-BFCA-18AA63B8C9C5}" presName="Name25" presStyleLbl="parChTrans1D2" presStyleIdx="1" presStyleCnt="2"/>
      <dgm:spPr/>
      <dgm:t>
        <a:bodyPr/>
        <a:lstStyle/>
        <a:p>
          <a:endParaRPr lang="en-US"/>
        </a:p>
      </dgm:t>
    </dgm:pt>
    <dgm:pt modelId="{72BADAC2-4B36-4F6A-A404-175AF7C7EA07}" type="pres">
      <dgm:prSet presAssocID="{1B0ED283-0B55-4416-BFCA-18AA63B8C9C5}" presName="connTx" presStyleLbl="parChTrans1D2" presStyleIdx="1" presStyleCnt="2"/>
      <dgm:spPr/>
      <dgm:t>
        <a:bodyPr/>
        <a:lstStyle/>
        <a:p>
          <a:endParaRPr lang="en-US"/>
        </a:p>
      </dgm:t>
    </dgm:pt>
    <dgm:pt modelId="{BC2274FE-5315-4A42-B69F-BCFAA384CD4C}" type="pres">
      <dgm:prSet presAssocID="{4AD80A78-FC2E-46CD-817A-7295DFA60604}" presName="Name30" presStyleCnt="0"/>
      <dgm:spPr/>
    </dgm:pt>
    <dgm:pt modelId="{A483D88E-07D3-4013-B808-A02805EBB03B}" type="pres">
      <dgm:prSet presAssocID="{4AD80A78-FC2E-46CD-817A-7295DFA60604}" presName="level2Shape" presStyleLbl="node2" presStyleIdx="1" presStyleCnt="2"/>
      <dgm:spPr/>
      <dgm:t>
        <a:bodyPr/>
        <a:lstStyle/>
        <a:p>
          <a:endParaRPr lang="en-US"/>
        </a:p>
      </dgm:t>
    </dgm:pt>
    <dgm:pt modelId="{8F4B4784-3D69-41A9-A1E5-C60454BF15A3}" type="pres">
      <dgm:prSet presAssocID="{4AD80A78-FC2E-46CD-817A-7295DFA60604}" presName="hierChild3" presStyleCnt="0"/>
      <dgm:spPr/>
    </dgm:pt>
    <dgm:pt modelId="{804ECCA8-8A45-4750-8640-7490833E2297}" type="pres">
      <dgm:prSet presAssocID="{8C091756-76E4-4AAE-8F5E-A0AFF954B80D}" presName="Name25" presStyleLbl="parChTrans1D3" presStyleIdx="2" presStyleCnt="3"/>
      <dgm:spPr/>
      <dgm:t>
        <a:bodyPr/>
        <a:lstStyle/>
        <a:p>
          <a:endParaRPr lang="en-US"/>
        </a:p>
      </dgm:t>
    </dgm:pt>
    <dgm:pt modelId="{0F7C9ACE-68E8-4E6C-A268-D0C84A9E969D}" type="pres">
      <dgm:prSet presAssocID="{8C091756-76E4-4AAE-8F5E-A0AFF954B80D}" presName="connTx" presStyleLbl="parChTrans1D3" presStyleIdx="2" presStyleCnt="3"/>
      <dgm:spPr/>
      <dgm:t>
        <a:bodyPr/>
        <a:lstStyle/>
        <a:p>
          <a:endParaRPr lang="en-US"/>
        </a:p>
      </dgm:t>
    </dgm:pt>
    <dgm:pt modelId="{D4D52713-3174-4375-9CB2-C78EB3FB4757}" type="pres">
      <dgm:prSet presAssocID="{D0E03C20-89FB-42B7-BDC3-4BB487680967}" presName="Name30" presStyleCnt="0"/>
      <dgm:spPr/>
    </dgm:pt>
    <dgm:pt modelId="{BF6CFA09-48A2-41B3-8CCE-2F716EFE06B8}" type="pres">
      <dgm:prSet presAssocID="{D0E03C20-89FB-42B7-BDC3-4BB487680967}" presName="level2Shape" presStyleLbl="node3" presStyleIdx="2" presStyleCnt="3"/>
      <dgm:spPr/>
      <dgm:t>
        <a:bodyPr/>
        <a:lstStyle/>
        <a:p>
          <a:endParaRPr lang="en-US"/>
        </a:p>
      </dgm:t>
    </dgm:pt>
    <dgm:pt modelId="{AAAAC3DC-C84D-4AAA-8E9F-2530197C3E0E}" type="pres">
      <dgm:prSet presAssocID="{D0E03C20-89FB-42B7-BDC3-4BB487680967}" presName="hierChild3" presStyleCnt="0"/>
      <dgm:spPr/>
    </dgm:pt>
    <dgm:pt modelId="{49D1A24B-467E-4C05-8A3C-680CE4333B3D}" type="pres">
      <dgm:prSet presAssocID="{CDD7E70A-6DA7-407B-AA18-813C290D5809}" presName="bgShapesFlow" presStyleCnt="0"/>
      <dgm:spPr/>
    </dgm:pt>
    <dgm:pt modelId="{9EFFDC86-A5CD-4904-A3F0-3CE77C38EC4F}" type="pres">
      <dgm:prSet presAssocID="{C8E10074-080A-4A35-B7C2-5509A3ABFD17}" presName="rectComp" presStyleCnt="0"/>
      <dgm:spPr/>
    </dgm:pt>
    <dgm:pt modelId="{0BD275D0-7DD2-4EC4-8694-3041E16A335E}" type="pres">
      <dgm:prSet presAssocID="{C8E10074-080A-4A35-B7C2-5509A3ABFD17}" presName="bgRect" presStyleLbl="bgShp" presStyleIdx="0" presStyleCnt="3"/>
      <dgm:spPr/>
      <dgm:t>
        <a:bodyPr/>
        <a:lstStyle/>
        <a:p>
          <a:endParaRPr lang="en-US"/>
        </a:p>
      </dgm:t>
    </dgm:pt>
    <dgm:pt modelId="{2F3E8333-7ABF-43DB-8D72-857F8280C4BC}" type="pres">
      <dgm:prSet presAssocID="{C8E10074-080A-4A35-B7C2-5509A3ABFD17}" presName="bgRectTx" presStyleLbl="bgShp" presStyleIdx="0" presStyleCnt="3">
        <dgm:presLayoutVars>
          <dgm:bulletEnabled val="1"/>
        </dgm:presLayoutVars>
      </dgm:prSet>
      <dgm:spPr/>
      <dgm:t>
        <a:bodyPr/>
        <a:lstStyle/>
        <a:p>
          <a:endParaRPr lang="en-US"/>
        </a:p>
      </dgm:t>
    </dgm:pt>
    <dgm:pt modelId="{3CE6FB4A-9CD0-4CBF-BF84-3B846D87F1CB}" type="pres">
      <dgm:prSet presAssocID="{C8E10074-080A-4A35-B7C2-5509A3ABFD17}" presName="spComp" presStyleCnt="0"/>
      <dgm:spPr/>
    </dgm:pt>
    <dgm:pt modelId="{DAFFD4B5-11CF-4F12-BBA0-DFEF04FC4358}" type="pres">
      <dgm:prSet presAssocID="{C8E10074-080A-4A35-B7C2-5509A3ABFD17}" presName="hSp" presStyleCnt="0"/>
      <dgm:spPr/>
    </dgm:pt>
    <dgm:pt modelId="{0B3FE5BE-24D5-453C-8FD8-AFF07800DAAC}" type="pres">
      <dgm:prSet presAssocID="{B8EE3699-35E1-4AEE-BC7E-99967A3F09C3}" presName="rectComp" presStyleCnt="0"/>
      <dgm:spPr/>
    </dgm:pt>
    <dgm:pt modelId="{98C266E4-84A3-4C40-99F6-286A6E141E33}" type="pres">
      <dgm:prSet presAssocID="{B8EE3699-35E1-4AEE-BC7E-99967A3F09C3}" presName="bgRect" presStyleLbl="bgShp" presStyleIdx="1" presStyleCnt="3"/>
      <dgm:spPr/>
      <dgm:t>
        <a:bodyPr/>
        <a:lstStyle/>
        <a:p>
          <a:endParaRPr lang="en-US"/>
        </a:p>
      </dgm:t>
    </dgm:pt>
    <dgm:pt modelId="{A88CDCD1-FA2A-41BD-A769-EB4393BC8FEF}" type="pres">
      <dgm:prSet presAssocID="{B8EE3699-35E1-4AEE-BC7E-99967A3F09C3}" presName="bgRectTx" presStyleLbl="bgShp" presStyleIdx="1" presStyleCnt="3">
        <dgm:presLayoutVars>
          <dgm:bulletEnabled val="1"/>
        </dgm:presLayoutVars>
      </dgm:prSet>
      <dgm:spPr/>
      <dgm:t>
        <a:bodyPr/>
        <a:lstStyle/>
        <a:p>
          <a:endParaRPr lang="en-US"/>
        </a:p>
      </dgm:t>
    </dgm:pt>
    <dgm:pt modelId="{44719728-3F53-4FB1-BA77-CEA734AAE0E6}" type="pres">
      <dgm:prSet presAssocID="{B8EE3699-35E1-4AEE-BC7E-99967A3F09C3}" presName="spComp" presStyleCnt="0"/>
      <dgm:spPr/>
    </dgm:pt>
    <dgm:pt modelId="{2D4DAD9D-74DD-45F1-AADD-D26CE59C9C17}" type="pres">
      <dgm:prSet presAssocID="{B8EE3699-35E1-4AEE-BC7E-99967A3F09C3}" presName="hSp" presStyleCnt="0"/>
      <dgm:spPr/>
    </dgm:pt>
    <dgm:pt modelId="{A5F3C152-3562-4CD5-A84F-DEA6CAED3359}" type="pres">
      <dgm:prSet presAssocID="{C319C72D-A04E-422F-9DD4-17AEB927DD34}" presName="rectComp" presStyleCnt="0"/>
      <dgm:spPr/>
    </dgm:pt>
    <dgm:pt modelId="{6E87CF1C-47F4-499D-94CC-225909D1644C}" type="pres">
      <dgm:prSet presAssocID="{C319C72D-A04E-422F-9DD4-17AEB927DD34}" presName="bgRect" presStyleLbl="bgShp" presStyleIdx="2" presStyleCnt="3"/>
      <dgm:spPr/>
      <dgm:t>
        <a:bodyPr/>
        <a:lstStyle/>
        <a:p>
          <a:endParaRPr lang="en-US"/>
        </a:p>
      </dgm:t>
    </dgm:pt>
    <dgm:pt modelId="{3E5B8CDF-02B1-40B9-889A-9D64385A0979}" type="pres">
      <dgm:prSet presAssocID="{C319C72D-A04E-422F-9DD4-17AEB927DD34}" presName="bgRectTx" presStyleLbl="bgShp" presStyleIdx="2" presStyleCnt="3">
        <dgm:presLayoutVars>
          <dgm:bulletEnabled val="1"/>
        </dgm:presLayoutVars>
      </dgm:prSet>
      <dgm:spPr/>
      <dgm:t>
        <a:bodyPr/>
        <a:lstStyle/>
        <a:p>
          <a:endParaRPr lang="en-US"/>
        </a:p>
      </dgm:t>
    </dgm:pt>
  </dgm:ptLst>
  <dgm:cxnLst>
    <dgm:cxn modelId="{62FD2084-313E-48A9-BDAD-EDA74E992D0A}" type="presOf" srcId="{8C091756-76E4-4AAE-8F5E-A0AFF954B80D}" destId="{804ECCA8-8A45-4750-8640-7490833E2297}" srcOrd="0" destOrd="0" presId="urn:microsoft.com/office/officeart/2005/8/layout/hierarchy5"/>
    <dgm:cxn modelId="{D0ECF1F1-2784-4EE1-9B96-B8C9E49F66B7}" type="presOf" srcId="{CC33ECBD-B1AF-4223-BB72-7683657C5E5D}" destId="{401F70FB-9DF7-4DD9-B7BB-C5A3C97109F8}" srcOrd="0" destOrd="0" presId="urn:microsoft.com/office/officeart/2005/8/layout/hierarchy5"/>
    <dgm:cxn modelId="{F49B74C9-EAB8-47C5-83EE-A8AA6C3B4350}" srcId="{245171A7-E500-49B2-8799-0646DDA26A8E}" destId="{4AD80A78-FC2E-46CD-817A-7295DFA60604}" srcOrd="1" destOrd="0" parTransId="{1B0ED283-0B55-4416-BFCA-18AA63B8C9C5}" sibTransId="{18F80A5A-EA5D-40C6-B91D-31BE1472B1F9}"/>
    <dgm:cxn modelId="{1202DB4F-7D6D-4E08-8067-81AB408579BA}" type="presOf" srcId="{CDD7E70A-6DA7-407B-AA18-813C290D5809}" destId="{7A3612AA-892F-427A-A882-F4AC7BB77627}" srcOrd="0" destOrd="0" presId="urn:microsoft.com/office/officeart/2005/8/layout/hierarchy5"/>
    <dgm:cxn modelId="{175F851B-3BFC-407C-ABEE-F9FB638F7FA1}" type="presOf" srcId="{8C091756-76E4-4AAE-8F5E-A0AFF954B80D}" destId="{0F7C9ACE-68E8-4E6C-A268-D0C84A9E969D}" srcOrd="1" destOrd="0" presId="urn:microsoft.com/office/officeart/2005/8/layout/hierarchy5"/>
    <dgm:cxn modelId="{C2A4257B-6A6C-4D74-9C5B-E7D9919B3A5A}" type="presOf" srcId="{16DF3786-3768-4143-A37F-A363B8549C26}" destId="{FA3D27E9-5660-4F4C-AE53-CE9BCDFF2D8B}" srcOrd="0" destOrd="0" presId="urn:microsoft.com/office/officeart/2005/8/layout/hierarchy5"/>
    <dgm:cxn modelId="{939042C3-14C4-41CD-B862-D6B9BB43B930}" type="presOf" srcId="{1B0ED283-0B55-4416-BFCA-18AA63B8C9C5}" destId="{436E080F-DCE4-4910-9605-01DA34F40ABB}" srcOrd="0" destOrd="0" presId="urn:microsoft.com/office/officeart/2005/8/layout/hierarchy5"/>
    <dgm:cxn modelId="{E2561F1F-E9A4-4680-933B-9CB1C8D9BDC0}" type="presOf" srcId="{D0E03C20-89FB-42B7-BDC3-4BB487680967}" destId="{BF6CFA09-48A2-41B3-8CCE-2F716EFE06B8}" srcOrd="0" destOrd="0" presId="urn:microsoft.com/office/officeart/2005/8/layout/hierarchy5"/>
    <dgm:cxn modelId="{4934D662-171B-4D6C-B807-98955B684A51}" srcId="{19112E49-894E-4609-A0CD-4542279820C7}" destId="{CC33ECBD-B1AF-4223-BB72-7683657C5E5D}" srcOrd="1" destOrd="0" parTransId="{16DF3786-3768-4143-A37F-A363B8549C26}" sibTransId="{C90F3095-CB34-4AFE-800E-3C4906E650F5}"/>
    <dgm:cxn modelId="{383E2FB6-3EFD-418F-A264-D75008C48EE1}" srcId="{19112E49-894E-4609-A0CD-4542279820C7}" destId="{7082E130-EC41-4CA1-97A0-CC5E47A455EE}" srcOrd="0" destOrd="0" parTransId="{1AFFFA50-D422-4F1E-B873-7CC977908399}" sibTransId="{67A0AB4C-7F35-4555-B070-ABF4548A048A}"/>
    <dgm:cxn modelId="{720B6FA4-E4CC-4A99-AC83-CECDB5BDB571}" type="presOf" srcId="{1B0ED283-0B55-4416-BFCA-18AA63B8C9C5}" destId="{72BADAC2-4B36-4F6A-A404-175AF7C7EA07}" srcOrd="1" destOrd="0" presId="urn:microsoft.com/office/officeart/2005/8/layout/hierarchy5"/>
    <dgm:cxn modelId="{2CC6B99A-7AE4-431A-9562-9F765615BDB1}" type="presOf" srcId="{C8E10074-080A-4A35-B7C2-5509A3ABFD17}" destId="{0BD275D0-7DD2-4EC4-8694-3041E16A335E}" srcOrd="0" destOrd="0" presId="urn:microsoft.com/office/officeart/2005/8/layout/hierarchy5"/>
    <dgm:cxn modelId="{D28F3049-8D77-44AD-904E-D8CAD1208AD6}" type="presOf" srcId="{245171A7-E500-49B2-8799-0646DDA26A8E}" destId="{28E96CA5-BD5D-4837-A6CD-8EDEDFAF88D2}" srcOrd="0" destOrd="0" presId="urn:microsoft.com/office/officeart/2005/8/layout/hierarchy5"/>
    <dgm:cxn modelId="{E527D2C3-1EC8-45FC-A7BF-E5BB1F1429A8}" type="presOf" srcId="{F83BC854-8D10-4C62-921F-B3B84A333EE2}" destId="{B4A77E48-A54F-4AD8-B83C-CCD7FBBD08B4}" srcOrd="1" destOrd="0" presId="urn:microsoft.com/office/officeart/2005/8/layout/hierarchy5"/>
    <dgm:cxn modelId="{93276A28-3367-4338-8FF2-4CFFD76D6323}" srcId="{245171A7-E500-49B2-8799-0646DDA26A8E}" destId="{19112E49-894E-4609-A0CD-4542279820C7}" srcOrd="0" destOrd="0" parTransId="{F83BC854-8D10-4C62-921F-B3B84A333EE2}" sibTransId="{EF6522F3-063E-4EAE-A244-0AC800ED2CF2}"/>
    <dgm:cxn modelId="{ABAB8774-3A95-4E64-9C58-420E160D4C27}" srcId="{4AD80A78-FC2E-46CD-817A-7295DFA60604}" destId="{D0E03C20-89FB-42B7-BDC3-4BB487680967}" srcOrd="0" destOrd="0" parTransId="{8C091756-76E4-4AAE-8F5E-A0AFF954B80D}" sibTransId="{40494065-901B-4142-83D1-0FD972AEEDEF}"/>
    <dgm:cxn modelId="{797C75AB-84E7-4272-8F1F-CBD5ED3C3192}" type="presOf" srcId="{C319C72D-A04E-422F-9DD4-17AEB927DD34}" destId="{3E5B8CDF-02B1-40B9-889A-9D64385A0979}" srcOrd="1" destOrd="0" presId="urn:microsoft.com/office/officeart/2005/8/layout/hierarchy5"/>
    <dgm:cxn modelId="{53252C11-257E-4F61-A47B-20B92FDE59CE}" type="presOf" srcId="{4AD80A78-FC2E-46CD-817A-7295DFA60604}" destId="{A483D88E-07D3-4013-B808-A02805EBB03B}" srcOrd="0" destOrd="0" presId="urn:microsoft.com/office/officeart/2005/8/layout/hierarchy5"/>
    <dgm:cxn modelId="{5946252C-033D-485B-8E79-99D4A35DF403}" type="presOf" srcId="{7082E130-EC41-4CA1-97A0-CC5E47A455EE}" destId="{9D54B091-3721-408B-8907-31301251CF4C}" srcOrd="0" destOrd="0" presId="urn:microsoft.com/office/officeart/2005/8/layout/hierarchy5"/>
    <dgm:cxn modelId="{23BC229C-1E38-462E-BEE2-B95C5A71DEA6}" srcId="{CDD7E70A-6DA7-407B-AA18-813C290D5809}" destId="{C8E10074-080A-4A35-B7C2-5509A3ABFD17}" srcOrd="1" destOrd="0" parTransId="{2454695E-F5CA-4C45-A35F-FFE0EF848827}" sibTransId="{4AE80A56-7B49-4711-8E5B-33BC30DD5E8A}"/>
    <dgm:cxn modelId="{43AC91A8-6A79-4E87-ACB8-ECFCA90A5FC5}" srcId="{CDD7E70A-6DA7-407B-AA18-813C290D5809}" destId="{245171A7-E500-49B2-8799-0646DDA26A8E}" srcOrd="0" destOrd="0" parTransId="{880AF1DD-7B3B-4BD4-B5D2-BDD7BA52476C}" sibTransId="{6C9D58CC-97B8-42A0-9016-E7C3DD092F56}"/>
    <dgm:cxn modelId="{AB7FE6F8-B0EF-4FA1-88CC-27BB3943AB70}" type="presOf" srcId="{F83BC854-8D10-4C62-921F-B3B84A333EE2}" destId="{76012C77-9113-4349-B5F9-449360655D80}" srcOrd="0" destOrd="0" presId="urn:microsoft.com/office/officeart/2005/8/layout/hierarchy5"/>
    <dgm:cxn modelId="{0665D325-E0E7-4C8B-914D-7E0C666416DE}" type="presOf" srcId="{B8EE3699-35E1-4AEE-BC7E-99967A3F09C3}" destId="{A88CDCD1-FA2A-41BD-A769-EB4393BC8FEF}" srcOrd="1" destOrd="0" presId="urn:microsoft.com/office/officeart/2005/8/layout/hierarchy5"/>
    <dgm:cxn modelId="{69FC2403-82B1-4319-823E-3DA5AF7CD8FA}" srcId="{CDD7E70A-6DA7-407B-AA18-813C290D5809}" destId="{B8EE3699-35E1-4AEE-BC7E-99967A3F09C3}" srcOrd="2" destOrd="0" parTransId="{3BB0604D-FACB-4BF4-937C-AAAD773FE577}" sibTransId="{51924D46-E0D0-4C12-823B-5A87095FF67A}"/>
    <dgm:cxn modelId="{BD972EB9-DFF5-46AB-8FB8-D0DB65FC78C8}" type="presOf" srcId="{16DF3786-3768-4143-A37F-A363B8549C26}" destId="{919475EE-FC75-45CF-920B-1B6BC820AFB1}" srcOrd="1" destOrd="0" presId="urn:microsoft.com/office/officeart/2005/8/layout/hierarchy5"/>
    <dgm:cxn modelId="{C13956E0-8F0C-4877-8823-A130A1D27FEF}" type="presOf" srcId="{C319C72D-A04E-422F-9DD4-17AEB927DD34}" destId="{6E87CF1C-47F4-499D-94CC-225909D1644C}" srcOrd="0" destOrd="0" presId="urn:microsoft.com/office/officeart/2005/8/layout/hierarchy5"/>
    <dgm:cxn modelId="{69B5791F-2713-4F77-9EEC-8615BBB42775}" type="presOf" srcId="{1AFFFA50-D422-4F1E-B873-7CC977908399}" destId="{C6D45DC1-C3D7-4CC2-8C2A-8B8038C28396}" srcOrd="1" destOrd="0" presId="urn:microsoft.com/office/officeart/2005/8/layout/hierarchy5"/>
    <dgm:cxn modelId="{C4E1EA0E-5800-4D41-AA6E-28CCB7FFB432}" type="presOf" srcId="{B8EE3699-35E1-4AEE-BC7E-99967A3F09C3}" destId="{98C266E4-84A3-4C40-99F6-286A6E141E33}" srcOrd="0" destOrd="0" presId="urn:microsoft.com/office/officeart/2005/8/layout/hierarchy5"/>
    <dgm:cxn modelId="{C3A0C39A-A0DE-43C9-9F99-E8FEFD7A2B97}" type="presOf" srcId="{C8E10074-080A-4A35-B7C2-5509A3ABFD17}" destId="{2F3E8333-7ABF-43DB-8D72-857F8280C4BC}" srcOrd="1" destOrd="0" presId="urn:microsoft.com/office/officeart/2005/8/layout/hierarchy5"/>
    <dgm:cxn modelId="{3197D268-D7DF-44DE-B82C-57B224711EFC}" type="presOf" srcId="{19112E49-894E-4609-A0CD-4542279820C7}" destId="{624C10E7-8703-4F4E-AD43-CB1E47D2853B}" srcOrd="0" destOrd="0" presId="urn:microsoft.com/office/officeart/2005/8/layout/hierarchy5"/>
    <dgm:cxn modelId="{B1CA9C50-8A99-4744-8262-06A0A33E7EB1}" type="presOf" srcId="{1AFFFA50-D422-4F1E-B873-7CC977908399}" destId="{ECCF55FE-E091-4C2E-BD8B-050FEBCD62F1}" srcOrd="0" destOrd="0" presId="urn:microsoft.com/office/officeart/2005/8/layout/hierarchy5"/>
    <dgm:cxn modelId="{A0EFF4F0-0E54-4260-A609-82C2309E74BB}" srcId="{CDD7E70A-6DA7-407B-AA18-813C290D5809}" destId="{C319C72D-A04E-422F-9DD4-17AEB927DD34}" srcOrd="3" destOrd="0" parTransId="{070933B3-55B1-4B8E-940B-510716B5D616}" sibTransId="{FC244D4F-5F54-44EC-AA15-8C3D60E676CA}"/>
    <dgm:cxn modelId="{67CA5876-5A27-4A36-BDA6-12580A268244}" type="presParOf" srcId="{7A3612AA-892F-427A-A882-F4AC7BB77627}" destId="{D9C9E363-6A95-4DF6-8D74-ACF519DF7C1B}" srcOrd="0" destOrd="0" presId="urn:microsoft.com/office/officeart/2005/8/layout/hierarchy5"/>
    <dgm:cxn modelId="{E8358293-4992-48F8-B531-1A851D591E21}" type="presParOf" srcId="{D9C9E363-6A95-4DF6-8D74-ACF519DF7C1B}" destId="{9AB6EFF5-FF9A-469B-AE10-08C8A0A63968}" srcOrd="0" destOrd="0" presId="urn:microsoft.com/office/officeart/2005/8/layout/hierarchy5"/>
    <dgm:cxn modelId="{040BCD79-F453-484C-9D8A-66E00043355E}" type="presParOf" srcId="{D9C9E363-6A95-4DF6-8D74-ACF519DF7C1B}" destId="{63FC4B0D-56A5-457C-A2E5-F55DF7DCE733}" srcOrd="1" destOrd="0" presId="urn:microsoft.com/office/officeart/2005/8/layout/hierarchy5"/>
    <dgm:cxn modelId="{35553AAB-CBAC-4686-A3E5-9BFC5853A6EA}" type="presParOf" srcId="{63FC4B0D-56A5-457C-A2E5-F55DF7DCE733}" destId="{5834AAAD-1CAF-40CC-81CF-114BDD3B5628}" srcOrd="0" destOrd="0" presId="urn:microsoft.com/office/officeart/2005/8/layout/hierarchy5"/>
    <dgm:cxn modelId="{F1100DEB-6B52-4FEF-A58A-53C77CCC9977}" type="presParOf" srcId="{5834AAAD-1CAF-40CC-81CF-114BDD3B5628}" destId="{28E96CA5-BD5D-4837-A6CD-8EDEDFAF88D2}" srcOrd="0" destOrd="0" presId="urn:microsoft.com/office/officeart/2005/8/layout/hierarchy5"/>
    <dgm:cxn modelId="{9AC5B5BD-3934-4CDA-ABD3-28E00F8DDFC4}" type="presParOf" srcId="{5834AAAD-1CAF-40CC-81CF-114BDD3B5628}" destId="{6F296E87-4D4F-4D05-9890-295A6A5E5E7A}" srcOrd="1" destOrd="0" presId="urn:microsoft.com/office/officeart/2005/8/layout/hierarchy5"/>
    <dgm:cxn modelId="{A95AD69C-6CE6-470A-BE44-831E92115463}" type="presParOf" srcId="{6F296E87-4D4F-4D05-9890-295A6A5E5E7A}" destId="{76012C77-9113-4349-B5F9-449360655D80}" srcOrd="0" destOrd="0" presId="urn:microsoft.com/office/officeart/2005/8/layout/hierarchy5"/>
    <dgm:cxn modelId="{FAE42B2F-E067-4526-8D21-A0042B8F8161}" type="presParOf" srcId="{76012C77-9113-4349-B5F9-449360655D80}" destId="{B4A77E48-A54F-4AD8-B83C-CCD7FBBD08B4}" srcOrd="0" destOrd="0" presId="urn:microsoft.com/office/officeart/2005/8/layout/hierarchy5"/>
    <dgm:cxn modelId="{B53E1E3A-FB97-4F7C-B4B1-B8F1A1318A1B}" type="presParOf" srcId="{6F296E87-4D4F-4D05-9890-295A6A5E5E7A}" destId="{29A82C82-8938-406B-B570-A786D4F8762A}" srcOrd="1" destOrd="0" presId="urn:microsoft.com/office/officeart/2005/8/layout/hierarchy5"/>
    <dgm:cxn modelId="{35CA1C96-8059-4183-B45E-01A97D93CA59}" type="presParOf" srcId="{29A82C82-8938-406B-B570-A786D4F8762A}" destId="{624C10E7-8703-4F4E-AD43-CB1E47D2853B}" srcOrd="0" destOrd="0" presId="urn:microsoft.com/office/officeart/2005/8/layout/hierarchy5"/>
    <dgm:cxn modelId="{2F4E6185-36FC-4A94-8D90-E680C5F862DB}" type="presParOf" srcId="{29A82C82-8938-406B-B570-A786D4F8762A}" destId="{B7B8BB8F-F6BF-4E75-A2BB-DC25E665EFB2}" srcOrd="1" destOrd="0" presId="urn:microsoft.com/office/officeart/2005/8/layout/hierarchy5"/>
    <dgm:cxn modelId="{E59E21E1-976C-453C-906D-417EEA8E2FB9}" type="presParOf" srcId="{B7B8BB8F-F6BF-4E75-A2BB-DC25E665EFB2}" destId="{ECCF55FE-E091-4C2E-BD8B-050FEBCD62F1}" srcOrd="0" destOrd="0" presId="urn:microsoft.com/office/officeart/2005/8/layout/hierarchy5"/>
    <dgm:cxn modelId="{4ED87770-7161-4430-BA86-227386A677C3}" type="presParOf" srcId="{ECCF55FE-E091-4C2E-BD8B-050FEBCD62F1}" destId="{C6D45DC1-C3D7-4CC2-8C2A-8B8038C28396}" srcOrd="0" destOrd="0" presId="urn:microsoft.com/office/officeart/2005/8/layout/hierarchy5"/>
    <dgm:cxn modelId="{6D3F5C9D-5DDD-4A37-B80F-7D51015260B8}" type="presParOf" srcId="{B7B8BB8F-F6BF-4E75-A2BB-DC25E665EFB2}" destId="{C2F958B4-2021-4E91-A4CF-7D7061662CCF}" srcOrd="1" destOrd="0" presId="urn:microsoft.com/office/officeart/2005/8/layout/hierarchy5"/>
    <dgm:cxn modelId="{30D5DE8F-EE93-424A-817E-824C07789B7C}" type="presParOf" srcId="{C2F958B4-2021-4E91-A4CF-7D7061662CCF}" destId="{9D54B091-3721-408B-8907-31301251CF4C}" srcOrd="0" destOrd="0" presId="urn:microsoft.com/office/officeart/2005/8/layout/hierarchy5"/>
    <dgm:cxn modelId="{5B53BD40-9DED-4998-9F7C-F15FA7EEF5DD}" type="presParOf" srcId="{C2F958B4-2021-4E91-A4CF-7D7061662CCF}" destId="{D3D82A80-7E0D-4B8F-BB93-B74196CC45CB}" srcOrd="1" destOrd="0" presId="urn:microsoft.com/office/officeart/2005/8/layout/hierarchy5"/>
    <dgm:cxn modelId="{AB98E0E2-18ED-4E68-8C56-49BD1B018C0A}" type="presParOf" srcId="{B7B8BB8F-F6BF-4E75-A2BB-DC25E665EFB2}" destId="{FA3D27E9-5660-4F4C-AE53-CE9BCDFF2D8B}" srcOrd="2" destOrd="0" presId="urn:microsoft.com/office/officeart/2005/8/layout/hierarchy5"/>
    <dgm:cxn modelId="{4D98DEC2-084B-4C1C-A56B-B726F5167357}" type="presParOf" srcId="{FA3D27E9-5660-4F4C-AE53-CE9BCDFF2D8B}" destId="{919475EE-FC75-45CF-920B-1B6BC820AFB1}" srcOrd="0" destOrd="0" presId="urn:microsoft.com/office/officeart/2005/8/layout/hierarchy5"/>
    <dgm:cxn modelId="{6AB897E5-F5F6-4366-810D-B973958075D6}" type="presParOf" srcId="{B7B8BB8F-F6BF-4E75-A2BB-DC25E665EFB2}" destId="{B0831FF7-25F9-4272-AAF4-A5C292CFCE8A}" srcOrd="3" destOrd="0" presId="urn:microsoft.com/office/officeart/2005/8/layout/hierarchy5"/>
    <dgm:cxn modelId="{5D44492F-BBBA-421B-948D-4051CDB1D5FC}" type="presParOf" srcId="{B0831FF7-25F9-4272-AAF4-A5C292CFCE8A}" destId="{401F70FB-9DF7-4DD9-B7BB-C5A3C97109F8}" srcOrd="0" destOrd="0" presId="urn:microsoft.com/office/officeart/2005/8/layout/hierarchy5"/>
    <dgm:cxn modelId="{7A363653-17DE-41D4-938E-08D31DBB857A}" type="presParOf" srcId="{B0831FF7-25F9-4272-AAF4-A5C292CFCE8A}" destId="{398766C8-853F-4E3B-9AD1-7DFC55F6A619}" srcOrd="1" destOrd="0" presId="urn:microsoft.com/office/officeart/2005/8/layout/hierarchy5"/>
    <dgm:cxn modelId="{BCF401A0-3CC2-4720-907A-244B5CD437D5}" type="presParOf" srcId="{6F296E87-4D4F-4D05-9890-295A6A5E5E7A}" destId="{436E080F-DCE4-4910-9605-01DA34F40ABB}" srcOrd="2" destOrd="0" presId="urn:microsoft.com/office/officeart/2005/8/layout/hierarchy5"/>
    <dgm:cxn modelId="{7F5C567C-E88B-4EAB-A9C9-E64B8BD98110}" type="presParOf" srcId="{436E080F-DCE4-4910-9605-01DA34F40ABB}" destId="{72BADAC2-4B36-4F6A-A404-175AF7C7EA07}" srcOrd="0" destOrd="0" presId="urn:microsoft.com/office/officeart/2005/8/layout/hierarchy5"/>
    <dgm:cxn modelId="{1DEA2ADD-7474-4AC5-B14C-5D9582D1F3BD}" type="presParOf" srcId="{6F296E87-4D4F-4D05-9890-295A6A5E5E7A}" destId="{BC2274FE-5315-4A42-B69F-BCFAA384CD4C}" srcOrd="3" destOrd="0" presId="urn:microsoft.com/office/officeart/2005/8/layout/hierarchy5"/>
    <dgm:cxn modelId="{788ECC40-D710-445F-B139-7E7E836EFB7B}" type="presParOf" srcId="{BC2274FE-5315-4A42-B69F-BCFAA384CD4C}" destId="{A483D88E-07D3-4013-B808-A02805EBB03B}" srcOrd="0" destOrd="0" presId="urn:microsoft.com/office/officeart/2005/8/layout/hierarchy5"/>
    <dgm:cxn modelId="{01518856-C84A-46E8-B8F5-3591E6E4945E}" type="presParOf" srcId="{BC2274FE-5315-4A42-B69F-BCFAA384CD4C}" destId="{8F4B4784-3D69-41A9-A1E5-C60454BF15A3}" srcOrd="1" destOrd="0" presId="urn:microsoft.com/office/officeart/2005/8/layout/hierarchy5"/>
    <dgm:cxn modelId="{37B1675B-0344-42CB-88D0-BCD595352426}" type="presParOf" srcId="{8F4B4784-3D69-41A9-A1E5-C60454BF15A3}" destId="{804ECCA8-8A45-4750-8640-7490833E2297}" srcOrd="0" destOrd="0" presId="urn:microsoft.com/office/officeart/2005/8/layout/hierarchy5"/>
    <dgm:cxn modelId="{CB733B11-73F0-457E-AE34-2CF55D70AE46}" type="presParOf" srcId="{804ECCA8-8A45-4750-8640-7490833E2297}" destId="{0F7C9ACE-68E8-4E6C-A268-D0C84A9E969D}" srcOrd="0" destOrd="0" presId="urn:microsoft.com/office/officeart/2005/8/layout/hierarchy5"/>
    <dgm:cxn modelId="{BE08B9EA-9BF5-4377-96E7-CB7DBE9F7BA4}" type="presParOf" srcId="{8F4B4784-3D69-41A9-A1E5-C60454BF15A3}" destId="{D4D52713-3174-4375-9CB2-C78EB3FB4757}" srcOrd="1" destOrd="0" presId="urn:microsoft.com/office/officeart/2005/8/layout/hierarchy5"/>
    <dgm:cxn modelId="{6C133A92-0455-4A5A-AF05-C65B2679D785}" type="presParOf" srcId="{D4D52713-3174-4375-9CB2-C78EB3FB4757}" destId="{BF6CFA09-48A2-41B3-8CCE-2F716EFE06B8}" srcOrd="0" destOrd="0" presId="urn:microsoft.com/office/officeart/2005/8/layout/hierarchy5"/>
    <dgm:cxn modelId="{0026A4CE-5A23-4E78-B9E6-FBC9C972AC64}" type="presParOf" srcId="{D4D52713-3174-4375-9CB2-C78EB3FB4757}" destId="{AAAAC3DC-C84D-4AAA-8E9F-2530197C3E0E}" srcOrd="1" destOrd="0" presId="urn:microsoft.com/office/officeart/2005/8/layout/hierarchy5"/>
    <dgm:cxn modelId="{3B390F8F-44D2-48AE-8BC2-45593181C9BD}" type="presParOf" srcId="{7A3612AA-892F-427A-A882-F4AC7BB77627}" destId="{49D1A24B-467E-4C05-8A3C-680CE4333B3D}" srcOrd="1" destOrd="0" presId="urn:microsoft.com/office/officeart/2005/8/layout/hierarchy5"/>
    <dgm:cxn modelId="{EABA0AF8-45B0-4D73-947C-E1182F6E5786}" type="presParOf" srcId="{49D1A24B-467E-4C05-8A3C-680CE4333B3D}" destId="{9EFFDC86-A5CD-4904-A3F0-3CE77C38EC4F}" srcOrd="0" destOrd="0" presId="urn:microsoft.com/office/officeart/2005/8/layout/hierarchy5"/>
    <dgm:cxn modelId="{74842672-232E-4BA9-A1BE-6DFB48BBDEC0}" type="presParOf" srcId="{9EFFDC86-A5CD-4904-A3F0-3CE77C38EC4F}" destId="{0BD275D0-7DD2-4EC4-8694-3041E16A335E}" srcOrd="0" destOrd="0" presId="urn:microsoft.com/office/officeart/2005/8/layout/hierarchy5"/>
    <dgm:cxn modelId="{665C694E-4936-4309-9F68-60F6E8329F29}" type="presParOf" srcId="{9EFFDC86-A5CD-4904-A3F0-3CE77C38EC4F}" destId="{2F3E8333-7ABF-43DB-8D72-857F8280C4BC}" srcOrd="1" destOrd="0" presId="urn:microsoft.com/office/officeart/2005/8/layout/hierarchy5"/>
    <dgm:cxn modelId="{804CD600-81AD-4607-BB35-B2AA5BB3D0F4}" type="presParOf" srcId="{49D1A24B-467E-4C05-8A3C-680CE4333B3D}" destId="{3CE6FB4A-9CD0-4CBF-BF84-3B846D87F1CB}" srcOrd="1" destOrd="0" presId="urn:microsoft.com/office/officeart/2005/8/layout/hierarchy5"/>
    <dgm:cxn modelId="{69D08DAF-0458-48EB-BC8B-9D9BDEF5045D}" type="presParOf" srcId="{3CE6FB4A-9CD0-4CBF-BF84-3B846D87F1CB}" destId="{DAFFD4B5-11CF-4F12-BBA0-DFEF04FC4358}" srcOrd="0" destOrd="0" presId="urn:microsoft.com/office/officeart/2005/8/layout/hierarchy5"/>
    <dgm:cxn modelId="{954EAB48-B18B-4FC8-B7A7-A316F26E4913}" type="presParOf" srcId="{49D1A24B-467E-4C05-8A3C-680CE4333B3D}" destId="{0B3FE5BE-24D5-453C-8FD8-AFF07800DAAC}" srcOrd="2" destOrd="0" presId="urn:microsoft.com/office/officeart/2005/8/layout/hierarchy5"/>
    <dgm:cxn modelId="{E80F7A93-BA51-441B-944C-59E28EE968F2}" type="presParOf" srcId="{0B3FE5BE-24D5-453C-8FD8-AFF07800DAAC}" destId="{98C266E4-84A3-4C40-99F6-286A6E141E33}" srcOrd="0" destOrd="0" presId="urn:microsoft.com/office/officeart/2005/8/layout/hierarchy5"/>
    <dgm:cxn modelId="{4688B1C6-7352-49B1-BD1F-808439761689}" type="presParOf" srcId="{0B3FE5BE-24D5-453C-8FD8-AFF07800DAAC}" destId="{A88CDCD1-FA2A-41BD-A769-EB4393BC8FEF}" srcOrd="1" destOrd="0" presId="urn:microsoft.com/office/officeart/2005/8/layout/hierarchy5"/>
    <dgm:cxn modelId="{B48F3562-CFE8-41D9-9B4A-FF8A14994E7D}" type="presParOf" srcId="{49D1A24B-467E-4C05-8A3C-680CE4333B3D}" destId="{44719728-3F53-4FB1-BA77-CEA734AAE0E6}" srcOrd="3" destOrd="0" presId="urn:microsoft.com/office/officeart/2005/8/layout/hierarchy5"/>
    <dgm:cxn modelId="{C657E780-051E-4ECB-B766-3DD9FE0E84D2}" type="presParOf" srcId="{44719728-3F53-4FB1-BA77-CEA734AAE0E6}" destId="{2D4DAD9D-74DD-45F1-AADD-D26CE59C9C17}" srcOrd="0" destOrd="0" presId="urn:microsoft.com/office/officeart/2005/8/layout/hierarchy5"/>
    <dgm:cxn modelId="{6B007847-AF64-492B-A5FF-3B74945CD83B}" type="presParOf" srcId="{49D1A24B-467E-4C05-8A3C-680CE4333B3D}" destId="{A5F3C152-3562-4CD5-A84F-DEA6CAED3359}" srcOrd="4" destOrd="0" presId="urn:microsoft.com/office/officeart/2005/8/layout/hierarchy5"/>
    <dgm:cxn modelId="{50EE83EB-1DDF-4491-97D5-23D6DFE2766A}" type="presParOf" srcId="{A5F3C152-3562-4CD5-A84F-DEA6CAED3359}" destId="{6E87CF1C-47F4-499D-94CC-225909D1644C}" srcOrd="0" destOrd="0" presId="urn:microsoft.com/office/officeart/2005/8/layout/hierarchy5"/>
    <dgm:cxn modelId="{33331799-D690-4596-BE74-9E5E83BDCFE9}" type="presParOf" srcId="{A5F3C152-3562-4CD5-A84F-DEA6CAED3359}" destId="{3E5B8CDF-02B1-40B9-889A-9D64385A0979}" srcOrd="1" destOrd="0" presId="urn:microsoft.com/office/officeart/2005/8/layout/hierarchy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4224DA-555F-4DE2-A5BB-7804DEC3AA45}" type="datetimeFigureOut">
              <a:rPr lang="en-US" smtClean="0"/>
              <a:t>5/7/2017</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627B66-1C40-4818-AB77-EB56D5F20159}" type="slidenum">
              <a:rPr lang="en-US" smtClean="0"/>
              <a:t>‹#›</a:t>
            </a:fld>
            <a:endParaRPr lang="en-US"/>
          </a:p>
        </p:txBody>
      </p:sp>
    </p:spTree>
    <p:extLst>
      <p:ext uri="{BB962C8B-B14F-4D97-AF65-F5344CB8AC3E}">
        <p14:creationId xmlns:p14="http://schemas.microsoft.com/office/powerpoint/2010/main" val="3496967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go.microsoft.com/fwlink/?LinkID=510207&amp;clcid=0x409"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4627B66-1C40-4818-AB77-EB56D5F20159}" type="slidenum">
              <a:rPr lang="en-US" smtClean="0"/>
              <a:t>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Storing Tabular Data in Azure</a:t>
            </a:r>
          </a:p>
        </p:txBody>
      </p:sp>
    </p:spTree>
    <p:extLst>
      <p:ext uri="{BB962C8B-B14F-4D97-AF65-F5344CB8AC3E}">
        <p14:creationId xmlns:p14="http://schemas.microsoft.com/office/powerpoint/2010/main" val="35251722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4627B66-1C40-4818-AB77-EB56D5F20159}" type="slidenum">
              <a:rPr lang="en-US" smtClean="0"/>
              <a:t>10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Storing Tabular Data in Azure</a:t>
            </a:r>
          </a:p>
        </p:txBody>
      </p:sp>
    </p:spTree>
    <p:extLst>
      <p:ext uri="{BB962C8B-B14F-4D97-AF65-F5344CB8AC3E}">
        <p14:creationId xmlns:p14="http://schemas.microsoft.com/office/powerpoint/2010/main" val="39117099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Explain how Table storage can be used for much larger datasets that would typically require sharding a relational database system.</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Talk about the partition key and row keys as the efficient index in a table. Table scans are very expensive in this format.</a:t>
            </a:r>
          </a:p>
        </p:txBody>
      </p:sp>
      <p:sp>
        <p:nvSpPr>
          <p:cNvPr id="4" name="Slide Number Placeholder 3"/>
          <p:cNvSpPr>
            <a:spLocks noGrp="1"/>
          </p:cNvSpPr>
          <p:nvPr>
            <p:ph type="sldNum" sz="quarter" idx="10"/>
          </p:nvPr>
        </p:nvSpPr>
        <p:spPr/>
        <p:txBody>
          <a:bodyPr/>
          <a:lstStyle/>
          <a:p>
            <a:fld id="{94627B66-1C40-4818-AB77-EB56D5F20159}" type="slidenum">
              <a:rPr lang="en-US" smtClean="0"/>
              <a:t>11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Storing Tabular Data in Azure</a:t>
            </a:r>
          </a:p>
        </p:txBody>
      </p:sp>
    </p:spTree>
    <p:extLst>
      <p:ext uri="{BB962C8B-B14F-4D97-AF65-F5344CB8AC3E}">
        <p14:creationId xmlns:p14="http://schemas.microsoft.com/office/powerpoint/2010/main" val="33562257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4627B66-1C40-4818-AB77-EB56D5F20159}" type="slidenum">
              <a:rPr lang="en-US" smtClean="0"/>
              <a:t>12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Storing Tabular Data in Azure</a:t>
            </a:r>
          </a:p>
        </p:txBody>
      </p:sp>
    </p:spTree>
    <p:extLst>
      <p:ext uri="{BB962C8B-B14F-4D97-AF65-F5344CB8AC3E}">
        <p14:creationId xmlns:p14="http://schemas.microsoft.com/office/powerpoint/2010/main" val="16535184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Here is an example of a People table for a school. The table is partitioned by Students or Teachers. If the number of students is large or if you expect the school to grow, then you can partition the table by Grade-level or some other value. The row keys are the unique identifiers within a partition. The unique identifier for the entities is the combination of the partition key and the row key. This diagram demonstrates how entities of various schema can be stored in the same table. Each entity is a collection of key-value pairs representing its properties.</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This slide should definitely be a pause point for a discussion. It helps to see if a student can explain what’s going on in this slide to measure the classroom’s understanding of NoSQL concepts.</a:t>
            </a:r>
          </a:p>
        </p:txBody>
      </p:sp>
      <p:sp>
        <p:nvSpPr>
          <p:cNvPr id="4" name="Slide Number Placeholder 3"/>
          <p:cNvSpPr>
            <a:spLocks noGrp="1"/>
          </p:cNvSpPr>
          <p:nvPr>
            <p:ph type="sldNum" sz="quarter" idx="10"/>
          </p:nvPr>
        </p:nvSpPr>
        <p:spPr/>
        <p:txBody>
          <a:bodyPr/>
          <a:lstStyle/>
          <a:p>
            <a:fld id="{94627B66-1C40-4818-AB77-EB56D5F20159}" type="slidenum">
              <a:rPr lang="en-US" smtClean="0"/>
              <a:t>13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Storing Tabular Data in Azure</a:t>
            </a:r>
          </a:p>
        </p:txBody>
      </p:sp>
    </p:spTree>
    <p:extLst>
      <p:ext uri="{BB962C8B-B14F-4D97-AF65-F5344CB8AC3E}">
        <p14:creationId xmlns:p14="http://schemas.microsoft.com/office/powerpoint/2010/main" val="27176883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Here is another diagram showing the relationship between a storage account, tables, and entities. This slide is optional.</a:t>
            </a:r>
          </a:p>
        </p:txBody>
      </p:sp>
      <p:sp>
        <p:nvSpPr>
          <p:cNvPr id="4" name="Slide Number Placeholder 3"/>
          <p:cNvSpPr>
            <a:spLocks noGrp="1"/>
          </p:cNvSpPr>
          <p:nvPr>
            <p:ph type="sldNum" sz="quarter" idx="10"/>
          </p:nvPr>
        </p:nvSpPr>
        <p:spPr/>
        <p:txBody>
          <a:bodyPr/>
          <a:lstStyle/>
          <a:p>
            <a:fld id="{94627B66-1C40-4818-AB77-EB56D5F20159}" type="slidenum">
              <a:rPr lang="en-US" smtClean="0"/>
              <a:t>14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Storing Tabular Data in Azure</a:t>
            </a:r>
          </a:p>
        </p:txBody>
      </p:sp>
    </p:spTree>
    <p:extLst>
      <p:ext uri="{BB962C8B-B14F-4D97-AF65-F5344CB8AC3E}">
        <p14:creationId xmlns:p14="http://schemas.microsoft.com/office/powerpoint/2010/main" val="19227519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4627B66-1C40-4818-AB77-EB56D5F20159}" type="slidenum">
              <a:rPr lang="en-US" smtClean="0"/>
              <a:t>15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Storing Tabular Data in Azure</a:t>
            </a:r>
          </a:p>
        </p:txBody>
      </p:sp>
    </p:spTree>
    <p:extLst>
      <p:ext uri="{BB962C8B-B14F-4D97-AF65-F5344CB8AC3E}">
        <p14:creationId xmlns:p14="http://schemas.microsoft.com/office/powerpoint/2010/main" val="642796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4627B66-1C40-4818-AB77-EB56D5F20159}" type="slidenum">
              <a:rPr lang="en-US" smtClean="0"/>
              <a:t>16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Storing Tabular Data in Azure</a:t>
            </a:r>
          </a:p>
        </p:txBody>
      </p:sp>
    </p:spTree>
    <p:extLst>
      <p:ext uri="{BB962C8B-B14F-4D97-AF65-F5344CB8AC3E}">
        <p14:creationId xmlns:p14="http://schemas.microsoft.com/office/powerpoint/2010/main" val="9921035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The software development kit (SDK) uses the OData protocol underneath the hood to access the entities. You might have to explain the OData protocol if the students are not familiar with the concept.</a:t>
            </a:r>
          </a:p>
        </p:txBody>
      </p:sp>
      <p:sp>
        <p:nvSpPr>
          <p:cNvPr id="4" name="Slide Number Placeholder 3"/>
          <p:cNvSpPr>
            <a:spLocks noGrp="1"/>
          </p:cNvSpPr>
          <p:nvPr>
            <p:ph type="sldNum" sz="quarter" idx="10"/>
          </p:nvPr>
        </p:nvSpPr>
        <p:spPr/>
        <p:txBody>
          <a:bodyPr/>
          <a:lstStyle/>
          <a:p>
            <a:fld id="{94627B66-1C40-4818-AB77-EB56D5F20159}" type="slidenum">
              <a:rPr lang="en-US" smtClean="0"/>
              <a:t>17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Storing Tabular Data in Azure</a:t>
            </a:r>
          </a:p>
        </p:txBody>
      </p:sp>
    </p:spTree>
    <p:extLst>
      <p:ext uri="{BB962C8B-B14F-4D97-AF65-F5344CB8AC3E}">
        <p14:creationId xmlns:p14="http://schemas.microsoft.com/office/powerpoint/2010/main" val="20371680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Table Service REST API:</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Reference Links: </a:t>
            </a:r>
            <a:r>
              <a:rPr lang="en-US" sz="1000" u="sng">
                <a:latin typeface="Arial" panose="020B0604020202020204" pitchFamily="34" charset="0"/>
                <a:ea typeface="Calibri" panose="020F0502020204030204" pitchFamily="34" charset="0"/>
                <a:cs typeface="Segoe UI" panose="020B0502040204020203" pitchFamily="34" charset="0"/>
                <a:hlinkClick r:id="rId3"/>
              </a:rPr>
              <a:t>http://go.microsoft.com/fwlink/?LinkID=510207</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Partition and row keys are not assigned. They are part of the request for new entities.</a:t>
            </a:r>
          </a:p>
        </p:txBody>
      </p:sp>
      <p:sp>
        <p:nvSpPr>
          <p:cNvPr id="4" name="Slide Number Placeholder 3"/>
          <p:cNvSpPr>
            <a:spLocks noGrp="1"/>
          </p:cNvSpPr>
          <p:nvPr>
            <p:ph type="sldNum" sz="quarter" idx="10"/>
          </p:nvPr>
        </p:nvSpPr>
        <p:spPr/>
        <p:txBody>
          <a:bodyPr/>
          <a:lstStyle/>
          <a:p>
            <a:fld id="{94627B66-1C40-4818-AB77-EB56D5F20159}" type="slidenum">
              <a:rPr lang="en-US" smtClean="0"/>
              <a:t>18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Storing Tabular Data in Azure</a:t>
            </a:r>
          </a:p>
        </p:txBody>
      </p:sp>
    </p:spTree>
    <p:extLst>
      <p:ext uri="{BB962C8B-B14F-4D97-AF65-F5344CB8AC3E}">
        <p14:creationId xmlns:p14="http://schemas.microsoft.com/office/powerpoint/2010/main" val="10042776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4627B66-1C40-4818-AB77-EB56D5F20159}" type="slidenum">
              <a:rPr lang="en-US" smtClean="0"/>
              <a:t>19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Storing Tabular Data in Azure</a:t>
            </a:r>
          </a:p>
        </p:txBody>
      </p:sp>
    </p:spTree>
    <p:extLst>
      <p:ext uri="{BB962C8B-B14F-4D97-AF65-F5344CB8AC3E}">
        <p14:creationId xmlns:p14="http://schemas.microsoft.com/office/powerpoint/2010/main" val="2544959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4627B66-1C40-4818-AB77-EB56D5F20159}" type="slidenum">
              <a:rPr lang="en-US" smtClean="0"/>
              <a:t>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Storing Tabular Data in Azure</a:t>
            </a:r>
          </a:p>
        </p:txBody>
      </p:sp>
    </p:spTree>
    <p:extLst>
      <p:ext uri="{BB962C8B-B14F-4D97-AF65-F5344CB8AC3E}">
        <p14:creationId xmlns:p14="http://schemas.microsoft.com/office/powerpoint/2010/main" val="39071497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94627B66-1C40-4818-AB77-EB56D5F20159}" type="slidenum">
              <a:rPr lang="en-US" smtClean="0"/>
              <a:t>20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Storing Tabular Data in Azure</a:t>
            </a:r>
          </a:p>
        </p:txBody>
      </p:sp>
    </p:spTree>
    <p:extLst>
      <p:ext uri="{BB962C8B-B14F-4D97-AF65-F5344CB8AC3E}">
        <p14:creationId xmlns:p14="http://schemas.microsoft.com/office/powerpoint/2010/main" val="2505489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4627B66-1C40-4818-AB77-EB56D5F20159}" type="slidenum">
              <a:rPr lang="en-US" smtClean="0"/>
              <a:t>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Storing Tabular Data in Azure</a:t>
            </a:r>
          </a:p>
        </p:txBody>
      </p:sp>
    </p:spTree>
    <p:extLst>
      <p:ext uri="{BB962C8B-B14F-4D97-AF65-F5344CB8AC3E}">
        <p14:creationId xmlns:p14="http://schemas.microsoft.com/office/powerpoint/2010/main" val="9035366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The key point to remember in Azure Storage is how hands-off it is. A software development kit (SDK) is most popular programming languages along with a REST API gives you a simple and consistent way to access your data. Because Storage services support massive scale, you are not forced to plan for partitions or federation like you do with SQL Database.</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Ensure that you emphasize the fact that Storage supports massive scale. There are few limits on storage (outside of transactions per second) and it’s built for massive data storage.</a:t>
            </a:r>
          </a:p>
        </p:txBody>
      </p:sp>
      <p:sp>
        <p:nvSpPr>
          <p:cNvPr id="4" name="Slide Number Placeholder 3"/>
          <p:cNvSpPr>
            <a:spLocks noGrp="1"/>
          </p:cNvSpPr>
          <p:nvPr>
            <p:ph type="sldNum" sz="quarter" idx="10"/>
          </p:nvPr>
        </p:nvSpPr>
        <p:spPr/>
        <p:txBody>
          <a:bodyPr/>
          <a:lstStyle/>
          <a:p>
            <a:fld id="{94627B66-1C40-4818-AB77-EB56D5F20159}" type="slidenum">
              <a:rPr lang="en-US" smtClean="0"/>
              <a:t>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Storing Tabular Data in Azure</a:t>
            </a:r>
          </a:p>
        </p:txBody>
      </p:sp>
    </p:spTree>
    <p:extLst>
      <p:ext uri="{BB962C8B-B14F-4D97-AF65-F5344CB8AC3E}">
        <p14:creationId xmlns:p14="http://schemas.microsoft.com/office/powerpoint/2010/main" val="11800645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Quickly introduce each of the three storage types. The next slide provides some information about these that you can expand on.</a:t>
            </a:r>
          </a:p>
        </p:txBody>
      </p:sp>
      <p:sp>
        <p:nvSpPr>
          <p:cNvPr id="4" name="Slide Number Placeholder 3"/>
          <p:cNvSpPr>
            <a:spLocks noGrp="1"/>
          </p:cNvSpPr>
          <p:nvPr>
            <p:ph type="sldNum" sz="quarter" idx="10"/>
          </p:nvPr>
        </p:nvSpPr>
        <p:spPr/>
        <p:txBody>
          <a:bodyPr/>
          <a:lstStyle/>
          <a:p>
            <a:fld id="{94627B66-1C40-4818-AB77-EB56D5F20159}" type="slidenum">
              <a:rPr lang="en-US" smtClean="0"/>
              <a:t>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Storing Tabular Data in Azure</a:t>
            </a:r>
          </a:p>
        </p:txBody>
      </p:sp>
    </p:spTree>
    <p:extLst>
      <p:ext uri="{BB962C8B-B14F-4D97-AF65-F5344CB8AC3E}">
        <p14:creationId xmlns:p14="http://schemas.microsoft.com/office/powerpoint/2010/main" val="4061467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Provide one or more examples of when you would use each storage type.</a:t>
            </a:r>
          </a:p>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Examples:</a:t>
            </a:r>
          </a:p>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Tables:</a:t>
            </a:r>
          </a:p>
          <a:p>
            <a:pPr marL="342900" marR="0" lvl="0" indent="-342900">
              <a:lnSpc>
                <a:spcPct val="115000"/>
              </a:lnSpc>
              <a:spcBef>
                <a:spcPts val="0"/>
              </a:spcBef>
              <a:spcAft>
                <a:spcPts val="995"/>
              </a:spcAft>
              <a:buFont typeface="Symbol" panose="05050102010706020507" pitchFamily="18" charset="2"/>
              <a:buChar char=""/>
            </a:pPr>
            <a:r>
              <a:rPr lang="en-US" sz="1000">
                <a:latin typeface="Arial" panose="020B0604020202020204" pitchFamily="34" charset="0"/>
                <a:ea typeface="Times New Roman" panose="02020603050405020304" pitchFamily="18" charset="0"/>
                <a:cs typeface="Times New Roman" panose="02020603050405020304" pitchFamily="18" charset="0"/>
              </a:rPr>
              <a:t>Document record storage</a:t>
            </a:r>
          </a:p>
          <a:p>
            <a:pPr marL="342900" marR="0" lvl="0" indent="-342900">
              <a:lnSpc>
                <a:spcPct val="115000"/>
              </a:lnSpc>
              <a:spcBef>
                <a:spcPts val="0"/>
              </a:spcBef>
              <a:spcAft>
                <a:spcPts val="995"/>
              </a:spcAft>
              <a:buFont typeface="Symbol" panose="05050102010706020507" pitchFamily="18" charset="2"/>
              <a:buChar char=""/>
            </a:pP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Case (different schemas in the same table) management storage</a:t>
            </a:r>
            <a:endParaRPr lang="en-US" sz="100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0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Blobs: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Storage of virtual hard disks for Azure virtual machines</a:t>
            </a:r>
            <a:endParaRPr lang="en-US" sz="100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Storage of multimedia files for a web application</a:t>
            </a:r>
            <a:endParaRPr lang="en-US" sz="100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0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Queues: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Store and retrieve requests to a back-end service such as an image optimizer for a photo gallery application</a:t>
            </a:r>
            <a:endParaRPr lang="en-US" sz="1000">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94627B66-1C40-4818-AB77-EB56D5F20159}" type="slidenum">
              <a:rPr lang="en-US" smtClean="0"/>
              <a:t>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Storing Tabular Data in Azure</a:t>
            </a:r>
          </a:p>
        </p:txBody>
      </p:sp>
    </p:spTree>
    <p:extLst>
      <p:ext uri="{BB962C8B-B14F-4D97-AF65-F5344CB8AC3E}">
        <p14:creationId xmlns:p14="http://schemas.microsoft.com/office/powerpoint/2010/main" val="17974954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4627B66-1C40-4818-AB77-EB56D5F20159}" type="slidenum">
              <a:rPr lang="en-US" smtClean="0"/>
              <a:t>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Storing Tabular Data in Azure</a:t>
            </a:r>
          </a:p>
        </p:txBody>
      </p:sp>
    </p:spTree>
    <p:extLst>
      <p:ext uri="{BB962C8B-B14F-4D97-AF65-F5344CB8AC3E}">
        <p14:creationId xmlns:p14="http://schemas.microsoft.com/office/powerpoint/2010/main" val="2884075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The geo-redundant storage options are eventually consistent. This means that the replication is done asynchronously to the secondary data center and it is possible to access the secondary storage before the replication is complete. The client application can also access the last sync time and the amount of time the application should wait before expecting consistency between the two storage endpoints.</a:t>
            </a:r>
          </a:p>
        </p:txBody>
      </p:sp>
      <p:sp>
        <p:nvSpPr>
          <p:cNvPr id="4" name="Slide Number Placeholder 3"/>
          <p:cNvSpPr>
            <a:spLocks noGrp="1"/>
          </p:cNvSpPr>
          <p:nvPr>
            <p:ph type="sldNum" sz="quarter" idx="10"/>
          </p:nvPr>
        </p:nvSpPr>
        <p:spPr/>
        <p:txBody>
          <a:bodyPr/>
          <a:lstStyle/>
          <a:p>
            <a:fld id="{94627B66-1C40-4818-AB77-EB56D5F20159}" type="slidenum">
              <a:rPr lang="en-US" smtClean="0"/>
              <a:t>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Storing Tabular Data in Azure</a:t>
            </a:r>
          </a:p>
        </p:txBody>
      </p:sp>
    </p:spTree>
    <p:extLst>
      <p:ext uri="{BB962C8B-B14F-4D97-AF65-F5344CB8AC3E}">
        <p14:creationId xmlns:p14="http://schemas.microsoft.com/office/powerpoint/2010/main" val="22016937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You might want to talk about rotating keys. For example, the application might be currently using the primary key. However, when it’s time for a new key, the application can switch to the secondary key and regenerate the primary key. Explain how this can help in minimizing the downtime for the application.</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Discussion Question</a:t>
            </a:r>
            <a:r>
              <a:rPr lang="en-US" sz="1000">
                <a:latin typeface="Arial" panose="020B0604020202020204" pitchFamily="34" charset="0"/>
                <a:ea typeface="Calibri" panose="020F0502020204030204" pitchFamily="34" charset="0"/>
                <a:cs typeface="Times New Roman" panose="02020603050405020304" pitchFamily="18" charset="0"/>
              </a:rPr>
              <a:t>: Why would your application regenerate keys on a scheduled basis?</a:t>
            </a:r>
          </a:p>
        </p:txBody>
      </p:sp>
      <p:sp>
        <p:nvSpPr>
          <p:cNvPr id="4" name="Slide Number Placeholder 3"/>
          <p:cNvSpPr>
            <a:spLocks noGrp="1"/>
          </p:cNvSpPr>
          <p:nvPr>
            <p:ph type="sldNum" sz="quarter" idx="10"/>
          </p:nvPr>
        </p:nvSpPr>
        <p:spPr/>
        <p:txBody>
          <a:bodyPr/>
          <a:lstStyle/>
          <a:p>
            <a:fld id="{94627B66-1C40-4818-AB77-EB56D5F20159}" type="slidenum">
              <a:rPr lang="en-US" smtClean="0"/>
              <a:t>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Storing Tabular Data in Azure</a:t>
            </a:r>
          </a:p>
        </p:txBody>
      </p:sp>
    </p:spTree>
    <p:extLst>
      <p:ext uri="{BB962C8B-B14F-4D97-AF65-F5344CB8AC3E}">
        <p14:creationId xmlns:p14="http://schemas.microsoft.com/office/powerpoint/2010/main" val="2850040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269066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99000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433030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5356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6285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16438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6572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02857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32544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4082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911424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678083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9673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a:t>Module 6</a:t>
            </a:r>
          </a:p>
        </p:txBody>
      </p:sp>
      <p:sp>
        <p:nvSpPr>
          <p:cNvPr id="3" name="Subtitle 2"/>
          <p:cNvSpPr>
            <a:spLocks noGrp="1"/>
          </p:cNvSpPr>
          <p:nvPr>
            <p:ph type="subTitle" sz="quarter" idx="1"/>
          </p:nvPr>
        </p:nvSpPr>
        <p:spPr/>
        <p:txBody>
          <a:bodyPr/>
          <a:lstStyle/>
          <a:p>
            <a:r>
              <a:rPr lang="en-US"/>
              <a:t>Storing Tabular Data in Azure
</a:t>
            </a:r>
          </a:p>
        </p:txBody>
      </p:sp>
    </p:spTree>
    <p:extLst>
      <p:ext uri="{BB962C8B-B14F-4D97-AF65-F5344CB8AC3E}">
        <p14:creationId xmlns:p14="http://schemas.microsoft.com/office/powerpoint/2010/main" val="1258312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8e1054a1-74a2-4316-8749-d8788594df4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2: Azure Storage Tables Overview</a:t>
            </a:r>
          </a:p>
        </p:txBody>
      </p:sp>
      <p:sp>
        <p:nvSpPr>
          <p:cNvPr id="3" name="Text Placeholder 2"/>
          <p:cNvSpPr>
            <a:spLocks noGrp="1"/>
          </p:cNvSpPr>
          <p:nvPr>
            <p:ph type="body" idx="1"/>
          </p:nvPr>
        </p:nvSpPr>
        <p:spPr/>
        <p:txBody>
          <a:bodyPr/>
          <a:lstStyle/>
          <a:p>
            <a:r>
              <a:rPr lang="en-US" dirty="0"/>
              <a:t>Storage Tables
NoSQL Data in Storage </a:t>
            </a:r>
            <a:r>
              <a:rPr lang="en-US" dirty="0" smtClean="0"/>
              <a:t>Tables</a:t>
            </a:r>
            <a:endParaRPr lang="en-US" dirty="0"/>
          </a:p>
        </p:txBody>
      </p:sp>
    </p:spTree>
    <p:extLst>
      <p:ext uri="{BB962C8B-B14F-4D97-AF65-F5344CB8AC3E}">
        <p14:creationId xmlns:p14="http://schemas.microsoft.com/office/powerpoint/2010/main" val="4263475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bbd2e5dc-04c9-4eb4-a1c5-d2557f72a37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Storage Tables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Table storage allows you to store flexible datasets that are not constrained by a schema or a model</a:t>
            </a:r>
          </a:p>
          <a:p>
            <a:pPr lvl="1"/>
            <a:r>
              <a:rPr lang="en-US" b="0" kern="0">
                <a:solidFill>
                  <a:srgbClr val="000000"/>
                </a:solidFill>
              </a:rPr>
              <a:t>Client applications can dictate the model of the data stored</a:t>
            </a:r>
          </a:p>
          <a:p>
            <a:pPr lvl="1"/>
            <a:r>
              <a:rPr lang="en-US" b="0" kern="0">
                <a:solidFill>
                  <a:srgbClr val="000000"/>
                </a:solidFill>
              </a:rPr>
              <a:t>Complex objects of different schema(s) can be stored in the same table</a:t>
            </a:r>
          </a:p>
          <a:p>
            <a:pPr lvl="0"/>
            <a:r>
              <a:rPr lang="en-US" b="0" kern="0">
                <a:solidFill>
                  <a:srgbClr val="000000"/>
                </a:solidFill>
              </a:rPr>
              <a:t>Built for massive scale (very large datasets)</a:t>
            </a:r>
          </a:p>
          <a:p>
            <a:pPr lvl="0"/>
            <a:r>
              <a:rPr lang="en-US" b="0" kern="0">
                <a:solidFill>
                  <a:srgbClr val="000000"/>
                </a:solidFill>
              </a:rPr>
              <a:t>Data is partitioned by using a partition key to support load balancing across different nodes</a:t>
            </a:r>
          </a:p>
          <a:p>
            <a:pPr lvl="0"/>
            <a:r>
              <a:rPr lang="en-US" b="0" kern="0">
                <a:solidFill>
                  <a:srgbClr val="000000"/>
                </a:solidFill>
              </a:rPr>
              <a:t>Data is indexed by a combination of the partition key and a row key for very fast lookup</a:t>
            </a:r>
          </a:p>
          <a:p>
            <a:pPr lvl="0"/>
            <a:endParaRPr lang="en-US" b="0" kern="0" dirty="0">
              <a:solidFill>
                <a:srgbClr val="000000"/>
              </a:solidFill>
            </a:endParaRPr>
          </a:p>
        </p:txBody>
      </p:sp>
    </p:spTree>
    <p:extLst>
      <p:ext uri="{BB962C8B-B14F-4D97-AF65-F5344CB8AC3E}">
        <p14:creationId xmlns:p14="http://schemas.microsoft.com/office/powerpoint/2010/main" val="2545143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a5975994-c3a6-4a81-97a0-cb784423bfa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NoSQL Data in Storage Tables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Table storage is a NoSQL database</a:t>
            </a:r>
          </a:p>
          <a:p>
            <a:pPr lvl="1"/>
            <a:r>
              <a:rPr lang="en-US" b="0" kern="0">
                <a:solidFill>
                  <a:srgbClr val="000000"/>
                </a:solidFill>
              </a:rPr>
              <a:t>Implemented as a key-value store</a:t>
            </a:r>
          </a:p>
          <a:p>
            <a:pPr lvl="0"/>
            <a:r>
              <a:rPr lang="en-US" b="0" kern="0">
                <a:solidFill>
                  <a:srgbClr val="000000"/>
                </a:solidFill>
              </a:rPr>
              <a:t>Tables contain entities that are partitioned across multiple nodes by using the partition key</a:t>
            </a:r>
          </a:p>
          <a:p>
            <a:pPr lvl="0"/>
            <a:r>
              <a:rPr lang="en-US" b="0" kern="0">
                <a:solidFill>
                  <a:srgbClr val="000000"/>
                </a:solidFill>
              </a:rPr>
              <a:t>Entities have an index, which is a combination of the partition and row keys</a:t>
            </a:r>
          </a:p>
          <a:p>
            <a:pPr lvl="0"/>
            <a:r>
              <a:rPr lang="en-US" b="0" kern="0">
                <a:solidFill>
                  <a:srgbClr val="000000"/>
                </a:solidFill>
              </a:rPr>
              <a:t>Properties of a particular entity are implemented as a collection of key-value pairs</a:t>
            </a:r>
          </a:p>
          <a:p>
            <a:pPr lvl="1"/>
            <a:r>
              <a:rPr lang="en-US" b="0" kern="0">
                <a:solidFill>
                  <a:srgbClr val="000000"/>
                </a:solidFill>
              </a:rPr>
              <a:t>Key is the name of the property</a:t>
            </a:r>
          </a:p>
          <a:p>
            <a:pPr lvl="1"/>
            <a:r>
              <a:rPr lang="en-US" b="0" kern="0">
                <a:solidFill>
                  <a:srgbClr val="000000"/>
                </a:solidFill>
              </a:rPr>
              <a:t>Value is the value for the property</a:t>
            </a:r>
          </a:p>
          <a:p>
            <a:pPr lvl="0"/>
            <a:endParaRPr lang="en-US" b="0" kern="0" dirty="0">
              <a:solidFill>
                <a:srgbClr val="000000"/>
              </a:solidFill>
            </a:endParaRPr>
          </a:p>
        </p:txBody>
      </p:sp>
    </p:spTree>
    <p:extLst>
      <p:ext uri="{BB962C8B-B14F-4D97-AF65-F5344CB8AC3E}">
        <p14:creationId xmlns:p14="http://schemas.microsoft.com/office/powerpoint/2010/main" val="2787939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f4a43f9a-61b2-4c68-b077-bad0b0dfd04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NoSQL Data in Storage Tables (cont.)</a:t>
            </a:r>
          </a:p>
        </p:txBody>
      </p:sp>
      <p:graphicFrame>
        <p:nvGraphicFramePr>
          <p:cNvPr id="4" name="Content Placeholder 1"/>
          <p:cNvGraphicFramePr>
            <a:graphicFrameLocks/>
          </p:cNvGraphicFramePr>
          <p:nvPr>
            <p:extLst>
              <p:ext uri="{D42A27DB-BD31-4B8C-83A1-F6EECF244321}">
                <p14:modId xmlns:p14="http://schemas.microsoft.com/office/powerpoint/2010/main" val="2924595127"/>
              </p:ext>
            </p:extLst>
          </p:nvPr>
        </p:nvGraphicFramePr>
        <p:xfrm>
          <a:off x="458788" y="1020763"/>
          <a:ext cx="8118475" cy="51482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95611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a456f121-fed4-4387-bee2-a4c94f177da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NoSQL Data in Storage Tables (cont.)</a:t>
            </a:r>
          </a:p>
        </p:txBody>
      </p:sp>
      <p:graphicFrame>
        <p:nvGraphicFramePr>
          <p:cNvPr id="4" name="Content Placeholder 1"/>
          <p:cNvGraphicFramePr>
            <a:graphicFrameLocks/>
          </p:cNvGraphicFramePr>
          <p:nvPr>
            <p:extLst>
              <p:ext uri="{D42A27DB-BD31-4B8C-83A1-F6EECF244321}">
                <p14:modId xmlns:p14="http://schemas.microsoft.com/office/powerpoint/2010/main" val="4095700457"/>
              </p:ext>
            </p:extLst>
          </p:nvPr>
        </p:nvGraphicFramePr>
        <p:xfrm>
          <a:off x="458788" y="1020763"/>
          <a:ext cx="8118475" cy="51482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60202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8dbc4629-014a-478b-9a4c-9feb7e219bf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Lesson 3: Table Entity Transactions</a:t>
            </a:r>
            <a:endParaRPr lang="en-US"/>
          </a:p>
        </p:txBody>
      </p:sp>
      <p:sp>
        <p:nvSpPr>
          <p:cNvPr id="3" name="Text Placeholder 2"/>
          <p:cNvSpPr>
            <a:spLocks noGrp="1"/>
          </p:cNvSpPr>
          <p:nvPr>
            <p:ph type="body" idx="1"/>
          </p:nvPr>
        </p:nvSpPr>
        <p:spPr/>
        <p:txBody>
          <a:bodyPr/>
          <a:lstStyle/>
          <a:p>
            <a:r>
              <a:rPr lang="en-US"/>
              <a:t>Common Transactions
OData Queries</a:t>
            </a:r>
          </a:p>
        </p:txBody>
      </p:sp>
    </p:spTree>
    <p:extLst>
      <p:ext uri="{BB962C8B-B14F-4D97-AF65-F5344CB8AC3E}">
        <p14:creationId xmlns:p14="http://schemas.microsoft.com/office/powerpoint/2010/main" val="1881622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c479902e-220b-4d27-a21c-8fda08508da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Common Transactions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Tables support common transactions for the specified entities:</a:t>
            </a:r>
          </a:p>
          <a:p>
            <a:pPr lvl="1"/>
            <a:r>
              <a:rPr lang="en-US" b="0" kern="0">
                <a:solidFill>
                  <a:srgbClr val="000000"/>
                </a:solidFill>
              </a:rPr>
              <a:t>Create</a:t>
            </a:r>
          </a:p>
          <a:p>
            <a:pPr lvl="1"/>
            <a:r>
              <a:rPr lang="en-US" b="0" kern="0">
                <a:solidFill>
                  <a:srgbClr val="000000"/>
                </a:solidFill>
              </a:rPr>
              <a:t>Read</a:t>
            </a:r>
          </a:p>
          <a:p>
            <a:pPr lvl="1"/>
            <a:r>
              <a:rPr lang="en-US" b="0" kern="0">
                <a:solidFill>
                  <a:srgbClr val="000000"/>
                </a:solidFill>
              </a:rPr>
              <a:t>Update</a:t>
            </a:r>
          </a:p>
          <a:p>
            <a:pPr lvl="1"/>
            <a:r>
              <a:rPr lang="en-US" b="0" kern="0">
                <a:solidFill>
                  <a:srgbClr val="000000"/>
                </a:solidFill>
              </a:rPr>
              <a:t>Delete</a:t>
            </a:r>
          </a:p>
          <a:p>
            <a:pPr lvl="0"/>
            <a:r>
              <a:rPr lang="en-US" b="0" kern="0">
                <a:solidFill>
                  <a:srgbClr val="000000"/>
                </a:solidFill>
              </a:rPr>
              <a:t>Entities behave like </a:t>
            </a:r>
            <a:r>
              <a:rPr lang="en-US" kern="0">
                <a:solidFill>
                  <a:srgbClr val="000000"/>
                </a:solidFill>
              </a:rPr>
              <a:t>Dictionaries</a:t>
            </a:r>
            <a:r>
              <a:rPr lang="en-US" b="0" kern="0">
                <a:solidFill>
                  <a:srgbClr val="000000"/>
                </a:solidFill>
              </a:rPr>
              <a:t> when updated </a:t>
            </a:r>
          </a:p>
          <a:p>
            <a:pPr lvl="1"/>
            <a:r>
              <a:rPr lang="en-US" b="0" kern="0">
                <a:solidFill>
                  <a:srgbClr val="000000"/>
                </a:solidFill>
              </a:rPr>
              <a:t>Any key-value pairs with a new key or added to the collection of properties for an entity</a:t>
            </a:r>
          </a:p>
          <a:p>
            <a:pPr lvl="1"/>
            <a:r>
              <a:rPr lang="en-US" b="0" kern="0">
                <a:solidFill>
                  <a:srgbClr val="000000"/>
                </a:solidFill>
              </a:rPr>
              <a:t>Any key-value pairs that re-use an existing key replaces the corresponding value</a:t>
            </a:r>
            <a:endParaRPr lang="en-US" b="0" kern="0" dirty="0">
              <a:solidFill>
                <a:srgbClr val="000000"/>
              </a:solidFill>
            </a:endParaRPr>
          </a:p>
        </p:txBody>
      </p:sp>
    </p:spTree>
    <p:extLst>
      <p:ext uri="{BB962C8B-B14F-4D97-AF65-F5344CB8AC3E}">
        <p14:creationId xmlns:p14="http://schemas.microsoft.com/office/powerpoint/2010/main" val="25740685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ed9dd2f7-d375-48e2-8308-e958b6e8802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OData Queries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Storage tables can be queried by using an HTTP endpoint and the OData protocol</a:t>
            </a:r>
          </a:p>
          <a:p>
            <a:pPr lvl="1"/>
            <a:r>
              <a:rPr lang="en-US" b="0" kern="0">
                <a:solidFill>
                  <a:srgbClr val="000000"/>
                </a:solidFill>
              </a:rPr>
              <a:t>OData is a REST protocol that standardizes a method for querying a data API</a:t>
            </a:r>
          </a:p>
          <a:p>
            <a:pPr lvl="1"/>
            <a:r>
              <a:rPr lang="en-US" b="0" kern="0">
                <a:solidFill>
                  <a:srgbClr val="000000"/>
                </a:solidFill>
              </a:rPr>
              <a:t>Becuase it is built on top of the REST protocol, the standard Create, Read, Update, Delete (CRUD) operations are still available</a:t>
            </a:r>
            <a:endParaRPr lang="en-US" b="0" kern="0" dirty="0">
              <a:solidFill>
                <a:srgbClr val="000000"/>
              </a:solidFill>
            </a:endParaRPr>
          </a:p>
        </p:txBody>
      </p:sp>
    </p:spTree>
    <p:extLst>
      <p:ext uri="{BB962C8B-B14F-4D97-AF65-F5344CB8AC3E}">
        <p14:creationId xmlns:p14="http://schemas.microsoft.com/office/powerpoint/2010/main" val="3868508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81da583e-5034-44a3-82fa-906248ece0e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OData Queries (cont.)</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Table storage OData examples:</a:t>
            </a:r>
          </a:p>
          <a:p>
            <a:pPr lvl="1"/>
            <a:r>
              <a:rPr lang="en-US" b="0" kern="0">
                <a:solidFill>
                  <a:srgbClr val="000000"/>
                </a:solidFill>
              </a:rPr>
              <a:t>Base URL:</a:t>
            </a:r>
          </a:p>
          <a:p>
            <a:pPr lvl="2"/>
            <a:r>
              <a:rPr lang="en-US" b="0" kern="0">
                <a:solidFill>
                  <a:srgbClr val="000000"/>
                </a:solidFill>
                <a:latin typeface="Consolas" panose="020B0609020204030204" pitchFamily="49" charset="0"/>
                <a:cs typeface="Consolas" panose="020B0609020204030204" pitchFamily="49" charset="0"/>
              </a:rPr>
              <a:t>https://</a:t>
            </a:r>
            <a:r>
              <a:rPr lang="en-US" kern="0">
                <a:solidFill>
                  <a:srgbClr val="000000"/>
                </a:solidFill>
                <a:latin typeface="Consolas" panose="020B0609020204030204" pitchFamily="49" charset="0"/>
                <a:cs typeface="Consolas" panose="020B0609020204030204" pitchFamily="49" charset="0"/>
              </a:rPr>
              <a:t>[account]</a:t>
            </a:r>
            <a:r>
              <a:rPr lang="en-US" b="0" kern="0">
                <a:solidFill>
                  <a:srgbClr val="000000"/>
                </a:solidFill>
                <a:latin typeface="Consolas" panose="020B0609020204030204" pitchFamily="49" charset="0"/>
                <a:cs typeface="Consolas" panose="020B0609020204030204" pitchFamily="49" charset="0"/>
              </a:rPr>
              <a:t>.table.core.windows.net</a:t>
            </a:r>
            <a:endParaRPr lang="en-US" b="0" kern="0">
              <a:solidFill>
                <a:srgbClr val="000000"/>
              </a:solidFill>
            </a:endParaRPr>
          </a:p>
          <a:p>
            <a:pPr lvl="1"/>
            <a:r>
              <a:rPr lang="en-US" b="0" kern="0">
                <a:solidFill>
                  <a:srgbClr val="000000"/>
                </a:solidFill>
              </a:rPr>
              <a:t>Get an entity by a partition and row key:</a:t>
            </a:r>
          </a:p>
          <a:p>
            <a:pPr lvl="2"/>
            <a:r>
              <a:rPr lang="en-US" b="0" kern="0">
                <a:solidFill>
                  <a:srgbClr val="8DACD0">
                    <a:lumMod val="50000"/>
                  </a:srgbClr>
                </a:solidFill>
                <a:latin typeface="Consolas" panose="020B0609020204030204" pitchFamily="49" charset="0"/>
                <a:cs typeface="Consolas" panose="020B0609020204030204" pitchFamily="49" charset="0"/>
              </a:rPr>
              <a:t>[GET] </a:t>
            </a:r>
            <a:r>
              <a:rPr lang="en-US" b="0" kern="0">
                <a:solidFill>
                  <a:srgbClr val="000000"/>
                </a:solidFill>
                <a:latin typeface="Consolas" panose="020B0609020204030204" pitchFamily="49" charset="0"/>
                <a:cs typeface="Consolas" panose="020B0609020204030204" pitchFamily="49" charset="0"/>
              </a:rPr>
              <a:t>/</a:t>
            </a:r>
            <a:r>
              <a:rPr lang="en-US" kern="0">
                <a:solidFill>
                  <a:srgbClr val="000000"/>
                </a:solidFill>
                <a:latin typeface="Consolas" panose="020B0609020204030204" pitchFamily="49" charset="0"/>
                <a:cs typeface="Consolas" panose="020B0609020204030204" pitchFamily="49" charset="0"/>
              </a:rPr>
              <a:t>[table]</a:t>
            </a:r>
            <a:r>
              <a:rPr lang="en-US" b="0" kern="0">
                <a:solidFill>
                  <a:srgbClr val="000000"/>
                </a:solidFill>
                <a:latin typeface="Consolas" panose="020B0609020204030204" pitchFamily="49" charset="0"/>
                <a:cs typeface="Consolas" panose="020B0609020204030204" pitchFamily="49" charset="0"/>
              </a:rPr>
              <a:t>(</a:t>
            </a:r>
            <a:r>
              <a:rPr lang="en-US" kern="0">
                <a:solidFill>
                  <a:srgbClr val="000000"/>
                </a:solidFill>
                <a:latin typeface="Consolas" panose="020B0609020204030204" pitchFamily="49" charset="0"/>
                <a:cs typeface="Consolas" panose="020B0609020204030204" pitchFamily="49" charset="0"/>
              </a:rPr>
              <a:t>[PartitionKey]</a:t>
            </a:r>
            <a:r>
              <a:rPr lang="en-US" b="0" kern="0">
                <a:solidFill>
                  <a:srgbClr val="000000"/>
                </a:solidFill>
                <a:latin typeface="Consolas" panose="020B0609020204030204" pitchFamily="49" charset="0"/>
                <a:cs typeface="Consolas" panose="020B0609020204030204" pitchFamily="49" charset="0"/>
              </a:rPr>
              <a:t>,</a:t>
            </a:r>
            <a:r>
              <a:rPr lang="en-US" kern="0">
                <a:solidFill>
                  <a:srgbClr val="000000"/>
                </a:solidFill>
                <a:latin typeface="Consolas" panose="020B0609020204030204" pitchFamily="49" charset="0"/>
                <a:cs typeface="Consolas" panose="020B0609020204030204" pitchFamily="49" charset="0"/>
              </a:rPr>
              <a:t>[RowKey]</a:t>
            </a:r>
            <a:r>
              <a:rPr lang="en-US" b="0" kern="0">
                <a:solidFill>
                  <a:srgbClr val="000000"/>
                </a:solidFill>
                <a:latin typeface="Consolas" panose="020B0609020204030204" pitchFamily="49" charset="0"/>
                <a:cs typeface="Consolas" panose="020B0609020204030204" pitchFamily="49" charset="0"/>
              </a:rPr>
              <a:t>)</a:t>
            </a:r>
            <a:endParaRPr lang="en-US" b="0" kern="0">
              <a:solidFill>
                <a:srgbClr val="000000"/>
              </a:solidFill>
            </a:endParaRPr>
          </a:p>
          <a:p>
            <a:pPr lvl="1"/>
            <a:r>
              <a:rPr lang="en-US" b="0" kern="0">
                <a:solidFill>
                  <a:srgbClr val="000000"/>
                </a:solidFill>
              </a:rPr>
              <a:t>Query a table for entities that match an expression:</a:t>
            </a:r>
          </a:p>
          <a:p>
            <a:pPr lvl="2"/>
            <a:r>
              <a:rPr lang="en-US" b="0" kern="0">
                <a:solidFill>
                  <a:srgbClr val="8DACD0">
                    <a:lumMod val="50000"/>
                  </a:srgbClr>
                </a:solidFill>
                <a:latin typeface="Consolas" panose="020B0609020204030204" pitchFamily="49" charset="0"/>
                <a:cs typeface="Consolas" panose="020B0609020204030204" pitchFamily="49" charset="0"/>
              </a:rPr>
              <a:t>[GET] </a:t>
            </a:r>
            <a:r>
              <a:rPr lang="en-US" b="0" kern="0">
                <a:solidFill>
                  <a:srgbClr val="000000"/>
                </a:solidFill>
                <a:latin typeface="Consolas" panose="020B0609020204030204" pitchFamily="49" charset="0"/>
                <a:cs typeface="Consolas" panose="020B0609020204030204" pitchFamily="49" charset="0"/>
              </a:rPr>
              <a:t>/</a:t>
            </a:r>
            <a:r>
              <a:rPr lang="en-US" kern="0">
                <a:solidFill>
                  <a:srgbClr val="000000"/>
                </a:solidFill>
                <a:latin typeface="Consolas" panose="020B0609020204030204" pitchFamily="49" charset="0"/>
                <a:cs typeface="Consolas" panose="020B0609020204030204" pitchFamily="49" charset="0"/>
              </a:rPr>
              <a:t>[table]</a:t>
            </a:r>
            <a:r>
              <a:rPr lang="en-US" b="0" kern="0">
                <a:solidFill>
                  <a:srgbClr val="000000"/>
                </a:solidFill>
                <a:latin typeface="Consolas" panose="020B0609020204030204" pitchFamily="49" charset="0"/>
                <a:cs typeface="Consolas" panose="020B0609020204030204" pitchFamily="49" charset="0"/>
              </a:rPr>
              <a:t>(</a:t>
            </a:r>
            <a:r>
              <a:rPr lang="en-US" kern="0">
                <a:solidFill>
                  <a:srgbClr val="000000"/>
                </a:solidFill>
                <a:latin typeface="Consolas" panose="020B0609020204030204" pitchFamily="49" charset="0"/>
                <a:cs typeface="Consolas" panose="020B0609020204030204" pitchFamily="49" charset="0"/>
              </a:rPr>
              <a:t>)?$filter=[query expression]</a:t>
            </a:r>
            <a:endParaRPr lang="en-US" b="0" kern="0">
              <a:solidFill>
                <a:srgbClr val="000000"/>
              </a:solidFill>
            </a:endParaRPr>
          </a:p>
          <a:p>
            <a:pPr lvl="1"/>
            <a:r>
              <a:rPr lang="en-US" b="0" kern="0">
                <a:solidFill>
                  <a:srgbClr val="000000"/>
                </a:solidFill>
              </a:rPr>
              <a:t>Delete an entity:</a:t>
            </a:r>
          </a:p>
          <a:p>
            <a:pPr lvl="2"/>
            <a:r>
              <a:rPr lang="en-US" b="0" kern="0">
                <a:solidFill>
                  <a:srgbClr val="8DACD0">
                    <a:lumMod val="50000"/>
                  </a:srgbClr>
                </a:solidFill>
                <a:latin typeface="Consolas" panose="020B0609020204030204" pitchFamily="49" charset="0"/>
                <a:cs typeface="Consolas" panose="020B0609020204030204" pitchFamily="49" charset="0"/>
              </a:rPr>
              <a:t>[DELETE] </a:t>
            </a:r>
            <a:r>
              <a:rPr lang="en-US" b="0" kern="0">
                <a:solidFill>
                  <a:srgbClr val="000000"/>
                </a:solidFill>
                <a:latin typeface="Consolas" panose="020B0609020204030204" pitchFamily="49" charset="0"/>
                <a:cs typeface="Consolas" panose="020B0609020204030204" pitchFamily="49" charset="0"/>
              </a:rPr>
              <a:t>/</a:t>
            </a:r>
            <a:r>
              <a:rPr lang="en-US" kern="0">
                <a:solidFill>
                  <a:srgbClr val="000000"/>
                </a:solidFill>
                <a:latin typeface="Consolas" panose="020B0609020204030204" pitchFamily="49" charset="0"/>
                <a:cs typeface="Consolas" panose="020B0609020204030204" pitchFamily="49" charset="0"/>
              </a:rPr>
              <a:t>[table]</a:t>
            </a:r>
            <a:r>
              <a:rPr lang="en-US" b="0" kern="0">
                <a:solidFill>
                  <a:srgbClr val="000000"/>
                </a:solidFill>
                <a:latin typeface="Consolas" panose="020B0609020204030204" pitchFamily="49" charset="0"/>
                <a:cs typeface="Consolas" panose="020B0609020204030204" pitchFamily="49" charset="0"/>
              </a:rPr>
              <a:t>(</a:t>
            </a:r>
            <a:r>
              <a:rPr lang="en-US" kern="0">
                <a:solidFill>
                  <a:srgbClr val="000000"/>
                </a:solidFill>
                <a:latin typeface="Consolas" panose="020B0609020204030204" pitchFamily="49" charset="0"/>
                <a:cs typeface="Consolas" panose="020B0609020204030204" pitchFamily="49" charset="0"/>
              </a:rPr>
              <a:t>[PartitionKey]</a:t>
            </a:r>
            <a:r>
              <a:rPr lang="en-US" b="0" kern="0">
                <a:solidFill>
                  <a:srgbClr val="000000"/>
                </a:solidFill>
                <a:latin typeface="Consolas" panose="020B0609020204030204" pitchFamily="49" charset="0"/>
                <a:cs typeface="Consolas" panose="020B0609020204030204" pitchFamily="49" charset="0"/>
              </a:rPr>
              <a:t>,</a:t>
            </a:r>
            <a:r>
              <a:rPr lang="en-US" kern="0">
                <a:solidFill>
                  <a:srgbClr val="000000"/>
                </a:solidFill>
                <a:latin typeface="Consolas" panose="020B0609020204030204" pitchFamily="49" charset="0"/>
                <a:cs typeface="Consolas" panose="020B0609020204030204" pitchFamily="49" charset="0"/>
              </a:rPr>
              <a:t>[RowKey]</a:t>
            </a:r>
            <a:r>
              <a:rPr lang="en-US" b="0" kern="0">
                <a:solidFill>
                  <a:srgbClr val="000000"/>
                </a:solidFill>
                <a:latin typeface="Consolas" panose="020B0609020204030204" pitchFamily="49" charset="0"/>
                <a:cs typeface="Consolas" panose="020B0609020204030204" pitchFamily="49" charset="0"/>
              </a:rPr>
              <a:t>)</a:t>
            </a:r>
            <a:endParaRPr lang="en-US" b="0" kern="0">
              <a:solidFill>
                <a:srgbClr val="000000"/>
              </a:solidFill>
            </a:endParaRPr>
          </a:p>
          <a:p>
            <a:pPr lvl="1"/>
            <a:r>
              <a:rPr lang="en-US" b="0" kern="0">
                <a:solidFill>
                  <a:srgbClr val="000000"/>
                </a:solidFill>
              </a:rPr>
              <a:t>Insert or replace an entity:</a:t>
            </a:r>
          </a:p>
          <a:p>
            <a:pPr lvl="2"/>
            <a:r>
              <a:rPr lang="en-US" b="0" kern="0">
                <a:solidFill>
                  <a:srgbClr val="8DACD0">
                    <a:lumMod val="50000"/>
                  </a:srgbClr>
                </a:solidFill>
                <a:latin typeface="Consolas" panose="020B0609020204030204" pitchFamily="49" charset="0"/>
                <a:cs typeface="Consolas" panose="020B0609020204030204" pitchFamily="49" charset="0"/>
              </a:rPr>
              <a:t>[PUT] </a:t>
            </a:r>
            <a:r>
              <a:rPr lang="en-US" b="0" kern="0">
                <a:solidFill>
                  <a:srgbClr val="000000"/>
                </a:solidFill>
                <a:latin typeface="Consolas" panose="020B0609020204030204" pitchFamily="49" charset="0"/>
                <a:cs typeface="Consolas" panose="020B0609020204030204" pitchFamily="49" charset="0"/>
              </a:rPr>
              <a:t>/</a:t>
            </a:r>
            <a:r>
              <a:rPr lang="en-US" kern="0">
                <a:solidFill>
                  <a:srgbClr val="000000"/>
                </a:solidFill>
                <a:latin typeface="Consolas" panose="020B0609020204030204" pitchFamily="49" charset="0"/>
                <a:cs typeface="Consolas" panose="020B0609020204030204" pitchFamily="49" charset="0"/>
              </a:rPr>
              <a:t>[table]</a:t>
            </a:r>
            <a:r>
              <a:rPr lang="en-US" b="0" kern="0">
                <a:solidFill>
                  <a:srgbClr val="000000"/>
                </a:solidFill>
                <a:latin typeface="Consolas" panose="020B0609020204030204" pitchFamily="49" charset="0"/>
                <a:cs typeface="Consolas" panose="020B0609020204030204" pitchFamily="49" charset="0"/>
              </a:rPr>
              <a:t>(</a:t>
            </a:r>
            <a:r>
              <a:rPr lang="en-US" kern="0">
                <a:solidFill>
                  <a:srgbClr val="000000"/>
                </a:solidFill>
                <a:latin typeface="Consolas" panose="020B0609020204030204" pitchFamily="49" charset="0"/>
                <a:cs typeface="Consolas" panose="020B0609020204030204" pitchFamily="49" charset="0"/>
              </a:rPr>
              <a:t>[PartitionKey]</a:t>
            </a:r>
            <a:r>
              <a:rPr lang="en-US" b="0" kern="0">
                <a:solidFill>
                  <a:srgbClr val="000000"/>
                </a:solidFill>
                <a:latin typeface="Consolas" panose="020B0609020204030204" pitchFamily="49" charset="0"/>
                <a:cs typeface="Consolas" panose="020B0609020204030204" pitchFamily="49" charset="0"/>
              </a:rPr>
              <a:t>,</a:t>
            </a:r>
            <a:r>
              <a:rPr lang="en-US" kern="0">
                <a:solidFill>
                  <a:srgbClr val="000000"/>
                </a:solidFill>
                <a:latin typeface="Consolas" panose="020B0609020204030204" pitchFamily="49" charset="0"/>
                <a:cs typeface="Consolas" panose="020B0609020204030204" pitchFamily="49" charset="0"/>
              </a:rPr>
              <a:t>[RowKey]</a:t>
            </a:r>
            <a:r>
              <a:rPr lang="en-US" b="0" kern="0">
                <a:solidFill>
                  <a:srgbClr val="000000"/>
                </a:solidFill>
                <a:latin typeface="Consolas" panose="020B0609020204030204" pitchFamily="49" charset="0"/>
                <a:cs typeface="Consolas" panose="020B0609020204030204" pitchFamily="49" charset="0"/>
              </a:rPr>
              <a:t>)</a:t>
            </a:r>
            <a:endParaRPr lang="en-US" b="0" kern="0">
              <a:solidFill>
                <a:srgbClr val="000000"/>
              </a:solidFill>
            </a:endParaRPr>
          </a:p>
          <a:p>
            <a:pPr lvl="1"/>
            <a:endParaRPr lang="en-US" b="0" kern="0">
              <a:solidFill>
                <a:srgbClr val="000000"/>
              </a:solidFill>
            </a:endParaRPr>
          </a:p>
          <a:p>
            <a:pPr lvl="2"/>
            <a:endParaRPr lang="en-US" b="0" kern="0" dirty="0">
              <a:solidFill>
                <a:srgbClr val="00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476403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982d9a03-f7a2-4ebc-89aa-6259ab9a3ab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Storing Event Registration Data in Azure Storage Tables</a:t>
            </a:r>
          </a:p>
        </p:txBody>
      </p:sp>
      <p:sp>
        <p:nvSpPr>
          <p:cNvPr id="3" name="Text Placeholder 2"/>
          <p:cNvSpPr>
            <a:spLocks noGrp="1"/>
          </p:cNvSpPr>
          <p:nvPr>
            <p:ph type="body" idx="1"/>
          </p:nvPr>
        </p:nvSpPr>
        <p:spPr/>
        <p:txBody>
          <a:bodyPr/>
          <a:lstStyle/>
          <a:p>
            <a:endParaRPr lang="en-US"/>
          </a:p>
        </p:txBody>
      </p:sp>
      <p:sp>
        <p:nvSpPr>
          <p:cNvPr id="4" name="TextBox 3"/>
          <p:cNvSpPr txBox="1"/>
          <p:nvPr/>
        </p:nvSpPr>
        <p:spPr>
          <a:xfrm>
            <a:off x="458788" y="6163356"/>
            <a:ext cx="4856201" cy="523220"/>
          </a:xfrm>
          <a:prstGeom prst="rect">
            <a:avLst/>
          </a:prstGeom>
          <a:noFill/>
        </p:spPr>
        <p:txBody>
          <a:bodyPr vert="horz" wrap="none" rtlCol="0">
            <a:spAutoFit/>
          </a:bodyPr>
          <a:lstStyle/>
          <a:p>
            <a:r>
              <a:rPr lang="en-US" sz="2800">
                <a:latin typeface="Segoe UI" panose="020B0502040204020203" pitchFamily="34" charset="0"/>
              </a:rPr>
              <a:t>Estimated Time: 45 minutes</a:t>
            </a:r>
          </a:p>
        </p:txBody>
      </p:sp>
    </p:spTree>
    <p:extLst>
      <p:ext uri="{BB962C8B-B14F-4D97-AF65-F5344CB8AC3E}">
        <p14:creationId xmlns:p14="http://schemas.microsoft.com/office/powerpoint/2010/main" val="1082143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Overview</a:t>
            </a:r>
          </a:p>
        </p:txBody>
      </p:sp>
      <p:sp>
        <p:nvSpPr>
          <p:cNvPr id="3" name="Text Placeholder 2"/>
          <p:cNvSpPr>
            <a:spLocks noGrp="1"/>
          </p:cNvSpPr>
          <p:nvPr>
            <p:ph type="body" idx="1"/>
          </p:nvPr>
        </p:nvSpPr>
        <p:spPr/>
        <p:txBody>
          <a:bodyPr/>
          <a:lstStyle/>
          <a:p>
            <a:r>
              <a:rPr lang="en-US"/>
              <a:t>Azure Storage Overview
Azure Storage Tables Overview
Table Entity Transactions</a:t>
            </a:r>
          </a:p>
        </p:txBody>
      </p:sp>
    </p:spTree>
    <p:extLst>
      <p:ext uri="{BB962C8B-B14F-4D97-AF65-F5344CB8AC3E}">
        <p14:creationId xmlns:p14="http://schemas.microsoft.com/office/powerpoint/2010/main" val="20132510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Lab Scenario100409824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Scenario</a:t>
            </a:r>
          </a:p>
        </p:txBody>
      </p:sp>
      <p:sp>
        <p:nvSpPr>
          <p:cNvPr id="4" name="TextBox 3"/>
          <p:cNvSpPr txBox="1"/>
          <p:nvPr/>
        </p:nvSpPr>
        <p:spPr>
          <a:xfrm>
            <a:off x="458788" y="1021214"/>
            <a:ext cx="8119156" cy="5524500"/>
          </a:xfrm>
          <a:prstGeom prst="rect">
            <a:avLst/>
          </a:prstGeom>
          <a:noFill/>
        </p:spPr>
        <p:txBody>
          <a:bodyPr vert="horz" wrap="square" rtlCol="0">
            <a:spAutoFit/>
          </a:bodyPr>
          <a:lstStyle/>
          <a:p>
            <a:pPr marL="0" marR="0">
              <a:spcBef>
                <a:spcPts val="600"/>
              </a:spcBef>
              <a:spcAft>
                <a:spcPts val="800"/>
              </a:spcAft>
            </a:pPr>
            <a:r>
              <a:rPr lang="en-US" sz="2800">
                <a:latin typeface="Segoe UI" panose="020B0502040204020203" pitchFamily="34" charset="0"/>
                <a:ea typeface="Calibri" panose="020F0502020204030204" pitchFamily="34" charset="0"/>
                <a:cs typeface="Times New Roman" panose="02020603050405020304" pitchFamily="18" charset="0"/>
              </a:rPr>
              <a:t>Even though event registrations could be stored in SQL, you have a unique need. Each event requires a different registration form that can be changed at any time. Essentially, registrations could be of any schema. A relational database such as SQL requires a well-defined schema. Because of your business requirement, you require a database that can store items with flexible structures (or schemas). To facilitate this you have elected to use Azure Table Storage for your event registrations.</a:t>
            </a:r>
            <a:endParaRPr lang="en-US" sz="280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65611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429d587c-dcba-4b8f-b9de-8ea0874b37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1: Azure Storage Overview</a:t>
            </a:r>
          </a:p>
        </p:txBody>
      </p:sp>
      <p:sp>
        <p:nvSpPr>
          <p:cNvPr id="3" name="Text Placeholder 2"/>
          <p:cNvSpPr>
            <a:spLocks noGrp="1"/>
          </p:cNvSpPr>
          <p:nvPr>
            <p:ph type="body" idx="1"/>
          </p:nvPr>
        </p:nvSpPr>
        <p:spPr/>
        <p:txBody>
          <a:bodyPr/>
          <a:lstStyle/>
          <a:p>
            <a:r>
              <a:rPr lang="en-US"/>
              <a:t>Azure Storage
Types of Storage
Geo-Replication in Azure Storage
Accessing Storage Data</a:t>
            </a:r>
          </a:p>
        </p:txBody>
      </p:sp>
    </p:spTree>
    <p:extLst>
      <p:ext uri="{BB962C8B-B14F-4D97-AF65-F5344CB8AC3E}">
        <p14:creationId xmlns:p14="http://schemas.microsoft.com/office/powerpoint/2010/main" val="2164630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548a07a9-1063-4b33-94b7-bbc46273fb4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Azure Storage</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The Azure Storage services allow you to store records, files, and simple requests in a flexible, managed, and scalable solution</a:t>
            </a:r>
          </a:p>
          <a:p>
            <a:pPr lvl="0"/>
            <a:r>
              <a:rPr lang="en-US" b="0" kern="0">
                <a:solidFill>
                  <a:srgbClr val="000000"/>
                </a:solidFill>
              </a:rPr>
              <a:t>Separating the storage of your data from your application allows more flexibility when planning and scaling different aspects of your cloud application scenario(s)</a:t>
            </a:r>
          </a:p>
          <a:p>
            <a:pPr lvl="0"/>
            <a:r>
              <a:rPr lang="en-US" b="0" kern="0">
                <a:solidFill>
                  <a:srgbClr val="000000"/>
                </a:solidFill>
              </a:rPr>
              <a:t>Storage services are massively scalable which allow you to store large sets of data without being forced to plan partitioning and sharding of your data</a:t>
            </a:r>
          </a:p>
          <a:p>
            <a:pPr lvl="0"/>
            <a:endParaRPr lang="en-US" b="0" kern="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382727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b7945824-5cde-4905-80d5-3e0382a26fc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Types of Storage</a:t>
            </a:r>
          </a:p>
        </p:txBody>
      </p:sp>
      <p:graphicFrame>
        <p:nvGraphicFramePr>
          <p:cNvPr id="4" name="Content Placeholder 1"/>
          <p:cNvGraphicFramePr>
            <a:graphicFrameLocks/>
          </p:cNvGraphicFramePr>
          <p:nvPr>
            <p:extLst>
              <p:ext uri="{D42A27DB-BD31-4B8C-83A1-F6EECF244321}">
                <p14:modId xmlns:p14="http://schemas.microsoft.com/office/powerpoint/2010/main" val="3841971685"/>
              </p:ext>
            </p:extLst>
          </p:nvPr>
        </p:nvGraphicFramePr>
        <p:xfrm>
          <a:off x="458788" y="1020763"/>
          <a:ext cx="8118475" cy="51482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6683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295f58cc-37eb-43bc-8c03-1ebcc9bcbc3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Types of Storage (cont.)</a:t>
            </a:r>
          </a:p>
        </p:txBody>
      </p:sp>
      <p:graphicFrame>
        <p:nvGraphicFramePr>
          <p:cNvPr id="4" name="Content Placeholder 1"/>
          <p:cNvGraphicFramePr>
            <a:graphicFrameLocks/>
          </p:cNvGraphicFramePr>
          <p:nvPr>
            <p:extLst>
              <p:ext uri="{D42A27DB-BD31-4B8C-83A1-F6EECF244321}">
                <p14:modId xmlns:p14="http://schemas.microsoft.com/office/powerpoint/2010/main" val="973146016"/>
              </p:ext>
            </p:extLst>
          </p:nvPr>
        </p:nvGraphicFramePr>
        <p:xfrm>
          <a:off x="458788" y="1020763"/>
          <a:ext cx="8118475" cy="51482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19852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1dd05f12-b897-4da7-82ec-0e91a470042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Geo-Replication in Azure Storage</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Locally Redundant Storage (LRS)</a:t>
            </a:r>
          </a:p>
          <a:p>
            <a:pPr lvl="1"/>
            <a:r>
              <a:rPr lang="en-US" b="0" kern="0">
                <a:solidFill>
                  <a:srgbClr val="000000"/>
                </a:solidFill>
              </a:rPr>
              <a:t>Default option</a:t>
            </a:r>
          </a:p>
          <a:p>
            <a:pPr lvl="1"/>
            <a:r>
              <a:rPr lang="en-US" b="0" kern="0">
                <a:solidFill>
                  <a:srgbClr val="000000"/>
                </a:solidFill>
              </a:rPr>
              <a:t>Data is replicated to three different nodes within the same data center</a:t>
            </a:r>
          </a:p>
          <a:p>
            <a:pPr lvl="0"/>
            <a:r>
              <a:rPr lang="en-US" b="0" kern="0">
                <a:solidFill>
                  <a:srgbClr val="000000"/>
                </a:solidFill>
              </a:rPr>
              <a:t>Zone Redundant Storage (ZRS)</a:t>
            </a:r>
          </a:p>
          <a:p>
            <a:pPr lvl="1"/>
            <a:r>
              <a:rPr lang="en-US" b="0" kern="0">
                <a:solidFill>
                  <a:srgbClr val="000000"/>
                </a:solidFill>
              </a:rPr>
              <a:t>Data is replicated to three different data centers within the same region</a:t>
            </a:r>
          </a:p>
          <a:p>
            <a:pPr lvl="1"/>
            <a:r>
              <a:rPr lang="en-US" b="0" kern="0">
                <a:solidFill>
                  <a:srgbClr val="000000"/>
                </a:solidFill>
              </a:rPr>
              <a:t>It is possible for data to be replicated across region boundaries if there are not enough data centers for storage within the region</a:t>
            </a:r>
          </a:p>
          <a:p>
            <a:pPr lvl="0"/>
            <a:endParaRPr lang="en-US" b="0" kern="0" dirty="0">
              <a:solidFill>
                <a:srgbClr val="000000"/>
              </a:solidFill>
            </a:endParaRPr>
          </a:p>
        </p:txBody>
      </p:sp>
    </p:spTree>
    <p:extLst>
      <p:ext uri="{BB962C8B-B14F-4D97-AF65-F5344CB8AC3E}">
        <p14:creationId xmlns:p14="http://schemas.microsoft.com/office/powerpoint/2010/main" val="3969340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731014c5-f3bd-458f-8880-fb0a3e8daa3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Geo-Replication in Azure Storage (cont.)</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Geo Redundant Storage (GRS)</a:t>
            </a:r>
          </a:p>
          <a:p>
            <a:pPr lvl="1"/>
            <a:r>
              <a:rPr lang="en-US" b="0" kern="0">
                <a:solidFill>
                  <a:srgbClr val="000000"/>
                </a:solidFill>
              </a:rPr>
              <a:t>Data is replicated to three different nodes within the primary data center</a:t>
            </a:r>
          </a:p>
          <a:p>
            <a:pPr lvl="1"/>
            <a:r>
              <a:rPr lang="en-US" b="0" kern="0">
                <a:solidFill>
                  <a:srgbClr val="000000"/>
                </a:solidFill>
              </a:rPr>
              <a:t>Data is replicated asynchronously to three nodes within a fixed redundant data center</a:t>
            </a:r>
          </a:p>
          <a:p>
            <a:pPr lvl="1"/>
            <a:r>
              <a:rPr lang="en-US" b="0" kern="0">
                <a:solidFill>
                  <a:srgbClr val="000000"/>
                </a:solidFill>
              </a:rPr>
              <a:t>Data is “eventually consistent”</a:t>
            </a:r>
          </a:p>
          <a:p>
            <a:pPr lvl="0"/>
            <a:r>
              <a:rPr lang="en-US" b="0" kern="0">
                <a:solidFill>
                  <a:srgbClr val="000000"/>
                </a:solidFill>
              </a:rPr>
              <a:t>Read Access - Geo Redundant Storage (RA-GRS)</a:t>
            </a:r>
          </a:p>
          <a:p>
            <a:pPr lvl="1"/>
            <a:r>
              <a:rPr lang="en-US" b="0" kern="0">
                <a:solidFill>
                  <a:srgbClr val="000000"/>
                </a:solidFill>
              </a:rPr>
              <a:t>Similar to GRS, data is replicated to a redundant data center</a:t>
            </a:r>
          </a:p>
          <a:p>
            <a:pPr lvl="1"/>
            <a:r>
              <a:rPr lang="en-US" b="0" kern="0">
                <a:solidFill>
                  <a:srgbClr val="000000"/>
                </a:solidFill>
              </a:rPr>
              <a:t>Access to the secondary data source is read-only</a:t>
            </a:r>
          </a:p>
          <a:p>
            <a:pPr lvl="0"/>
            <a:endParaRPr lang="en-US" b="0" kern="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3621534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6ac771b3-bdad-4327-a3de-7c95d902142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Accessing Storage Data</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Access to resources are authenticated by using a shared key for your storage account</a:t>
            </a:r>
          </a:p>
          <a:p>
            <a:pPr lvl="1"/>
            <a:r>
              <a:rPr lang="en-US" b="0" kern="0">
                <a:solidFill>
                  <a:srgbClr val="000000"/>
                </a:solidFill>
              </a:rPr>
              <a:t>You can configure blobs to allow anonymous access</a:t>
            </a:r>
          </a:p>
          <a:p>
            <a:pPr lvl="1"/>
            <a:r>
              <a:rPr lang="en-US" b="0" kern="0">
                <a:solidFill>
                  <a:srgbClr val="000000"/>
                </a:solidFill>
              </a:rPr>
              <a:t>You can generate shared access signatures to give a client controlled, temporary access to a storage resource</a:t>
            </a:r>
          </a:p>
          <a:p>
            <a:pPr lvl="0"/>
            <a:r>
              <a:rPr lang="en-US" b="0" kern="0">
                <a:solidFill>
                  <a:srgbClr val="000000"/>
                </a:solidFill>
              </a:rPr>
              <a:t>Storage accounts are given two keys that can be regenerated at any time</a:t>
            </a:r>
          </a:p>
          <a:p>
            <a:pPr lvl="1"/>
            <a:r>
              <a:rPr lang="en-US" b="0" kern="0">
                <a:solidFill>
                  <a:srgbClr val="000000"/>
                </a:solidFill>
              </a:rPr>
              <a:t>Allows you to rotate keys and regenerate keys on a scheduled basis without your application losing access to the resources</a:t>
            </a:r>
          </a:p>
          <a:p>
            <a:pPr lvl="0"/>
            <a:endParaRPr lang="en-US" b="0" kern="0" dirty="0">
              <a:solidFill>
                <a:srgbClr val="000000"/>
              </a:solidFill>
            </a:endParaRPr>
          </a:p>
        </p:txBody>
      </p:sp>
    </p:spTree>
    <p:extLst>
      <p:ext uri="{BB962C8B-B14F-4D97-AF65-F5344CB8AC3E}">
        <p14:creationId xmlns:p14="http://schemas.microsoft.com/office/powerpoint/2010/main" val="4130589378"/>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3</TotalTime>
  <Words>1691</Words>
  <Application>Microsoft Office PowerPoint</Application>
  <PresentationFormat>On-screen Show (4:3)</PresentationFormat>
  <Paragraphs>223</Paragraphs>
  <Slides>20</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Consolas</vt:lpstr>
      <vt:lpstr>Segoe UI</vt:lpstr>
      <vt:lpstr>Verdana</vt:lpstr>
      <vt:lpstr>Calibri</vt:lpstr>
      <vt:lpstr>Wingdings</vt:lpstr>
      <vt:lpstr>Times New Roman</vt:lpstr>
      <vt:lpstr>Arial</vt:lpstr>
      <vt:lpstr>Symbol</vt:lpstr>
      <vt:lpstr>NG_MOC_Core_ModuleNew2</vt:lpstr>
      <vt:lpstr>Module 6</vt:lpstr>
      <vt:lpstr>Module Overview</vt:lpstr>
      <vt:lpstr>Lesson 1: Azure Storage Overview</vt:lpstr>
      <vt:lpstr>Azure Storage</vt:lpstr>
      <vt:lpstr>Types of Storage</vt:lpstr>
      <vt:lpstr>Types of Storage (cont.)</vt:lpstr>
      <vt:lpstr>Geo-Replication in Azure Storage</vt:lpstr>
      <vt:lpstr>Geo-Replication in Azure Storage (cont.)</vt:lpstr>
      <vt:lpstr>Accessing Storage Data</vt:lpstr>
      <vt:lpstr>Lesson 2: Azure Storage Tables Overview</vt:lpstr>
      <vt:lpstr>Storage Tables</vt:lpstr>
      <vt:lpstr>NoSQL Data in Storage Tables</vt:lpstr>
      <vt:lpstr>NoSQL Data in Storage Tables (cont.)</vt:lpstr>
      <vt:lpstr>NoSQL Data in Storage Tables (cont.)</vt:lpstr>
      <vt:lpstr>Lesson 3: Table Entity Transactions</vt:lpstr>
      <vt:lpstr>Common Transactions</vt:lpstr>
      <vt:lpstr>OData Queries</vt:lpstr>
      <vt:lpstr>OData Queries (cont.)</vt:lpstr>
      <vt:lpstr>Lab: Storing Event Registration Data in Azure Storage Tables</vt:lpstr>
      <vt:lpstr>Lab Scenario</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6</dc:title>
  <dc:creator>Sidney Andrews</dc:creator>
  <cp:lastModifiedBy>MBA</cp:lastModifiedBy>
  <cp:revision>2</cp:revision>
  <dcterms:created xsi:type="dcterms:W3CDTF">2016-08-12T08:18:02Z</dcterms:created>
  <dcterms:modified xsi:type="dcterms:W3CDTF">2017-05-08T04:55:16Z</dcterms:modified>
</cp:coreProperties>
</file>