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embeddedFontLst>
    <p:embeddedFont>
      <p:font typeface="Segoe Light" panose="020B0604020202020204" charset="0"/>
      <p:regular r:id="rId39"/>
      <p:italic r:id="rId40"/>
    </p:embeddedFont>
    <p:embeddedFont>
      <p:font typeface="Segoe" panose="020B060402020202020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
      <p:font typeface="Segoe UI" panose="020B0502040204020203" pitchFamily="3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
      <p:font typeface="Verdana" panose="020B0604030504040204" pitchFamily="34" charset="0"/>
      <p:regular r:id="rId57"/>
      <p:bold r:id="rId58"/>
      <p:italic r:id="rId59"/>
      <p:boldItalic r:id="rId6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8" d="100"/>
          <a:sy n="88" d="100"/>
        </p:scale>
        <p:origin x="146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CF72B-1C77-4F4F-B2BE-B617DCD160CD}" type="doc">
      <dgm:prSet loTypeId="urn:microsoft.com/office/officeart/2005/8/layout/hierarchy5" loCatId="hierarchy" qsTypeId="urn:microsoft.com/office/officeart/2005/8/quickstyle/simple1" qsCatId="simple" csTypeId="urn:microsoft.com/office/officeart/2005/8/colors/accent2_2" csCatId="accent2" phldr="1"/>
      <dgm:spPr/>
      <dgm:t>
        <a:bodyPr/>
        <a:lstStyle/>
        <a:p>
          <a:endParaRPr lang="en-US"/>
        </a:p>
      </dgm:t>
    </dgm:pt>
    <dgm:pt modelId="{FA0FD892-085C-46B7-A04A-50B241016767}">
      <dgm:prSet phldrT="[Text]"/>
      <dgm:spPr/>
      <dgm:t>
        <a:bodyPr/>
        <a:lstStyle/>
        <a:p>
          <a:r>
            <a:rPr lang="en-US" dirty="0"/>
            <a:t>images</a:t>
          </a:r>
        </a:p>
      </dgm:t>
    </dgm:pt>
    <dgm:pt modelId="{0ACFEFBB-073B-482A-9C84-9F30AE633BF4}" type="parTrans" cxnId="{3EEE044C-89AD-44E7-BB28-A737B427EE1B}">
      <dgm:prSet/>
      <dgm:spPr/>
      <dgm:t>
        <a:bodyPr/>
        <a:lstStyle/>
        <a:p>
          <a:endParaRPr lang="en-US"/>
        </a:p>
      </dgm:t>
    </dgm:pt>
    <dgm:pt modelId="{CB262F48-1566-416C-9FC6-A15C8A6C4ABC}" type="sibTrans" cxnId="{3EEE044C-89AD-44E7-BB28-A737B427EE1B}">
      <dgm:prSet/>
      <dgm:spPr/>
      <dgm:t>
        <a:bodyPr/>
        <a:lstStyle/>
        <a:p>
          <a:endParaRPr lang="en-US"/>
        </a:p>
      </dgm:t>
    </dgm:pt>
    <dgm:pt modelId="{385D8871-FFAD-4FF9-978B-93160080371D}">
      <dgm:prSet phldrT="[Text]"/>
      <dgm:spPr/>
      <dgm:t>
        <a:bodyPr/>
        <a:lstStyle/>
        <a:p>
          <a:r>
            <a:rPr lang="en-US" dirty="0"/>
            <a:t>thumbnails</a:t>
          </a:r>
        </a:p>
      </dgm:t>
    </dgm:pt>
    <dgm:pt modelId="{49533273-497A-42AA-9045-500917EC4DF5}" type="parTrans" cxnId="{72621334-0278-479E-919C-24977243B52E}">
      <dgm:prSet/>
      <dgm:spPr/>
      <dgm:t>
        <a:bodyPr/>
        <a:lstStyle/>
        <a:p>
          <a:endParaRPr lang="en-US"/>
        </a:p>
      </dgm:t>
    </dgm:pt>
    <dgm:pt modelId="{8EBF4434-8147-488B-AA83-D11AD63DA4B8}" type="sibTrans" cxnId="{72621334-0278-479E-919C-24977243B52E}">
      <dgm:prSet/>
      <dgm:spPr/>
      <dgm:t>
        <a:bodyPr/>
        <a:lstStyle/>
        <a:p>
          <a:endParaRPr lang="en-US"/>
        </a:p>
      </dgm:t>
    </dgm:pt>
    <dgm:pt modelId="{1C9012D6-A6B6-4C36-9FDC-3E30A7BFA7FD}">
      <dgm:prSet phldrT="[Text]"/>
      <dgm:spPr/>
      <dgm:t>
        <a:bodyPr/>
        <a:lstStyle/>
        <a:p>
          <a:r>
            <a:rPr lang="en-US" dirty="0"/>
            <a:t>128x128</a:t>
          </a:r>
        </a:p>
        <a:p>
          <a:r>
            <a:rPr lang="en-US" dirty="0"/>
            <a:t>http://...</a:t>
          </a:r>
        </a:p>
      </dgm:t>
    </dgm:pt>
    <dgm:pt modelId="{CDCEA8F5-FA6A-42ED-80AB-1F960B2B27E3}" type="parTrans" cxnId="{E7CC2287-21C1-47EA-9EAE-642B788927C0}">
      <dgm:prSet/>
      <dgm:spPr/>
      <dgm:t>
        <a:bodyPr/>
        <a:lstStyle/>
        <a:p>
          <a:endParaRPr lang="en-US"/>
        </a:p>
      </dgm:t>
    </dgm:pt>
    <dgm:pt modelId="{17D6EA19-E2C1-404C-A82C-154788317D38}" type="sibTrans" cxnId="{E7CC2287-21C1-47EA-9EAE-642B788927C0}">
      <dgm:prSet/>
      <dgm:spPr/>
      <dgm:t>
        <a:bodyPr/>
        <a:lstStyle/>
        <a:p>
          <a:endParaRPr lang="en-US"/>
        </a:p>
      </dgm:t>
    </dgm:pt>
    <dgm:pt modelId="{50E45930-A812-4E77-B85A-CE6127DE2CF6}">
      <dgm:prSet phldrT="[Text]"/>
      <dgm:spPr/>
      <dgm:t>
        <a:bodyPr/>
        <a:lstStyle/>
        <a:p>
          <a:r>
            <a:rPr lang="en-US" dirty="0"/>
            <a:t>256x256</a:t>
          </a:r>
        </a:p>
        <a:p>
          <a:r>
            <a:rPr lang="en-US" dirty="0"/>
            <a:t>http://...</a:t>
          </a:r>
        </a:p>
      </dgm:t>
    </dgm:pt>
    <dgm:pt modelId="{8FAF9BF3-09D5-4013-9CE9-9D39E99CE2BD}" type="parTrans" cxnId="{71DEA4A0-D2DB-46FB-87BA-EDC92CB37A7E}">
      <dgm:prSet/>
      <dgm:spPr/>
      <dgm:t>
        <a:bodyPr/>
        <a:lstStyle/>
        <a:p>
          <a:endParaRPr lang="en-US"/>
        </a:p>
      </dgm:t>
    </dgm:pt>
    <dgm:pt modelId="{60E77936-0CEF-4149-AF54-7D6E40A3EAD9}" type="sibTrans" cxnId="{71DEA4A0-D2DB-46FB-87BA-EDC92CB37A7E}">
      <dgm:prSet/>
      <dgm:spPr/>
      <dgm:t>
        <a:bodyPr/>
        <a:lstStyle/>
        <a:p>
          <a:endParaRPr lang="en-US"/>
        </a:p>
      </dgm:t>
    </dgm:pt>
    <dgm:pt modelId="{7240EB85-E346-4DBE-B732-E5C0C147076E}">
      <dgm:prSet phldrT="[Text]"/>
      <dgm:spPr/>
      <dgm:t>
        <a:bodyPr/>
        <a:lstStyle/>
        <a:p>
          <a:r>
            <a:rPr lang="en-US" dirty="0"/>
            <a:t>retrieval</a:t>
          </a:r>
        </a:p>
      </dgm:t>
    </dgm:pt>
    <dgm:pt modelId="{7D8D709A-F389-4816-8FAD-8279BF9AA6F9}" type="parTrans" cxnId="{A07D599F-A661-47D8-BD6D-EB36523FB125}">
      <dgm:prSet/>
      <dgm:spPr/>
      <dgm:t>
        <a:bodyPr/>
        <a:lstStyle/>
        <a:p>
          <a:endParaRPr lang="en-US"/>
        </a:p>
      </dgm:t>
    </dgm:pt>
    <dgm:pt modelId="{2A03E74A-85AE-49FE-B528-F87F32064FE4}" type="sibTrans" cxnId="{A07D599F-A661-47D8-BD6D-EB36523FB125}">
      <dgm:prSet/>
      <dgm:spPr/>
      <dgm:t>
        <a:bodyPr/>
        <a:lstStyle/>
        <a:p>
          <a:endParaRPr lang="en-US"/>
        </a:p>
      </dgm:t>
    </dgm:pt>
    <dgm:pt modelId="{B7E0CC36-9150-41C9-BF5A-837AB530C642}">
      <dgm:prSet phldrT="[Text]"/>
      <dgm:spPr/>
      <dgm:t>
        <a:bodyPr/>
        <a:lstStyle/>
        <a:p>
          <a:r>
            <a:rPr lang="en-US" dirty="0"/>
            <a:t>http://...</a:t>
          </a:r>
        </a:p>
      </dgm:t>
    </dgm:pt>
    <dgm:pt modelId="{79372E52-1A73-4B24-89B2-8EE6327B9F9E}" type="parTrans" cxnId="{46ACA5EA-58CF-401A-ABE2-45756AD2FD39}">
      <dgm:prSet/>
      <dgm:spPr/>
      <dgm:t>
        <a:bodyPr/>
        <a:lstStyle/>
        <a:p>
          <a:endParaRPr lang="en-US"/>
        </a:p>
      </dgm:t>
    </dgm:pt>
    <dgm:pt modelId="{BB279754-21FD-47C1-B34A-DCB066C99A26}" type="sibTrans" cxnId="{46ACA5EA-58CF-401A-ABE2-45756AD2FD39}">
      <dgm:prSet/>
      <dgm:spPr/>
      <dgm:t>
        <a:bodyPr/>
        <a:lstStyle/>
        <a:p>
          <a:endParaRPr lang="en-US"/>
        </a:p>
      </dgm:t>
    </dgm:pt>
    <dgm:pt modelId="{7AB5CA4C-995B-4A48-ABF5-6332FBC370E3}">
      <dgm:prSet phldrT="[Text]"/>
      <dgm:spPr/>
      <dgm:t>
        <a:bodyPr/>
        <a:lstStyle/>
        <a:p>
          <a:r>
            <a:rPr lang="en-US" dirty="0"/>
            <a:t>Storage account</a:t>
          </a:r>
        </a:p>
      </dgm:t>
    </dgm:pt>
    <dgm:pt modelId="{B9440C1D-1CF2-4F0E-AEE2-28AA5FD0395A}" type="parTrans" cxnId="{55B036D0-9DAA-4F7E-A339-F0F45C81FF2E}">
      <dgm:prSet/>
      <dgm:spPr/>
      <dgm:t>
        <a:bodyPr/>
        <a:lstStyle/>
        <a:p>
          <a:endParaRPr lang="en-US"/>
        </a:p>
      </dgm:t>
    </dgm:pt>
    <dgm:pt modelId="{30712386-C232-4A03-91A9-4E68773F2607}" type="sibTrans" cxnId="{55B036D0-9DAA-4F7E-A339-F0F45C81FF2E}">
      <dgm:prSet/>
      <dgm:spPr/>
      <dgm:t>
        <a:bodyPr/>
        <a:lstStyle/>
        <a:p>
          <a:endParaRPr lang="en-US"/>
        </a:p>
      </dgm:t>
    </dgm:pt>
    <dgm:pt modelId="{6DC6EAC8-CBC8-4122-9770-82770656AF22}">
      <dgm:prSet phldrT="[Text]"/>
      <dgm:spPr/>
      <dgm:t>
        <a:bodyPr/>
        <a:lstStyle/>
        <a:p>
          <a:r>
            <a:rPr lang="en-US" dirty="0"/>
            <a:t>Queues</a:t>
          </a:r>
        </a:p>
      </dgm:t>
    </dgm:pt>
    <dgm:pt modelId="{C93EEC82-0977-40C1-BD7B-825A34CD4F01}" type="parTrans" cxnId="{03C8ABB8-8FEA-47C2-92A8-B17689941359}">
      <dgm:prSet/>
      <dgm:spPr/>
      <dgm:t>
        <a:bodyPr/>
        <a:lstStyle/>
        <a:p>
          <a:endParaRPr lang="en-US"/>
        </a:p>
      </dgm:t>
    </dgm:pt>
    <dgm:pt modelId="{1B7E3960-3952-45AB-89DF-4E509C4FB4B5}" type="sibTrans" cxnId="{03C8ABB8-8FEA-47C2-92A8-B17689941359}">
      <dgm:prSet/>
      <dgm:spPr/>
      <dgm:t>
        <a:bodyPr/>
        <a:lstStyle/>
        <a:p>
          <a:endParaRPr lang="en-US"/>
        </a:p>
      </dgm:t>
    </dgm:pt>
    <dgm:pt modelId="{42267AB5-077F-4853-A79E-BD311EA98C44}">
      <dgm:prSet phldrT="[Text]"/>
      <dgm:spPr/>
      <dgm:t>
        <a:bodyPr/>
        <a:lstStyle/>
        <a:p>
          <a:r>
            <a:rPr lang="en-US" dirty="0"/>
            <a:t>Messages</a:t>
          </a:r>
        </a:p>
      </dgm:t>
    </dgm:pt>
    <dgm:pt modelId="{7F8ECB8F-AFD0-465E-BC80-EA1EE2968454}" type="parTrans" cxnId="{DE4F907B-F167-4797-80E3-F8908328D5DF}">
      <dgm:prSet/>
      <dgm:spPr/>
      <dgm:t>
        <a:bodyPr/>
        <a:lstStyle/>
        <a:p>
          <a:endParaRPr lang="en-US"/>
        </a:p>
      </dgm:t>
    </dgm:pt>
    <dgm:pt modelId="{989C8E64-8CFC-4174-8405-3286B1D465C7}" type="sibTrans" cxnId="{DE4F907B-F167-4797-80E3-F8908328D5DF}">
      <dgm:prSet/>
      <dgm:spPr/>
      <dgm:t>
        <a:bodyPr/>
        <a:lstStyle/>
        <a:p>
          <a:endParaRPr lang="en-US"/>
        </a:p>
      </dgm:t>
    </dgm:pt>
    <dgm:pt modelId="{BD6CCFC5-9E58-40CC-BF34-933F68E94D22}" type="pres">
      <dgm:prSet presAssocID="{DCBCF72B-1C77-4F4F-B2BE-B617DCD160CD}" presName="mainComposite" presStyleCnt="0">
        <dgm:presLayoutVars>
          <dgm:chPref val="1"/>
          <dgm:dir/>
          <dgm:animOne val="branch"/>
          <dgm:animLvl val="lvl"/>
          <dgm:resizeHandles val="exact"/>
        </dgm:presLayoutVars>
      </dgm:prSet>
      <dgm:spPr/>
      <dgm:t>
        <a:bodyPr/>
        <a:lstStyle/>
        <a:p>
          <a:endParaRPr lang="en-US"/>
        </a:p>
      </dgm:t>
    </dgm:pt>
    <dgm:pt modelId="{93D8D4B3-79BA-4115-8139-B12A152972A7}" type="pres">
      <dgm:prSet presAssocID="{DCBCF72B-1C77-4F4F-B2BE-B617DCD160CD}" presName="hierFlow" presStyleCnt="0"/>
      <dgm:spPr/>
    </dgm:pt>
    <dgm:pt modelId="{58A00115-5144-45D4-9860-A0EE7E899B7C}" type="pres">
      <dgm:prSet presAssocID="{DCBCF72B-1C77-4F4F-B2BE-B617DCD160CD}" presName="firstBuf" presStyleCnt="0"/>
      <dgm:spPr/>
    </dgm:pt>
    <dgm:pt modelId="{959B2892-FB8E-4E1F-A0FF-2823C9D2EE13}" type="pres">
      <dgm:prSet presAssocID="{DCBCF72B-1C77-4F4F-B2BE-B617DCD160CD}" presName="hierChild1" presStyleCnt="0">
        <dgm:presLayoutVars>
          <dgm:chPref val="1"/>
          <dgm:animOne val="branch"/>
          <dgm:animLvl val="lvl"/>
        </dgm:presLayoutVars>
      </dgm:prSet>
      <dgm:spPr/>
    </dgm:pt>
    <dgm:pt modelId="{7800ADBD-434B-44B9-A3B0-034075EFECAE}" type="pres">
      <dgm:prSet presAssocID="{FA0FD892-085C-46B7-A04A-50B241016767}" presName="Name17" presStyleCnt="0"/>
      <dgm:spPr/>
    </dgm:pt>
    <dgm:pt modelId="{00B8E515-A513-4AD8-B02E-2B202CDFFCF2}" type="pres">
      <dgm:prSet presAssocID="{FA0FD892-085C-46B7-A04A-50B241016767}" presName="level1Shape" presStyleLbl="node0" presStyleIdx="0" presStyleCnt="1">
        <dgm:presLayoutVars>
          <dgm:chPref val="3"/>
        </dgm:presLayoutVars>
      </dgm:prSet>
      <dgm:spPr/>
      <dgm:t>
        <a:bodyPr/>
        <a:lstStyle/>
        <a:p>
          <a:endParaRPr lang="en-US"/>
        </a:p>
      </dgm:t>
    </dgm:pt>
    <dgm:pt modelId="{BC8554B4-3896-4ECF-896C-E788E7DC9803}" type="pres">
      <dgm:prSet presAssocID="{FA0FD892-085C-46B7-A04A-50B241016767}" presName="hierChild2" presStyleCnt="0"/>
      <dgm:spPr/>
    </dgm:pt>
    <dgm:pt modelId="{8EBECBDC-2476-4EE5-B773-237A2A88AFDD}" type="pres">
      <dgm:prSet presAssocID="{49533273-497A-42AA-9045-500917EC4DF5}" presName="Name25" presStyleLbl="parChTrans1D2" presStyleIdx="0" presStyleCnt="2"/>
      <dgm:spPr/>
      <dgm:t>
        <a:bodyPr/>
        <a:lstStyle/>
        <a:p>
          <a:endParaRPr lang="en-US"/>
        </a:p>
      </dgm:t>
    </dgm:pt>
    <dgm:pt modelId="{DA88ADDF-FFBB-434A-96C0-06FFE4F88A51}" type="pres">
      <dgm:prSet presAssocID="{49533273-497A-42AA-9045-500917EC4DF5}" presName="connTx" presStyleLbl="parChTrans1D2" presStyleIdx="0" presStyleCnt="2"/>
      <dgm:spPr/>
      <dgm:t>
        <a:bodyPr/>
        <a:lstStyle/>
        <a:p>
          <a:endParaRPr lang="en-US"/>
        </a:p>
      </dgm:t>
    </dgm:pt>
    <dgm:pt modelId="{D7CCFAF2-D698-48BC-ADC7-431FFA05241C}" type="pres">
      <dgm:prSet presAssocID="{385D8871-FFAD-4FF9-978B-93160080371D}" presName="Name30" presStyleCnt="0"/>
      <dgm:spPr/>
    </dgm:pt>
    <dgm:pt modelId="{D8488E69-F027-449B-AADD-3EEF640EEF96}" type="pres">
      <dgm:prSet presAssocID="{385D8871-FFAD-4FF9-978B-93160080371D}" presName="level2Shape" presStyleLbl="node2" presStyleIdx="0" presStyleCnt="2"/>
      <dgm:spPr/>
      <dgm:t>
        <a:bodyPr/>
        <a:lstStyle/>
        <a:p>
          <a:endParaRPr lang="en-US"/>
        </a:p>
      </dgm:t>
    </dgm:pt>
    <dgm:pt modelId="{EE073D79-800E-44EB-B83A-81B2040E7C93}" type="pres">
      <dgm:prSet presAssocID="{385D8871-FFAD-4FF9-978B-93160080371D}" presName="hierChild3" presStyleCnt="0"/>
      <dgm:spPr/>
    </dgm:pt>
    <dgm:pt modelId="{EC9938A9-67F9-4073-A392-AF0180DFC9C1}" type="pres">
      <dgm:prSet presAssocID="{CDCEA8F5-FA6A-42ED-80AB-1F960B2B27E3}" presName="Name25" presStyleLbl="parChTrans1D3" presStyleIdx="0" presStyleCnt="3"/>
      <dgm:spPr/>
      <dgm:t>
        <a:bodyPr/>
        <a:lstStyle/>
        <a:p>
          <a:endParaRPr lang="en-US"/>
        </a:p>
      </dgm:t>
    </dgm:pt>
    <dgm:pt modelId="{04C57FFF-8216-437C-BDD6-74FABC71252E}" type="pres">
      <dgm:prSet presAssocID="{CDCEA8F5-FA6A-42ED-80AB-1F960B2B27E3}" presName="connTx" presStyleLbl="parChTrans1D3" presStyleIdx="0" presStyleCnt="3"/>
      <dgm:spPr/>
      <dgm:t>
        <a:bodyPr/>
        <a:lstStyle/>
        <a:p>
          <a:endParaRPr lang="en-US"/>
        </a:p>
      </dgm:t>
    </dgm:pt>
    <dgm:pt modelId="{633580A1-4B2E-4DC9-B22F-665EBBED7E39}" type="pres">
      <dgm:prSet presAssocID="{1C9012D6-A6B6-4C36-9FDC-3E30A7BFA7FD}" presName="Name30" presStyleCnt="0"/>
      <dgm:spPr/>
    </dgm:pt>
    <dgm:pt modelId="{51FF2620-A87C-4216-AFAC-1C93D3A1AB17}" type="pres">
      <dgm:prSet presAssocID="{1C9012D6-A6B6-4C36-9FDC-3E30A7BFA7FD}" presName="level2Shape" presStyleLbl="node3" presStyleIdx="0" presStyleCnt="3"/>
      <dgm:spPr/>
      <dgm:t>
        <a:bodyPr/>
        <a:lstStyle/>
        <a:p>
          <a:endParaRPr lang="en-US"/>
        </a:p>
      </dgm:t>
    </dgm:pt>
    <dgm:pt modelId="{09081EDE-5CA7-4B06-827F-7AB023764FC5}" type="pres">
      <dgm:prSet presAssocID="{1C9012D6-A6B6-4C36-9FDC-3E30A7BFA7FD}" presName="hierChild3" presStyleCnt="0"/>
      <dgm:spPr/>
    </dgm:pt>
    <dgm:pt modelId="{25F22941-6639-4E64-AA2C-0392E1AE0CEF}" type="pres">
      <dgm:prSet presAssocID="{8FAF9BF3-09D5-4013-9CE9-9D39E99CE2BD}" presName="Name25" presStyleLbl="parChTrans1D3" presStyleIdx="1" presStyleCnt="3"/>
      <dgm:spPr/>
      <dgm:t>
        <a:bodyPr/>
        <a:lstStyle/>
        <a:p>
          <a:endParaRPr lang="en-US"/>
        </a:p>
      </dgm:t>
    </dgm:pt>
    <dgm:pt modelId="{26CFF5FF-145B-4AF8-8A3E-3C8274C7E89C}" type="pres">
      <dgm:prSet presAssocID="{8FAF9BF3-09D5-4013-9CE9-9D39E99CE2BD}" presName="connTx" presStyleLbl="parChTrans1D3" presStyleIdx="1" presStyleCnt="3"/>
      <dgm:spPr/>
      <dgm:t>
        <a:bodyPr/>
        <a:lstStyle/>
        <a:p>
          <a:endParaRPr lang="en-US"/>
        </a:p>
      </dgm:t>
    </dgm:pt>
    <dgm:pt modelId="{C1A5545E-50A4-4C57-B3AA-A42C0261A1C6}" type="pres">
      <dgm:prSet presAssocID="{50E45930-A812-4E77-B85A-CE6127DE2CF6}" presName="Name30" presStyleCnt="0"/>
      <dgm:spPr/>
    </dgm:pt>
    <dgm:pt modelId="{B4D68223-B01B-47A6-8F08-9DD5B84CFB5C}" type="pres">
      <dgm:prSet presAssocID="{50E45930-A812-4E77-B85A-CE6127DE2CF6}" presName="level2Shape" presStyleLbl="node3" presStyleIdx="1" presStyleCnt="3"/>
      <dgm:spPr/>
      <dgm:t>
        <a:bodyPr/>
        <a:lstStyle/>
        <a:p>
          <a:endParaRPr lang="en-US"/>
        </a:p>
      </dgm:t>
    </dgm:pt>
    <dgm:pt modelId="{3309B072-574F-4CB1-8891-380C3157CD9D}" type="pres">
      <dgm:prSet presAssocID="{50E45930-A812-4E77-B85A-CE6127DE2CF6}" presName="hierChild3" presStyleCnt="0"/>
      <dgm:spPr/>
    </dgm:pt>
    <dgm:pt modelId="{D5C39C6A-BEF1-4D1E-95A1-CF8B5CA0FFD3}" type="pres">
      <dgm:prSet presAssocID="{7D8D709A-F389-4816-8FAD-8279BF9AA6F9}" presName="Name25" presStyleLbl="parChTrans1D2" presStyleIdx="1" presStyleCnt="2"/>
      <dgm:spPr/>
      <dgm:t>
        <a:bodyPr/>
        <a:lstStyle/>
        <a:p>
          <a:endParaRPr lang="en-US"/>
        </a:p>
      </dgm:t>
    </dgm:pt>
    <dgm:pt modelId="{CBEC573A-674E-4B21-BCE7-4A353AF2733C}" type="pres">
      <dgm:prSet presAssocID="{7D8D709A-F389-4816-8FAD-8279BF9AA6F9}" presName="connTx" presStyleLbl="parChTrans1D2" presStyleIdx="1" presStyleCnt="2"/>
      <dgm:spPr/>
      <dgm:t>
        <a:bodyPr/>
        <a:lstStyle/>
        <a:p>
          <a:endParaRPr lang="en-US"/>
        </a:p>
      </dgm:t>
    </dgm:pt>
    <dgm:pt modelId="{B35774E3-BA8B-4510-AE4A-141AFA5EF34E}" type="pres">
      <dgm:prSet presAssocID="{7240EB85-E346-4DBE-B732-E5C0C147076E}" presName="Name30" presStyleCnt="0"/>
      <dgm:spPr/>
    </dgm:pt>
    <dgm:pt modelId="{C1CBAC82-C784-4EAC-A414-8299C20BB518}" type="pres">
      <dgm:prSet presAssocID="{7240EB85-E346-4DBE-B732-E5C0C147076E}" presName="level2Shape" presStyleLbl="node2" presStyleIdx="1" presStyleCnt="2"/>
      <dgm:spPr/>
      <dgm:t>
        <a:bodyPr/>
        <a:lstStyle/>
        <a:p>
          <a:endParaRPr lang="en-US"/>
        </a:p>
      </dgm:t>
    </dgm:pt>
    <dgm:pt modelId="{6F1F954A-F51B-4B5B-840A-D5B998B9B033}" type="pres">
      <dgm:prSet presAssocID="{7240EB85-E346-4DBE-B732-E5C0C147076E}" presName="hierChild3" presStyleCnt="0"/>
      <dgm:spPr/>
    </dgm:pt>
    <dgm:pt modelId="{56BE0F6D-6D5F-47E4-898F-D230A43442D7}" type="pres">
      <dgm:prSet presAssocID="{79372E52-1A73-4B24-89B2-8EE6327B9F9E}" presName="Name25" presStyleLbl="parChTrans1D3" presStyleIdx="2" presStyleCnt="3"/>
      <dgm:spPr/>
      <dgm:t>
        <a:bodyPr/>
        <a:lstStyle/>
        <a:p>
          <a:endParaRPr lang="en-US"/>
        </a:p>
      </dgm:t>
    </dgm:pt>
    <dgm:pt modelId="{5F7E55F3-4698-4375-A805-527478D780EA}" type="pres">
      <dgm:prSet presAssocID="{79372E52-1A73-4B24-89B2-8EE6327B9F9E}" presName="connTx" presStyleLbl="parChTrans1D3" presStyleIdx="2" presStyleCnt="3"/>
      <dgm:spPr/>
      <dgm:t>
        <a:bodyPr/>
        <a:lstStyle/>
        <a:p>
          <a:endParaRPr lang="en-US"/>
        </a:p>
      </dgm:t>
    </dgm:pt>
    <dgm:pt modelId="{0DAE412A-92DC-4475-9F4A-07B655F04201}" type="pres">
      <dgm:prSet presAssocID="{B7E0CC36-9150-41C9-BF5A-837AB530C642}" presName="Name30" presStyleCnt="0"/>
      <dgm:spPr/>
    </dgm:pt>
    <dgm:pt modelId="{DABB8104-544F-4E37-9EF0-CD500E980F58}" type="pres">
      <dgm:prSet presAssocID="{B7E0CC36-9150-41C9-BF5A-837AB530C642}" presName="level2Shape" presStyleLbl="node3" presStyleIdx="2" presStyleCnt="3"/>
      <dgm:spPr/>
      <dgm:t>
        <a:bodyPr/>
        <a:lstStyle/>
        <a:p>
          <a:endParaRPr lang="en-US"/>
        </a:p>
      </dgm:t>
    </dgm:pt>
    <dgm:pt modelId="{20DB26E4-28E8-4275-AE11-C2337FD35DD7}" type="pres">
      <dgm:prSet presAssocID="{B7E0CC36-9150-41C9-BF5A-837AB530C642}" presName="hierChild3" presStyleCnt="0"/>
      <dgm:spPr/>
    </dgm:pt>
    <dgm:pt modelId="{88CCB0C8-CC0A-4A22-BBE8-A5109E261AD1}" type="pres">
      <dgm:prSet presAssocID="{DCBCF72B-1C77-4F4F-B2BE-B617DCD160CD}" presName="bgShapesFlow" presStyleCnt="0"/>
      <dgm:spPr/>
    </dgm:pt>
    <dgm:pt modelId="{4963E0F3-9B1E-4368-ADE9-47D0FD98637E}" type="pres">
      <dgm:prSet presAssocID="{7AB5CA4C-995B-4A48-ABF5-6332FBC370E3}" presName="rectComp" presStyleCnt="0"/>
      <dgm:spPr/>
    </dgm:pt>
    <dgm:pt modelId="{3CC2E9D8-A290-49C4-B5F8-A703B2061720}" type="pres">
      <dgm:prSet presAssocID="{7AB5CA4C-995B-4A48-ABF5-6332FBC370E3}" presName="bgRect" presStyleLbl="bgShp" presStyleIdx="0" presStyleCnt="3"/>
      <dgm:spPr/>
      <dgm:t>
        <a:bodyPr/>
        <a:lstStyle/>
        <a:p>
          <a:endParaRPr lang="en-US"/>
        </a:p>
      </dgm:t>
    </dgm:pt>
    <dgm:pt modelId="{E50843F3-8FA9-4D15-8721-81F2D1EDC67E}" type="pres">
      <dgm:prSet presAssocID="{7AB5CA4C-995B-4A48-ABF5-6332FBC370E3}" presName="bgRectTx" presStyleLbl="bgShp" presStyleIdx="0" presStyleCnt="3">
        <dgm:presLayoutVars>
          <dgm:bulletEnabled val="1"/>
        </dgm:presLayoutVars>
      </dgm:prSet>
      <dgm:spPr/>
      <dgm:t>
        <a:bodyPr/>
        <a:lstStyle/>
        <a:p>
          <a:endParaRPr lang="en-US"/>
        </a:p>
      </dgm:t>
    </dgm:pt>
    <dgm:pt modelId="{A16F540E-AEA7-4965-8D41-69BB3421464C}" type="pres">
      <dgm:prSet presAssocID="{7AB5CA4C-995B-4A48-ABF5-6332FBC370E3}" presName="spComp" presStyleCnt="0"/>
      <dgm:spPr/>
    </dgm:pt>
    <dgm:pt modelId="{DA2D1174-A0D7-4568-90CF-1A4114DE1037}" type="pres">
      <dgm:prSet presAssocID="{7AB5CA4C-995B-4A48-ABF5-6332FBC370E3}" presName="hSp" presStyleCnt="0"/>
      <dgm:spPr/>
    </dgm:pt>
    <dgm:pt modelId="{411C0C02-8FDA-4BE6-A0C9-D98AE1AAFCCF}" type="pres">
      <dgm:prSet presAssocID="{6DC6EAC8-CBC8-4122-9770-82770656AF22}" presName="rectComp" presStyleCnt="0"/>
      <dgm:spPr/>
    </dgm:pt>
    <dgm:pt modelId="{58B69329-C6EB-418C-BF86-5A5A207A55FB}" type="pres">
      <dgm:prSet presAssocID="{6DC6EAC8-CBC8-4122-9770-82770656AF22}" presName="bgRect" presStyleLbl="bgShp" presStyleIdx="1" presStyleCnt="3"/>
      <dgm:spPr/>
      <dgm:t>
        <a:bodyPr/>
        <a:lstStyle/>
        <a:p>
          <a:endParaRPr lang="en-US"/>
        </a:p>
      </dgm:t>
    </dgm:pt>
    <dgm:pt modelId="{A05049E9-C324-4488-8B8A-99BC5EA40E7D}" type="pres">
      <dgm:prSet presAssocID="{6DC6EAC8-CBC8-4122-9770-82770656AF22}" presName="bgRectTx" presStyleLbl="bgShp" presStyleIdx="1" presStyleCnt="3">
        <dgm:presLayoutVars>
          <dgm:bulletEnabled val="1"/>
        </dgm:presLayoutVars>
      </dgm:prSet>
      <dgm:spPr/>
      <dgm:t>
        <a:bodyPr/>
        <a:lstStyle/>
        <a:p>
          <a:endParaRPr lang="en-US"/>
        </a:p>
      </dgm:t>
    </dgm:pt>
    <dgm:pt modelId="{47875ABB-4672-4F68-BFAC-7EAABA643079}" type="pres">
      <dgm:prSet presAssocID="{6DC6EAC8-CBC8-4122-9770-82770656AF22}" presName="spComp" presStyleCnt="0"/>
      <dgm:spPr/>
    </dgm:pt>
    <dgm:pt modelId="{E4F3C07E-053D-4DB7-B325-C600EA1F7C3C}" type="pres">
      <dgm:prSet presAssocID="{6DC6EAC8-CBC8-4122-9770-82770656AF22}" presName="hSp" presStyleCnt="0"/>
      <dgm:spPr/>
    </dgm:pt>
    <dgm:pt modelId="{DCA5EA71-73C6-4E40-95D9-E5981B2B8CC3}" type="pres">
      <dgm:prSet presAssocID="{42267AB5-077F-4853-A79E-BD311EA98C44}" presName="rectComp" presStyleCnt="0"/>
      <dgm:spPr/>
    </dgm:pt>
    <dgm:pt modelId="{A6D95E27-52A4-42B9-8301-D21CAB0F8B8F}" type="pres">
      <dgm:prSet presAssocID="{42267AB5-077F-4853-A79E-BD311EA98C44}" presName="bgRect" presStyleLbl="bgShp" presStyleIdx="2" presStyleCnt="3"/>
      <dgm:spPr/>
      <dgm:t>
        <a:bodyPr/>
        <a:lstStyle/>
        <a:p>
          <a:endParaRPr lang="en-US"/>
        </a:p>
      </dgm:t>
    </dgm:pt>
    <dgm:pt modelId="{617D9972-F2B6-4A19-B7A2-393BD46549F0}" type="pres">
      <dgm:prSet presAssocID="{42267AB5-077F-4853-A79E-BD311EA98C44}" presName="bgRectTx" presStyleLbl="bgShp" presStyleIdx="2" presStyleCnt="3">
        <dgm:presLayoutVars>
          <dgm:bulletEnabled val="1"/>
        </dgm:presLayoutVars>
      </dgm:prSet>
      <dgm:spPr/>
      <dgm:t>
        <a:bodyPr/>
        <a:lstStyle/>
        <a:p>
          <a:endParaRPr lang="en-US"/>
        </a:p>
      </dgm:t>
    </dgm:pt>
  </dgm:ptLst>
  <dgm:cxnLst>
    <dgm:cxn modelId="{68ACC08A-3DD3-4050-A4EC-3D45C03E89CF}" type="presOf" srcId="{7AB5CA4C-995B-4A48-ABF5-6332FBC370E3}" destId="{E50843F3-8FA9-4D15-8721-81F2D1EDC67E}" srcOrd="1" destOrd="0" presId="urn:microsoft.com/office/officeart/2005/8/layout/hierarchy5"/>
    <dgm:cxn modelId="{6AAAE6AA-4573-4BD6-A45C-E1257C0F9BBB}" type="presOf" srcId="{42267AB5-077F-4853-A79E-BD311EA98C44}" destId="{A6D95E27-52A4-42B9-8301-D21CAB0F8B8F}" srcOrd="0" destOrd="0" presId="urn:microsoft.com/office/officeart/2005/8/layout/hierarchy5"/>
    <dgm:cxn modelId="{49F3F76D-84FF-4DCD-8CE7-1CC0B5751E07}" type="presOf" srcId="{1C9012D6-A6B6-4C36-9FDC-3E30A7BFA7FD}" destId="{51FF2620-A87C-4216-AFAC-1C93D3A1AB17}" srcOrd="0" destOrd="0" presId="urn:microsoft.com/office/officeart/2005/8/layout/hierarchy5"/>
    <dgm:cxn modelId="{2D5E7F72-EB20-4BC0-AE9D-2BAD85A7E9F4}" type="presOf" srcId="{B7E0CC36-9150-41C9-BF5A-837AB530C642}" destId="{DABB8104-544F-4E37-9EF0-CD500E980F58}" srcOrd="0" destOrd="0" presId="urn:microsoft.com/office/officeart/2005/8/layout/hierarchy5"/>
    <dgm:cxn modelId="{0A67A150-7276-415D-9871-2B9B3FB064E3}" type="presOf" srcId="{7D8D709A-F389-4816-8FAD-8279BF9AA6F9}" destId="{CBEC573A-674E-4B21-BCE7-4A353AF2733C}" srcOrd="1" destOrd="0" presId="urn:microsoft.com/office/officeart/2005/8/layout/hierarchy5"/>
    <dgm:cxn modelId="{0F18A67B-61A7-4BF4-A3CC-C4A7FD88D9D9}" type="presOf" srcId="{79372E52-1A73-4B24-89B2-8EE6327B9F9E}" destId="{5F7E55F3-4698-4375-A805-527478D780EA}" srcOrd="1" destOrd="0" presId="urn:microsoft.com/office/officeart/2005/8/layout/hierarchy5"/>
    <dgm:cxn modelId="{A646ED5A-8E94-4BC9-BD61-C2FAB91EB6B5}" type="presOf" srcId="{FA0FD892-085C-46B7-A04A-50B241016767}" destId="{00B8E515-A513-4AD8-B02E-2B202CDFFCF2}" srcOrd="0" destOrd="0" presId="urn:microsoft.com/office/officeart/2005/8/layout/hierarchy5"/>
    <dgm:cxn modelId="{A1E7ACEA-128B-4F58-BD6F-6008C700F0EA}" type="presOf" srcId="{385D8871-FFAD-4FF9-978B-93160080371D}" destId="{D8488E69-F027-449B-AADD-3EEF640EEF96}" srcOrd="0" destOrd="0" presId="urn:microsoft.com/office/officeart/2005/8/layout/hierarchy5"/>
    <dgm:cxn modelId="{D7A7FB78-BEE5-4FF5-9808-6E3B142979D4}" type="presOf" srcId="{7D8D709A-F389-4816-8FAD-8279BF9AA6F9}" destId="{D5C39C6A-BEF1-4D1E-95A1-CF8B5CA0FFD3}" srcOrd="0" destOrd="0" presId="urn:microsoft.com/office/officeart/2005/8/layout/hierarchy5"/>
    <dgm:cxn modelId="{71DEA4A0-D2DB-46FB-87BA-EDC92CB37A7E}" srcId="{385D8871-FFAD-4FF9-978B-93160080371D}" destId="{50E45930-A812-4E77-B85A-CE6127DE2CF6}" srcOrd="1" destOrd="0" parTransId="{8FAF9BF3-09D5-4013-9CE9-9D39E99CE2BD}" sibTransId="{60E77936-0CEF-4149-AF54-7D6E40A3EAD9}"/>
    <dgm:cxn modelId="{03C8ABB8-8FEA-47C2-92A8-B17689941359}" srcId="{DCBCF72B-1C77-4F4F-B2BE-B617DCD160CD}" destId="{6DC6EAC8-CBC8-4122-9770-82770656AF22}" srcOrd="2" destOrd="0" parTransId="{C93EEC82-0977-40C1-BD7B-825A34CD4F01}" sibTransId="{1B7E3960-3952-45AB-89DF-4E509C4FB4B5}"/>
    <dgm:cxn modelId="{C64A4C06-F039-4B93-B5C4-5D0440DB6A9F}" type="presOf" srcId="{49533273-497A-42AA-9045-500917EC4DF5}" destId="{8EBECBDC-2476-4EE5-B773-237A2A88AFDD}" srcOrd="0" destOrd="0" presId="urn:microsoft.com/office/officeart/2005/8/layout/hierarchy5"/>
    <dgm:cxn modelId="{BC6B259C-1097-4263-9671-8E550321D420}" type="presOf" srcId="{7240EB85-E346-4DBE-B732-E5C0C147076E}" destId="{C1CBAC82-C784-4EAC-A414-8299C20BB518}" srcOrd="0" destOrd="0" presId="urn:microsoft.com/office/officeart/2005/8/layout/hierarchy5"/>
    <dgm:cxn modelId="{4D0B9341-CD04-48B5-9DF0-6B667BF6F339}" type="presOf" srcId="{CDCEA8F5-FA6A-42ED-80AB-1F960B2B27E3}" destId="{EC9938A9-67F9-4073-A392-AF0180DFC9C1}" srcOrd="0" destOrd="0" presId="urn:microsoft.com/office/officeart/2005/8/layout/hierarchy5"/>
    <dgm:cxn modelId="{46ACA5EA-58CF-401A-ABE2-45756AD2FD39}" srcId="{7240EB85-E346-4DBE-B732-E5C0C147076E}" destId="{B7E0CC36-9150-41C9-BF5A-837AB530C642}" srcOrd="0" destOrd="0" parTransId="{79372E52-1A73-4B24-89B2-8EE6327B9F9E}" sibTransId="{BB279754-21FD-47C1-B34A-DCB066C99A26}"/>
    <dgm:cxn modelId="{DE4F907B-F167-4797-80E3-F8908328D5DF}" srcId="{DCBCF72B-1C77-4F4F-B2BE-B617DCD160CD}" destId="{42267AB5-077F-4853-A79E-BD311EA98C44}" srcOrd="3" destOrd="0" parTransId="{7F8ECB8F-AFD0-465E-BC80-EA1EE2968454}" sibTransId="{989C8E64-8CFC-4174-8405-3286B1D465C7}"/>
    <dgm:cxn modelId="{749D9779-7F26-47BD-882C-9D089EEFA437}" type="presOf" srcId="{7AB5CA4C-995B-4A48-ABF5-6332FBC370E3}" destId="{3CC2E9D8-A290-49C4-B5F8-A703B2061720}" srcOrd="0" destOrd="0" presId="urn:microsoft.com/office/officeart/2005/8/layout/hierarchy5"/>
    <dgm:cxn modelId="{3EEE044C-89AD-44E7-BB28-A737B427EE1B}" srcId="{DCBCF72B-1C77-4F4F-B2BE-B617DCD160CD}" destId="{FA0FD892-085C-46B7-A04A-50B241016767}" srcOrd="0" destOrd="0" parTransId="{0ACFEFBB-073B-482A-9C84-9F30AE633BF4}" sibTransId="{CB262F48-1566-416C-9FC6-A15C8A6C4ABC}"/>
    <dgm:cxn modelId="{72621334-0278-479E-919C-24977243B52E}" srcId="{FA0FD892-085C-46B7-A04A-50B241016767}" destId="{385D8871-FFAD-4FF9-978B-93160080371D}" srcOrd="0" destOrd="0" parTransId="{49533273-497A-42AA-9045-500917EC4DF5}" sibTransId="{8EBF4434-8147-488B-AA83-D11AD63DA4B8}"/>
    <dgm:cxn modelId="{952E727A-483A-4EAC-939D-B17CDAE01E11}" type="presOf" srcId="{8FAF9BF3-09D5-4013-9CE9-9D39E99CE2BD}" destId="{26CFF5FF-145B-4AF8-8A3E-3C8274C7E89C}" srcOrd="1" destOrd="0" presId="urn:microsoft.com/office/officeart/2005/8/layout/hierarchy5"/>
    <dgm:cxn modelId="{9BBB7DC8-20AD-4ED1-8BBC-F7516DF5E91F}" type="presOf" srcId="{79372E52-1A73-4B24-89B2-8EE6327B9F9E}" destId="{56BE0F6D-6D5F-47E4-898F-D230A43442D7}" srcOrd="0" destOrd="0" presId="urn:microsoft.com/office/officeart/2005/8/layout/hierarchy5"/>
    <dgm:cxn modelId="{55B036D0-9DAA-4F7E-A339-F0F45C81FF2E}" srcId="{DCBCF72B-1C77-4F4F-B2BE-B617DCD160CD}" destId="{7AB5CA4C-995B-4A48-ABF5-6332FBC370E3}" srcOrd="1" destOrd="0" parTransId="{B9440C1D-1CF2-4F0E-AEE2-28AA5FD0395A}" sibTransId="{30712386-C232-4A03-91A9-4E68773F2607}"/>
    <dgm:cxn modelId="{D55EBF30-4211-447B-876A-24261D54DB7D}" type="presOf" srcId="{CDCEA8F5-FA6A-42ED-80AB-1F960B2B27E3}" destId="{04C57FFF-8216-437C-BDD6-74FABC71252E}" srcOrd="1" destOrd="0" presId="urn:microsoft.com/office/officeart/2005/8/layout/hierarchy5"/>
    <dgm:cxn modelId="{B09BDF33-5790-4E2C-9A14-1D4B6EE67EE8}" type="presOf" srcId="{6DC6EAC8-CBC8-4122-9770-82770656AF22}" destId="{A05049E9-C324-4488-8B8A-99BC5EA40E7D}" srcOrd="1" destOrd="0" presId="urn:microsoft.com/office/officeart/2005/8/layout/hierarchy5"/>
    <dgm:cxn modelId="{E7CC2287-21C1-47EA-9EAE-642B788927C0}" srcId="{385D8871-FFAD-4FF9-978B-93160080371D}" destId="{1C9012D6-A6B6-4C36-9FDC-3E30A7BFA7FD}" srcOrd="0" destOrd="0" parTransId="{CDCEA8F5-FA6A-42ED-80AB-1F960B2B27E3}" sibTransId="{17D6EA19-E2C1-404C-A82C-154788317D38}"/>
    <dgm:cxn modelId="{FE81DD5D-C76A-433B-B1E3-FB7A9CB49C82}" type="presOf" srcId="{DCBCF72B-1C77-4F4F-B2BE-B617DCD160CD}" destId="{BD6CCFC5-9E58-40CC-BF34-933F68E94D22}" srcOrd="0" destOrd="0" presId="urn:microsoft.com/office/officeart/2005/8/layout/hierarchy5"/>
    <dgm:cxn modelId="{6D9F77D2-9285-4E64-97A3-4019B5B57D1B}" type="presOf" srcId="{6DC6EAC8-CBC8-4122-9770-82770656AF22}" destId="{58B69329-C6EB-418C-BF86-5A5A207A55FB}" srcOrd="0" destOrd="0" presId="urn:microsoft.com/office/officeart/2005/8/layout/hierarchy5"/>
    <dgm:cxn modelId="{93E2E545-0833-4619-AAA2-5B894B100F4F}" type="presOf" srcId="{49533273-497A-42AA-9045-500917EC4DF5}" destId="{DA88ADDF-FFBB-434A-96C0-06FFE4F88A51}" srcOrd="1" destOrd="0" presId="urn:microsoft.com/office/officeart/2005/8/layout/hierarchy5"/>
    <dgm:cxn modelId="{C42A8F48-1489-4E2C-90F1-12987173F1CE}" type="presOf" srcId="{8FAF9BF3-09D5-4013-9CE9-9D39E99CE2BD}" destId="{25F22941-6639-4E64-AA2C-0392E1AE0CEF}" srcOrd="0" destOrd="0" presId="urn:microsoft.com/office/officeart/2005/8/layout/hierarchy5"/>
    <dgm:cxn modelId="{4E031F0D-6CD4-41F9-A6B7-63DD2A4AE16A}" type="presOf" srcId="{42267AB5-077F-4853-A79E-BD311EA98C44}" destId="{617D9972-F2B6-4A19-B7A2-393BD46549F0}" srcOrd="1" destOrd="0" presId="urn:microsoft.com/office/officeart/2005/8/layout/hierarchy5"/>
    <dgm:cxn modelId="{2B63D670-1904-4D3D-A506-6B476061F154}" type="presOf" srcId="{50E45930-A812-4E77-B85A-CE6127DE2CF6}" destId="{B4D68223-B01B-47A6-8F08-9DD5B84CFB5C}" srcOrd="0" destOrd="0" presId="urn:microsoft.com/office/officeart/2005/8/layout/hierarchy5"/>
    <dgm:cxn modelId="{A07D599F-A661-47D8-BD6D-EB36523FB125}" srcId="{FA0FD892-085C-46B7-A04A-50B241016767}" destId="{7240EB85-E346-4DBE-B732-E5C0C147076E}" srcOrd="1" destOrd="0" parTransId="{7D8D709A-F389-4816-8FAD-8279BF9AA6F9}" sibTransId="{2A03E74A-85AE-49FE-B528-F87F32064FE4}"/>
    <dgm:cxn modelId="{F8FD8404-B710-4A42-8057-A555EA0E25E8}" type="presParOf" srcId="{BD6CCFC5-9E58-40CC-BF34-933F68E94D22}" destId="{93D8D4B3-79BA-4115-8139-B12A152972A7}" srcOrd="0" destOrd="0" presId="urn:microsoft.com/office/officeart/2005/8/layout/hierarchy5"/>
    <dgm:cxn modelId="{95FD1171-9387-43E3-8D45-44BFDAAEB93D}" type="presParOf" srcId="{93D8D4B3-79BA-4115-8139-B12A152972A7}" destId="{58A00115-5144-45D4-9860-A0EE7E899B7C}" srcOrd="0" destOrd="0" presId="urn:microsoft.com/office/officeart/2005/8/layout/hierarchy5"/>
    <dgm:cxn modelId="{3156FAB8-FA3C-4998-9AA0-97CDAC5D3D0A}" type="presParOf" srcId="{93D8D4B3-79BA-4115-8139-B12A152972A7}" destId="{959B2892-FB8E-4E1F-A0FF-2823C9D2EE13}" srcOrd="1" destOrd="0" presId="urn:microsoft.com/office/officeart/2005/8/layout/hierarchy5"/>
    <dgm:cxn modelId="{C4049F83-1A1E-4D78-BB7F-6F17DA2D46C9}" type="presParOf" srcId="{959B2892-FB8E-4E1F-A0FF-2823C9D2EE13}" destId="{7800ADBD-434B-44B9-A3B0-034075EFECAE}" srcOrd="0" destOrd="0" presId="urn:microsoft.com/office/officeart/2005/8/layout/hierarchy5"/>
    <dgm:cxn modelId="{CB3D94F1-CA55-4F57-AC44-258D30AF718D}" type="presParOf" srcId="{7800ADBD-434B-44B9-A3B0-034075EFECAE}" destId="{00B8E515-A513-4AD8-B02E-2B202CDFFCF2}" srcOrd="0" destOrd="0" presId="urn:microsoft.com/office/officeart/2005/8/layout/hierarchy5"/>
    <dgm:cxn modelId="{A74FCF9E-3049-4809-BDB7-9B8EA82408D8}" type="presParOf" srcId="{7800ADBD-434B-44B9-A3B0-034075EFECAE}" destId="{BC8554B4-3896-4ECF-896C-E788E7DC9803}" srcOrd="1" destOrd="0" presId="urn:microsoft.com/office/officeart/2005/8/layout/hierarchy5"/>
    <dgm:cxn modelId="{DBA396C7-79ED-4113-BA79-4C99BE02C71A}" type="presParOf" srcId="{BC8554B4-3896-4ECF-896C-E788E7DC9803}" destId="{8EBECBDC-2476-4EE5-B773-237A2A88AFDD}" srcOrd="0" destOrd="0" presId="urn:microsoft.com/office/officeart/2005/8/layout/hierarchy5"/>
    <dgm:cxn modelId="{7441CC3B-8696-4EB3-A8A8-436B60C459B8}" type="presParOf" srcId="{8EBECBDC-2476-4EE5-B773-237A2A88AFDD}" destId="{DA88ADDF-FFBB-434A-96C0-06FFE4F88A51}" srcOrd="0" destOrd="0" presId="urn:microsoft.com/office/officeart/2005/8/layout/hierarchy5"/>
    <dgm:cxn modelId="{480318F4-3B65-4820-A92B-BA13CE26DB3C}" type="presParOf" srcId="{BC8554B4-3896-4ECF-896C-E788E7DC9803}" destId="{D7CCFAF2-D698-48BC-ADC7-431FFA05241C}" srcOrd="1" destOrd="0" presId="urn:microsoft.com/office/officeart/2005/8/layout/hierarchy5"/>
    <dgm:cxn modelId="{1646B8EE-E5B1-43F3-A0C7-6A19899C35AA}" type="presParOf" srcId="{D7CCFAF2-D698-48BC-ADC7-431FFA05241C}" destId="{D8488E69-F027-449B-AADD-3EEF640EEF96}" srcOrd="0" destOrd="0" presId="urn:microsoft.com/office/officeart/2005/8/layout/hierarchy5"/>
    <dgm:cxn modelId="{4A0A4DA9-47C5-4F74-A49A-38F70EF3FDC5}" type="presParOf" srcId="{D7CCFAF2-D698-48BC-ADC7-431FFA05241C}" destId="{EE073D79-800E-44EB-B83A-81B2040E7C93}" srcOrd="1" destOrd="0" presId="urn:microsoft.com/office/officeart/2005/8/layout/hierarchy5"/>
    <dgm:cxn modelId="{E8F506D2-ECBE-4DE7-B256-6F32DE1C1752}" type="presParOf" srcId="{EE073D79-800E-44EB-B83A-81B2040E7C93}" destId="{EC9938A9-67F9-4073-A392-AF0180DFC9C1}" srcOrd="0" destOrd="0" presId="urn:microsoft.com/office/officeart/2005/8/layout/hierarchy5"/>
    <dgm:cxn modelId="{D3D42C3F-2A8B-4F55-8057-A225EADC968F}" type="presParOf" srcId="{EC9938A9-67F9-4073-A392-AF0180DFC9C1}" destId="{04C57FFF-8216-437C-BDD6-74FABC71252E}" srcOrd="0" destOrd="0" presId="urn:microsoft.com/office/officeart/2005/8/layout/hierarchy5"/>
    <dgm:cxn modelId="{FF6DC6B5-25FC-4C09-B648-F5A7646A7D43}" type="presParOf" srcId="{EE073D79-800E-44EB-B83A-81B2040E7C93}" destId="{633580A1-4B2E-4DC9-B22F-665EBBED7E39}" srcOrd="1" destOrd="0" presId="urn:microsoft.com/office/officeart/2005/8/layout/hierarchy5"/>
    <dgm:cxn modelId="{9B51E9D0-DFC0-4D03-995D-343A81A1D983}" type="presParOf" srcId="{633580A1-4B2E-4DC9-B22F-665EBBED7E39}" destId="{51FF2620-A87C-4216-AFAC-1C93D3A1AB17}" srcOrd="0" destOrd="0" presId="urn:microsoft.com/office/officeart/2005/8/layout/hierarchy5"/>
    <dgm:cxn modelId="{11AFBEC4-34F2-4360-9F45-E5EA432B307E}" type="presParOf" srcId="{633580A1-4B2E-4DC9-B22F-665EBBED7E39}" destId="{09081EDE-5CA7-4B06-827F-7AB023764FC5}" srcOrd="1" destOrd="0" presId="urn:microsoft.com/office/officeart/2005/8/layout/hierarchy5"/>
    <dgm:cxn modelId="{1C33FCDD-AA2A-4F9E-B272-9DB8468BD661}" type="presParOf" srcId="{EE073D79-800E-44EB-B83A-81B2040E7C93}" destId="{25F22941-6639-4E64-AA2C-0392E1AE0CEF}" srcOrd="2" destOrd="0" presId="urn:microsoft.com/office/officeart/2005/8/layout/hierarchy5"/>
    <dgm:cxn modelId="{31E0CA32-CD36-4C91-AB2D-499EAC8243E6}" type="presParOf" srcId="{25F22941-6639-4E64-AA2C-0392E1AE0CEF}" destId="{26CFF5FF-145B-4AF8-8A3E-3C8274C7E89C}" srcOrd="0" destOrd="0" presId="urn:microsoft.com/office/officeart/2005/8/layout/hierarchy5"/>
    <dgm:cxn modelId="{61472E5E-4B35-4499-B120-9C4C4C5C055A}" type="presParOf" srcId="{EE073D79-800E-44EB-B83A-81B2040E7C93}" destId="{C1A5545E-50A4-4C57-B3AA-A42C0261A1C6}" srcOrd="3" destOrd="0" presId="urn:microsoft.com/office/officeart/2005/8/layout/hierarchy5"/>
    <dgm:cxn modelId="{D52925A0-85FB-495F-9667-8E1A39CB1479}" type="presParOf" srcId="{C1A5545E-50A4-4C57-B3AA-A42C0261A1C6}" destId="{B4D68223-B01B-47A6-8F08-9DD5B84CFB5C}" srcOrd="0" destOrd="0" presId="urn:microsoft.com/office/officeart/2005/8/layout/hierarchy5"/>
    <dgm:cxn modelId="{A25D86EF-C09C-49A6-88AB-D783BD7A0FA9}" type="presParOf" srcId="{C1A5545E-50A4-4C57-B3AA-A42C0261A1C6}" destId="{3309B072-574F-4CB1-8891-380C3157CD9D}" srcOrd="1" destOrd="0" presId="urn:microsoft.com/office/officeart/2005/8/layout/hierarchy5"/>
    <dgm:cxn modelId="{3C6EC1D2-5283-44E6-BEA6-E6F9C2B6D9F7}" type="presParOf" srcId="{BC8554B4-3896-4ECF-896C-E788E7DC9803}" destId="{D5C39C6A-BEF1-4D1E-95A1-CF8B5CA0FFD3}" srcOrd="2" destOrd="0" presId="urn:microsoft.com/office/officeart/2005/8/layout/hierarchy5"/>
    <dgm:cxn modelId="{4E8E2A5E-FAE6-46B3-8951-D98DC34E5666}" type="presParOf" srcId="{D5C39C6A-BEF1-4D1E-95A1-CF8B5CA0FFD3}" destId="{CBEC573A-674E-4B21-BCE7-4A353AF2733C}" srcOrd="0" destOrd="0" presId="urn:microsoft.com/office/officeart/2005/8/layout/hierarchy5"/>
    <dgm:cxn modelId="{627522DF-90D1-4B14-A789-B5C5D90BD06A}" type="presParOf" srcId="{BC8554B4-3896-4ECF-896C-E788E7DC9803}" destId="{B35774E3-BA8B-4510-AE4A-141AFA5EF34E}" srcOrd="3" destOrd="0" presId="urn:microsoft.com/office/officeart/2005/8/layout/hierarchy5"/>
    <dgm:cxn modelId="{C209063E-8A0C-4B8E-95D8-032684D95CDF}" type="presParOf" srcId="{B35774E3-BA8B-4510-AE4A-141AFA5EF34E}" destId="{C1CBAC82-C784-4EAC-A414-8299C20BB518}" srcOrd="0" destOrd="0" presId="urn:microsoft.com/office/officeart/2005/8/layout/hierarchy5"/>
    <dgm:cxn modelId="{DD156B71-FE7B-40E3-81D3-F2FD77F904CE}" type="presParOf" srcId="{B35774E3-BA8B-4510-AE4A-141AFA5EF34E}" destId="{6F1F954A-F51B-4B5B-840A-D5B998B9B033}" srcOrd="1" destOrd="0" presId="urn:microsoft.com/office/officeart/2005/8/layout/hierarchy5"/>
    <dgm:cxn modelId="{FF7AD3D3-A1D6-4A1A-916D-75C39F6D5D6F}" type="presParOf" srcId="{6F1F954A-F51B-4B5B-840A-D5B998B9B033}" destId="{56BE0F6D-6D5F-47E4-898F-D230A43442D7}" srcOrd="0" destOrd="0" presId="urn:microsoft.com/office/officeart/2005/8/layout/hierarchy5"/>
    <dgm:cxn modelId="{DB9DCFA6-890F-467C-9CAD-08F4C8F315EC}" type="presParOf" srcId="{56BE0F6D-6D5F-47E4-898F-D230A43442D7}" destId="{5F7E55F3-4698-4375-A805-527478D780EA}" srcOrd="0" destOrd="0" presId="urn:microsoft.com/office/officeart/2005/8/layout/hierarchy5"/>
    <dgm:cxn modelId="{6A74BB88-4089-400D-A298-797D558BBC44}" type="presParOf" srcId="{6F1F954A-F51B-4B5B-840A-D5B998B9B033}" destId="{0DAE412A-92DC-4475-9F4A-07B655F04201}" srcOrd="1" destOrd="0" presId="urn:microsoft.com/office/officeart/2005/8/layout/hierarchy5"/>
    <dgm:cxn modelId="{804E98FE-84D9-4817-85E8-DF6881F0E298}" type="presParOf" srcId="{0DAE412A-92DC-4475-9F4A-07B655F04201}" destId="{DABB8104-544F-4E37-9EF0-CD500E980F58}" srcOrd="0" destOrd="0" presId="urn:microsoft.com/office/officeart/2005/8/layout/hierarchy5"/>
    <dgm:cxn modelId="{88BC77A6-0816-4D83-8EA7-E3DB6B86493A}" type="presParOf" srcId="{0DAE412A-92DC-4475-9F4A-07B655F04201}" destId="{20DB26E4-28E8-4275-AE11-C2337FD35DD7}" srcOrd="1" destOrd="0" presId="urn:microsoft.com/office/officeart/2005/8/layout/hierarchy5"/>
    <dgm:cxn modelId="{261C4768-9FDC-46B1-BE74-3087DA55264C}" type="presParOf" srcId="{BD6CCFC5-9E58-40CC-BF34-933F68E94D22}" destId="{88CCB0C8-CC0A-4A22-BBE8-A5109E261AD1}" srcOrd="1" destOrd="0" presId="urn:microsoft.com/office/officeart/2005/8/layout/hierarchy5"/>
    <dgm:cxn modelId="{4D4F10CB-6AEE-4C63-B3A6-E80D713F3E9B}" type="presParOf" srcId="{88CCB0C8-CC0A-4A22-BBE8-A5109E261AD1}" destId="{4963E0F3-9B1E-4368-ADE9-47D0FD98637E}" srcOrd="0" destOrd="0" presId="urn:microsoft.com/office/officeart/2005/8/layout/hierarchy5"/>
    <dgm:cxn modelId="{3FD76DEA-3491-4F71-AF38-0D9C60C6683D}" type="presParOf" srcId="{4963E0F3-9B1E-4368-ADE9-47D0FD98637E}" destId="{3CC2E9D8-A290-49C4-B5F8-A703B2061720}" srcOrd="0" destOrd="0" presId="urn:microsoft.com/office/officeart/2005/8/layout/hierarchy5"/>
    <dgm:cxn modelId="{4D8D1843-1BAE-4DFE-AEB0-DD22668F488B}" type="presParOf" srcId="{4963E0F3-9B1E-4368-ADE9-47D0FD98637E}" destId="{E50843F3-8FA9-4D15-8721-81F2D1EDC67E}" srcOrd="1" destOrd="0" presId="urn:microsoft.com/office/officeart/2005/8/layout/hierarchy5"/>
    <dgm:cxn modelId="{966408B0-92BA-48EF-9324-BEB4B274F593}" type="presParOf" srcId="{88CCB0C8-CC0A-4A22-BBE8-A5109E261AD1}" destId="{A16F540E-AEA7-4965-8D41-69BB3421464C}" srcOrd="1" destOrd="0" presId="urn:microsoft.com/office/officeart/2005/8/layout/hierarchy5"/>
    <dgm:cxn modelId="{BB21B08D-A0BE-4AD4-BF9B-A55C5B9FBEAA}" type="presParOf" srcId="{A16F540E-AEA7-4965-8D41-69BB3421464C}" destId="{DA2D1174-A0D7-4568-90CF-1A4114DE1037}" srcOrd="0" destOrd="0" presId="urn:microsoft.com/office/officeart/2005/8/layout/hierarchy5"/>
    <dgm:cxn modelId="{D6474E69-3315-4E69-BC78-83FDE315F5B9}" type="presParOf" srcId="{88CCB0C8-CC0A-4A22-BBE8-A5109E261AD1}" destId="{411C0C02-8FDA-4BE6-A0C9-D98AE1AAFCCF}" srcOrd="2" destOrd="0" presId="urn:microsoft.com/office/officeart/2005/8/layout/hierarchy5"/>
    <dgm:cxn modelId="{38B7B9A4-D21E-4A63-8048-114595535C66}" type="presParOf" srcId="{411C0C02-8FDA-4BE6-A0C9-D98AE1AAFCCF}" destId="{58B69329-C6EB-418C-BF86-5A5A207A55FB}" srcOrd="0" destOrd="0" presId="urn:microsoft.com/office/officeart/2005/8/layout/hierarchy5"/>
    <dgm:cxn modelId="{71423741-D1D9-4EBF-9FCF-023F8BBAF857}" type="presParOf" srcId="{411C0C02-8FDA-4BE6-A0C9-D98AE1AAFCCF}" destId="{A05049E9-C324-4488-8B8A-99BC5EA40E7D}" srcOrd="1" destOrd="0" presId="urn:microsoft.com/office/officeart/2005/8/layout/hierarchy5"/>
    <dgm:cxn modelId="{CD9DD42B-F757-43AF-BF2D-4B1893BB6A44}" type="presParOf" srcId="{88CCB0C8-CC0A-4A22-BBE8-A5109E261AD1}" destId="{47875ABB-4672-4F68-BFAC-7EAABA643079}" srcOrd="3" destOrd="0" presId="urn:microsoft.com/office/officeart/2005/8/layout/hierarchy5"/>
    <dgm:cxn modelId="{D61A4743-7966-493D-81C9-EA8448E28DA3}" type="presParOf" srcId="{47875ABB-4672-4F68-BFAC-7EAABA643079}" destId="{E4F3C07E-053D-4DB7-B325-C600EA1F7C3C}" srcOrd="0" destOrd="0" presId="urn:microsoft.com/office/officeart/2005/8/layout/hierarchy5"/>
    <dgm:cxn modelId="{CFA13248-3E76-4738-BE3F-2ABEA1266F16}" type="presParOf" srcId="{88CCB0C8-CC0A-4A22-BBE8-A5109E261AD1}" destId="{DCA5EA71-73C6-4E40-95D9-E5981B2B8CC3}" srcOrd="4" destOrd="0" presId="urn:microsoft.com/office/officeart/2005/8/layout/hierarchy5"/>
    <dgm:cxn modelId="{5B3CB87F-EBBC-4B7A-BC06-9EB30DEAE749}" type="presParOf" srcId="{DCA5EA71-73C6-4E40-95D9-E5981B2B8CC3}" destId="{A6D95E27-52A4-42B9-8301-D21CAB0F8B8F}" srcOrd="0" destOrd="0" presId="urn:microsoft.com/office/officeart/2005/8/layout/hierarchy5"/>
    <dgm:cxn modelId="{A442F054-9CDD-4B63-97D2-CDCF739D6012}" type="presParOf" srcId="{DCA5EA71-73C6-4E40-95D9-E5981B2B8CC3}" destId="{617D9972-F2B6-4A19-B7A2-393BD46549F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C612D-4939-4FF7-AE5D-3D480260AFF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4B94E000-5F31-426A-9422-3C617E5BF1A1}">
      <dgm:prSet phldrT="[Text]"/>
      <dgm:spPr/>
      <dgm:t>
        <a:bodyPr/>
        <a:lstStyle/>
        <a:p>
          <a:r>
            <a:rPr lang="en-US" dirty="0"/>
            <a:t>Relayed Messaging</a:t>
          </a:r>
        </a:p>
      </dgm:t>
    </dgm:pt>
    <dgm:pt modelId="{7E582461-5F29-4E72-8D0C-E3D0DB40A2E1}" type="parTrans" cxnId="{7C4E19F9-1C9F-4904-90B3-B0B0FB38A0D6}">
      <dgm:prSet/>
      <dgm:spPr/>
      <dgm:t>
        <a:bodyPr/>
        <a:lstStyle/>
        <a:p>
          <a:endParaRPr lang="en-US"/>
        </a:p>
      </dgm:t>
    </dgm:pt>
    <dgm:pt modelId="{318FCB62-A36E-487B-8810-13E2E558F8CA}" type="sibTrans" cxnId="{7C4E19F9-1C9F-4904-90B3-B0B0FB38A0D6}">
      <dgm:prSet/>
      <dgm:spPr/>
      <dgm:t>
        <a:bodyPr/>
        <a:lstStyle/>
        <a:p>
          <a:endParaRPr lang="en-US"/>
        </a:p>
      </dgm:t>
    </dgm:pt>
    <dgm:pt modelId="{2D24167C-E1EA-4B94-80CB-169020891C34}">
      <dgm:prSet phldrT="[Text]"/>
      <dgm:spPr/>
      <dgm:t>
        <a:bodyPr/>
        <a:lstStyle/>
        <a:p>
          <a:r>
            <a:rPr lang="en-US" dirty="0"/>
            <a:t>Publish-Subscribe Topics</a:t>
          </a:r>
        </a:p>
      </dgm:t>
    </dgm:pt>
    <dgm:pt modelId="{CE9A20A6-B8DA-4D56-8A1C-EF9F13494F56}" type="parTrans" cxnId="{C64A640E-D98B-4098-B3ED-C5F2B3003A3C}">
      <dgm:prSet/>
      <dgm:spPr/>
      <dgm:t>
        <a:bodyPr/>
        <a:lstStyle/>
        <a:p>
          <a:endParaRPr lang="en-US"/>
        </a:p>
      </dgm:t>
    </dgm:pt>
    <dgm:pt modelId="{6452A606-9C6A-49E1-A458-97FFBB4C9AD6}" type="sibTrans" cxnId="{C64A640E-D98B-4098-B3ED-C5F2B3003A3C}">
      <dgm:prSet/>
      <dgm:spPr/>
      <dgm:t>
        <a:bodyPr/>
        <a:lstStyle/>
        <a:p>
          <a:endParaRPr lang="en-US"/>
        </a:p>
      </dgm:t>
    </dgm:pt>
    <dgm:pt modelId="{C8D621EF-5907-4C56-957B-7F3D226C6950}">
      <dgm:prSet phldrT="[Text]"/>
      <dgm:spPr/>
      <dgm:t>
        <a:bodyPr/>
        <a:lstStyle/>
        <a:p>
          <a:r>
            <a:rPr lang="en-US" dirty="0"/>
            <a:t>Queues</a:t>
          </a:r>
        </a:p>
      </dgm:t>
    </dgm:pt>
    <dgm:pt modelId="{02C3A970-C4C4-41DA-A254-8B931CBEDF93}" type="parTrans" cxnId="{286E1101-2565-42AF-90FB-B8FBF2748DF1}">
      <dgm:prSet/>
      <dgm:spPr/>
      <dgm:t>
        <a:bodyPr/>
        <a:lstStyle/>
        <a:p>
          <a:endParaRPr lang="en-US"/>
        </a:p>
      </dgm:t>
    </dgm:pt>
    <dgm:pt modelId="{C0FBAE73-D1C3-4BA9-B55C-5C70409EA572}" type="sibTrans" cxnId="{286E1101-2565-42AF-90FB-B8FBF2748DF1}">
      <dgm:prSet/>
      <dgm:spPr/>
      <dgm:t>
        <a:bodyPr/>
        <a:lstStyle/>
        <a:p>
          <a:endParaRPr lang="en-US"/>
        </a:p>
      </dgm:t>
    </dgm:pt>
    <dgm:pt modelId="{C1C5C684-2FD3-4C77-9F6D-50A13E96E01C}">
      <dgm:prSet phldrT="[Text]"/>
      <dgm:spPr/>
      <dgm:t>
        <a:bodyPr/>
        <a:lstStyle/>
        <a:p>
          <a:r>
            <a:rPr lang="en-US" dirty="0"/>
            <a:t>Notification Hubs</a:t>
          </a:r>
        </a:p>
      </dgm:t>
    </dgm:pt>
    <dgm:pt modelId="{8C2455BE-CAB1-4EF0-B3E9-CEA0060EEF9D}" type="parTrans" cxnId="{7AF620B4-4C3D-4486-9981-ECA218C71AF5}">
      <dgm:prSet/>
      <dgm:spPr/>
      <dgm:t>
        <a:bodyPr/>
        <a:lstStyle/>
        <a:p>
          <a:endParaRPr lang="en-US"/>
        </a:p>
      </dgm:t>
    </dgm:pt>
    <dgm:pt modelId="{0B4FB983-CC16-4C7C-9DAE-BB8D0A850022}" type="sibTrans" cxnId="{7AF620B4-4C3D-4486-9981-ECA218C71AF5}">
      <dgm:prSet/>
      <dgm:spPr/>
      <dgm:t>
        <a:bodyPr/>
        <a:lstStyle/>
        <a:p>
          <a:endParaRPr lang="en-US"/>
        </a:p>
      </dgm:t>
    </dgm:pt>
    <dgm:pt modelId="{6491B9BA-3038-4DCD-ADA6-E53864FB0FB1}" type="pres">
      <dgm:prSet presAssocID="{53AC612D-4939-4FF7-AE5D-3D480260AFFA}" presName="diagram" presStyleCnt="0">
        <dgm:presLayoutVars>
          <dgm:dir/>
          <dgm:resizeHandles val="exact"/>
        </dgm:presLayoutVars>
      </dgm:prSet>
      <dgm:spPr/>
      <dgm:t>
        <a:bodyPr/>
        <a:lstStyle/>
        <a:p>
          <a:endParaRPr lang="en-US"/>
        </a:p>
      </dgm:t>
    </dgm:pt>
    <dgm:pt modelId="{4964150D-6F5A-470E-A728-1CE9CA025AC0}" type="pres">
      <dgm:prSet presAssocID="{4B94E000-5F31-426A-9422-3C617E5BF1A1}" presName="node" presStyleLbl="node1" presStyleIdx="0" presStyleCnt="4">
        <dgm:presLayoutVars>
          <dgm:bulletEnabled val="1"/>
        </dgm:presLayoutVars>
      </dgm:prSet>
      <dgm:spPr/>
      <dgm:t>
        <a:bodyPr/>
        <a:lstStyle/>
        <a:p>
          <a:endParaRPr lang="en-US"/>
        </a:p>
      </dgm:t>
    </dgm:pt>
    <dgm:pt modelId="{A43A92EE-5DF5-4658-80BF-CE0DDA16E6C4}" type="pres">
      <dgm:prSet presAssocID="{318FCB62-A36E-487B-8810-13E2E558F8CA}" presName="sibTrans" presStyleCnt="0"/>
      <dgm:spPr/>
    </dgm:pt>
    <dgm:pt modelId="{E6C3DCFD-8E4F-4A0A-A8CD-B3E12327B7A1}" type="pres">
      <dgm:prSet presAssocID="{2D24167C-E1EA-4B94-80CB-169020891C34}" presName="node" presStyleLbl="node1" presStyleIdx="1" presStyleCnt="4">
        <dgm:presLayoutVars>
          <dgm:bulletEnabled val="1"/>
        </dgm:presLayoutVars>
      </dgm:prSet>
      <dgm:spPr/>
      <dgm:t>
        <a:bodyPr/>
        <a:lstStyle/>
        <a:p>
          <a:endParaRPr lang="en-US"/>
        </a:p>
      </dgm:t>
    </dgm:pt>
    <dgm:pt modelId="{97415F5F-D0BC-407A-AF4A-58948BD7D571}" type="pres">
      <dgm:prSet presAssocID="{6452A606-9C6A-49E1-A458-97FFBB4C9AD6}" presName="sibTrans" presStyleCnt="0"/>
      <dgm:spPr/>
    </dgm:pt>
    <dgm:pt modelId="{0556A2C2-EECF-45BC-802E-1FC1478C0E23}" type="pres">
      <dgm:prSet presAssocID="{C8D621EF-5907-4C56-957B-7F3D226C6950}" presName="node" presStyleLbl="node1" presStyleIdx="2" presStyleCnt="4">
        <dgm:presLayoutVars>
          <dgm:bulletEnabled val="1"/>
        </dgm:presLayoutVars>
      </dgm:prSet>
      <dgm:spPr/>
      <dgm:t>
        <a:bodyPr/>
        <a:lstStyle/>
        <a:p>
          <a:endParaRPr lang="en-US"/>
        </a:p>
      </dgm:t>
    </dgm:pt>
    <dgm:pt modelId="{7375A177-F0B0-4005-B708-BAB3156D829B}" type="pres">
      <dgm:prSet presAssocID="{C0FBAE73-D1C3-4BA9-B55C-5C70409EA572}" presName="sibTrans" presStyleCnt="0"/>
      <dgm:spPr/>
    </dgm:pt>
    <dgm:pt modelId="{96624EE0-95D4-4ECD-BD77-011D08C9953B}" type="pres">
      <dgm:prSet presAssocID="{C1C5C684-2FD3-4C77-9F6D-50A13E96E01C}" presName="node" presStyleLbl="node1" presStyleIdx="3" presStyleCnt="4">
        <dgm:presLayoutVars>
          <dgm:bulletEnabled val="1"/>
        </dgm:presLayoutVars>
      </dgm:prSet>
      <dgm:spPr/>
      <dgm:t>
        <a:bodyPr/>
        <a:lstStyle/>
        <a:p>
          <a:endParaRPr lang="en-US"/>
        </a:p>
      </dgm:t>
    </dgm:pt>
  </dgm:ptLst>
  <dgm:cxnLst>
    <dgm:cxn modelId="{286E1101-2565-42AF-90FB-B8FBF2748DF1}" srcId="{53AC612D-4939-4FF7-AE5D-3D480260AFFA}" destId="{C8D621EF-5907-4C56-957B-7F3D226C6950}" srcOrd="2" destOrd="0" parTransId="{02C3A970-C4C4-41DA-A254-8B931CBEDF93}" sibTransId="{C0FBAE73-D1C3-4BA9-B55C-5C70409EA572}"/>
    <dgm:cxn modelId="{1F613F50-95D9-4B81-A8C4-B56C6F477128}" type="presOf" srcId="{53AC612D-4939-4FF7-AE5D-3D480260AFFA}" destId="{6491B9BA-3038-4DCD-ADA6-E53864FB0FB1}" srcOrd="0" destOrd="0" presId="urn:microsoft.com/office/officeart/2005/8/layout/default"/>
    <dgm:cxn modelId="{69793E1C-89DA-4352-9336-1AE7A34A2F58}" type="presOf" srcId="{4B94E000-5F31-426A-9422-3C617E5BF1A1}" destId="{4964150D-6F5A-470E-A728-1CE9CA025AC0}" srcOrd="0" destOrd="0" presId="urn:microsoft.com/office/officeart/2005/8/layout/default"/>
    <dgm:cxn modelId="{7FE13218-D71B-4D9A-B4E6-210FE2935BF7}" type="presOf" srcId="{2D24167C-E1EA-4B94-80CB-169020891C34}" destId="{E6C3DCFD-8E4F-4A0A-A8CD-B3E12327B7A1}" srcOrd="0" destOrd="0" presId="urn:microsoft.com/office/officeart/2005/8/layout/default"/>
    <dgm:cxn modelId="{55749414-4A68-4BE0-B103-B1C708D89B4F}" type="presOf" srcId="{C1C5C684-2FD3-4C77-9F6D-50A13E96E01C}" destId="{96624EE0-95D4-4ECD-BD77-011D08C9953B}" srcOrd="0" destOrd="0" presId="urn:microsoft.com/office/officeart/2005/8/layout/default"/>
    <dgm:cxn modelId="{C64A640E-D98B-4098-B3ED-C5F2B3003A3C}" srcId="{53AC612D-4939-4FF7-AE5D-3D480260AFFA}" destId="{2D24167C-E1EA-4B94-80CB-169020891C34}" srcOrd="1" destOrd="0" parTransId="{CE9A20A6-B8DA-4D56-8A1C-EF9F13494F56}" sibTransId="{6452A606-9C6A-49E1-A458-97FFBB4C9AD6}"/>
    <dgm:cxn modelId="{07FD3C63-E779-4D55-934B-110D9E42C78C}" type="presOf" srcId="{C8D621EF-5907-4C56-957B-7F3D226C6950}" destId="{0556A2C2-EECF-45BC-802E-1FC1478C0E23}" srcOrd="0" destOrd="0" presId="urn:microsoft.com/office/officeart/2005/8/layout/default"/>
    <dgm:cxn modelId="{7C4E19F9-1C9F-4904-90B3-B0B0FB38A0D6}" srcId="{53AC612D-4939-4FF7-AE5D-3D480260AFFA}" destId="{4B94E000-5F31-426A-9422-3C617E5BF1A1}" srcOrd="0" destOrd="0" parTransId="{7E582461-5F29-4E72-8D0C-E3D0DB40A2E1}" sibTransId="{318FCB62-A36E-487B-8810-13E2E558F8CA}"/>
    <dgm:cxn modelId="{7AF620B4-4C3D-4486-9981-ECA218C71AF5}" srcId="{53AC612D-4939-4FF7-AE5D-3D480260AFFA}" destId="{C1C5C684-2FD3-4C77-9F6D-50A13E96E01C}" srcOrd="3" destOrd="0" parTransId="{8C2455BE-CAB1-4EF0-B3E9-CEA0060EEF9D}" sibTransId="{0B4FB983-CC16-4C7C-9DAE-BB8D0A850022}"/>
    <dgm:cxn modelId="{CFF2760B-1514-4A9C-B31C-6372D48A5A81}" type="presParOf" srcId="{6491B9BA-3038-4DCD-ADA6-E53864FB0FB1}" destId="{4964150D-6F5A-470E-A728-1CE9CA025AC0}" srcOrd="0" destOrd="0" presId="urn:microsoft.com/office/officeart/2005/8/layout/default"/>
    <dgm:cxn modelId="{5458496C-F1AC-4FF0-8804-D57A09D3F590}" type="presParOf" srcId="{6491B9BA-3038-4DCD-ADA6-E53864FB0FB1}" destId="{A43A92EE-5DF5-4658-80BF-CE0DDA16E6C4}" srcOrd="1" destOrd="0" presId="urn:microsoft.com/office/officeart/2005/8/layout/default"/>
    <dgm:cxn modelId="{4586CA8A-32E0-45C3-A20B-4F8E3881A4D8}" type="presParOf" srcId="{6491B9BA-3038-4DCD-ADA6-E53864FB0FB1}" destId="{E6C3DCFD-8E4F-4A0A-A8CD-B3E12327B7A1}" srcOrd="2" destOrd="0" presId="urn:microsoft.com/office/officeart/2005/8/layout/default"/>
    <dgm:cxn modelId="{6709B77B-A097-4868-B1B5-43F3BE002B3B}" type="presParOf" srcId="{6491B9BA-3038-4DCD-ADA6-E53864FB0FB1}" destId="{97415F5F-D0BC-407A-AF4A-58948BD7D571}" srcOrd="3" destOrd="0" presId="urn:microsoft.com/office/officeart/2005/8/layout/default"/>
    <dgm:cxn modelId="{BB128F63-F062-4ADA-94C4-EDDDDE66BF21}" type="presParOf" srcId="{6491B9BA-3038-4DCD-ADA6-E53864FB0FB1}" destId="{0556A2C2-EECF-45BC-802E-1FC1478C0E23}" srcOrd="4" destOrd="0" presId="urn:microsoft.com/office/officeart/2005/8/layout/default"/>
    <dgm:cxn modelId="{57271CED-86CA-4FB8-885F-C007A1105FAA}" type="presParOf" srcId="{6491B9BA-3038-4DCD-ADA6-E53864FB0FB1}" destId="{7375A177-F0B0-4005-B708-BAB3156D829B}" srcOrd="5" destOrd="0" presId="urn:microsoft.com/office/officeart/2005/8/layout/default"/>
    <dgm:cxn modelId="{4CE39870-4DBF-41D0-BD23-A117C51DF24F}" type="presParOf" srcId="{6491B9BA-3038-4DCD-ADA6-E53864FB0FB1}" destId="{96624EE0-95D4-4ECD-BD77-011D08C9953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61D7A-EA62-4894-8960-3853C6ACE9E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B4492D7-1BA6-4CBA-87B1-E18CD304225C}">
      <dgm:prSet phldrT="[Text]"/>
      <dgm:spPr/>
      <dgm:t>
        <a:bodyPr/>
        <a:lstStyle/>
        <a:p>
          <a:r>
            <a:rPr lang="en-US" dirty="0"/>
            <a:t>Service Or Application</a:t>
          </a:r>
        </a:p>
      </dgm:t>
    </dgm:pt>
    <dgm:pt modelId="{DDF1D22D-9594-40DF-B5A1-95368F11A154}" type="parTrans" cxnId="{347982E5-FDD1-4514-BDCC-B91AD01E864E}">
      <dgm:prSet/>
      <dgm:spPr/>
      <dgm:t>
        <a:bodyPr/>
        <a:lstStyle/>
        <a:p>
          <a:endParaRPr lang="en-US"/>
        </a:p>
      </dgm:t>
    </dgm:pt>
    <dgm:pt modelId="{A2BA29E1-B2B4-4FA4-9F61-1A3826DD8B68}" type="sibTrans" cxnId="{347982E5-FDD1-4514-BDCC-B91AD01E864E}">
      <dgm:prSet/>
      <dgm:spPr/>
      <dgm:t>
        <a:bodyPr/>
        <a:lstStyle/>
        <a:p>
          <a:endParaRPr lang="en-US"/>
        </a:p>
      </dgm:t>
    </dgm:pt>
    <dgm:pt modelId="{485D74BA-7E98-46FB-A771-FD84E6BCB260}">
      <dgm:prSet phldrT="[Text]"/>
      <dgm:spPr/>
      <dgm:t>
        <a:bodyPr/>
        <a:lstStyle/>
        <a:p>
          <a:r>
            <a:rPr lang="en-US" dirty="0"/>
            <a:t>Queue</a:t>
          </a:r>
        </a:p>
      </dgm:t>
    </dgm:pt>
    <dgm:pt modelId="{A30B4B9B-432F-4205-816D-38277349CA69}" type="parTrans" cxnId="{F5510299-2580-492C-A18B-F08F5C7CB4E9}">
      <dgm:prSet/>
      <dgm:spPr/>
      <dgm:t>
        <a:bodyPr/>
        <a:lstStyle/>
        <a:p>
          <a:endParaRPr lang="en-US"/>
        </a:p>
      </dgm:t>
    </dgm:pt>
    <dgm:pt modelId="{F97B14C1-19E8-4B88-B9D1-E2A9656E4FAF}" type="sibTrans" cxnId="{F5510299-2580-492C-A18B-F08F5C7CB4E9}">
      <dgm:prSet/>
      <dgm:spPr/>
      <dgm:t>
        <a:bodyPr/>
        <a:lstStyle/>
        <a:p>
          <a:endParaRPr lang="en-US"/>
        </a:p>
      </dgm:t>
    </dgm:pt>
    <dgm:pt modelId="{7A432A80-22BC-41C2-BB75-6B018D761D56}">
      <dgm:prSet phldrT="[Text]"/>
      <dgm:spPr/>
      <dgm:t>
        <a:bodyPr/>
        <a:lstStyle/>
        <a:p>
          <a:r>
            <a:rPr lang="en-US" dirty="0"/>
            <a:t>Web App</a:t>
          </a:r>
        </a:p>
      </dgm:t>
    </dgm:pt>
    <dgm:pt modelId="{FDC82DDB-EB10-4DA9-A1CB-31C8CCF58BC7}" type="parTrans" cxnId="{6F98AB4D-C0A2-4F80-A072-E65C7DF94175}">
      <dgm:prSet/>
      <dgm:spPr/>
      <dgm:t>
        <a:bodyPr/>
        <a:lstStyle/>
        <a:p>
          <a:endParaRPr lang="en-US"/>
        </a:p>
      </dgm:t>
    </dgm:pt>
    <dgm:pt modelId="{B1111EB9-2801-45F0-9ED2-7B748D020D50}" type="sibTrans" cxnId="{6F98AB4D-C0A2-4F80-A072-E65C7DF94175}">
      <dgm:prSet/>
      <dgm:spPr/>
      <dgm:t>
        <a:bodyPr/>
        <a:lstStyle/>
        <a:p>
          <a:endParaRPr lang="en-US"/>
        </a:p>
      </dgm:t>
    </dgm:pt>
    <dgm:pt modelId="{80E0CDAA-0136-4C85-A1E3-90EEE787B671}">
      <dgm:prSet phldrT="[Text]"/>
      <dgm:spPr/>
      <dgm:t>
        <a:bodyPr/>
        <a:lstStyle/>
        <a:p>
          <a:r>
            <a:rPr lang="en-US" dirty="0"/>
            <a:t>Mobile App</a:t>
          </a:r>
        </a:p>
      </dgm:t>
    </dgm:pt>
    <dgm:pt modelId="{8B053610-C68F-4229-ADC7-EF40C565A481}" type="parTrans" cxnId="{54888CE2-0C7F-4333-B569-E46868318C2E}">
      <dgm:prSet/>
      <dgm:spPr/>
      <dgm:t>
        <a:bodyPr/>
        <a:lstStyle/>
        <a:p>
          <a:endParaRPr lang="en-US"/>
        </a:p>
      </dgm:t>
    </dgm:pt>
    <dgm:pt modelId="{E531E3B1-A3E6-40BC-811A-625F836C89D7}" type="sibTrans" cxnId="{54888CE2-0C7F-4333-B569-E46868318C2E}">
      <dgm:prSet/>
      <dgm:spPr/>
      <dgm:t>
        <a:bodyPr/>
        <a:lstStyle/>
        <a:p>
          <a:endParaRPr lang="en-US"/>
        </a:p>
      </dgm:t>
    </dgm:pt>
    <dgm:pt modelId="{106493A6-F426-4FDE-8630-FD52E55833BE}">
      <dgm:prSet phldrT="[Text]"/>
      <dgm:spPr/>
      <dgm:t>
        <a:bodyPr/>
        <a:lstStyle/>
        <a:p>
          <a:r>
            <a:rPr lang="en-US" dirty="0"/>
            <a:t>Service</a:t>
          </a:r>
        </a:p>
      </dgm:t>
    </dgm:pt>
    <dgm:pt modelId="{E05D199F-0E0C-4398-BF8A-376F9F8DAE56}" type="parTrans" cxnId="{4F87FB3A-AEBB-4EDA-920A-BBFD83D24ADB}">
      <dgm:prSet/>
      <dgm:spPr/>
      <dgm:t>
        <a:bodyPr/>
        <a:lstStyle/>
        <a:p>
          <a:endParaRPr lang="en-US"/>
        </a:p>
      </dgm:t>
    </dgm:pt>
    <dgm:pt modelId="{2F086A5B-1EF1-42D6-A86D-A50DF86C4035}" type="sibTrans" cxnId="{4F87FB3A-AEBB-4EDA-920A-BBFD83D24ADB}">
      <dgm:prSet/>
      <dgm:spPr/>
      <dgm:t>
        <a:bodyPr/>
        <a:lstStyle/>
        <a:p>
          <a:endParaRPr lang="en-US"/>
        </a:p>
      </dgm:t>
    </dgm:pt>
    <dgm:pt modelId="{14B7B8CB-EEAC-458A-A0E4-66C1BB958318}">
      <dgm:prSet phldrT="[Text]"/>
      <dgm:spPr/>
      <dgm:t>
        <a:bodyPr/>
        <a:lstStyle/>
        <a:p>
          <a:r>
            <a:rPr lang="en-US" dirty="0"/>
            <a:t>Message Receiver</a:t>
          </a:r>
        </a:p>
      </dgm:t>
    </dgm:pt>
    <dgm:pt modelId="{C1A14DF4-C87F-40A6-A5CE-088A54E60523}" type="parTrans" cxnId="{36D75CA4-DE21-4133-AD8C-B4B00FCBA879}">
      <dgm:prSet/>
      <dgm:spPr/>
      <dgm:t>
        <a:bodyPr/>
        <a:lstStyle/>
        <a:p>
          <a:endParaRPr lang="en-US"/>
        </a:p>
      </dgm:t>
    </dgm:pt>
    <dgm:pt modelId="{B54BEC1F-F69C-4DE6-B695-48045163F685}" type="sibTrans" cxnId="{36D75CA4-DE21-4133-AD8C-B4B00FCBA879}">
      <dgm:prSet/>
      <dgm:spPr/>
      <dgm:t>
        <a:bodyPr/>
        <a:lstStyle/>
        <a:p>
          <a:endParaRPr lang="en-US"/>
        </a:p>
      </dgm:t>
    </dgm:pt>
    <dgm:pt modelId="{9000C25E-99F6-482E-8111-F88D525E33A0}">
      <dgm:prSet phldrT="[Text]"/>
      <dgm:spPr/>
      <dgm:t>
        <a:bodyPr/>
        <a:lstStyle/>
        <a:p>
          <a:r>
            <a:rPr lang="en-US" dirty="0"/>
            <a:t>Service Bus Namespace</a:t>
          </a:r>
        </a:p>
      </dgm:t>
    </dgm:pt>
    <dgm:pt modelId="{3CC19386-8959-45C1-B12D-01A46BF81142}" type="parTrans" cxnId="{B805D40E-ED92-4921-A468-5DECC219445C}">
      <dgm:prSet/>
      <dgm:spPr/>
      <dgm:t>
        <a:bodyPr/>
        <a:lstStyle/>
        <a:p>
          <a:endParaRPr lang="en-US"/>
        </a:p>
      </dgm:t>
    </dgm:pt>
    <dgm:pt modelId="{E89CAFD9-8E80-4A43-963D-648FBC3377E0}" type="sibTrans" cxnId="{B805D40E-ED92-4921-A468-5DECC219445C}">
      <dgm:prSet/>
      <dgm:spPr/>
      <dgm:t>
        <a:bodyPr/>
        <a:lstStyle/>
        <a:p>
          <a:endParaRPr lang="en-US"/>
        </a:p>
      </dgm:t>
    </dgm:pt>
    <dgm:pt modelId="{C816DCCD-EA1E-4B71-8B5F-708F7CC6F6B4}">
      <dgm:prSet phldrT="[Text]"/>
      <dgm:spPr/>
      <dgm:t>
        <a:bodyPr/>
        <a:lstStyle/>
        <a:p>
          <a:r>
            <a:rPr lang="en-US" dirty="0"/>
            <a:t>Message Sender</a:t>
          </a:r>
        </a:p>
      </dgm:t>
    </dgm:pt>
    <dgm:pt modelId="{68165755-1187-406D-B2D5-FEA4322EC8AC}" type="parTrans" cxnId="{6869719C-9D18-4CC3-9AA1-D5982F31F822}">
      <dgm:prSet/>
      <dgm:spPr/>
      <dgm:t>
        <a:bodyPr/>
        <a:lstStyle/>
        <a:p>
          <a:endParaRPr lang="en-US"/>
        </a:p>
      </dgm:t>
    </dgm:pt>
    <dgm:pt modelId="{5F69259E-3448-4D4D-AA8D-BF0CCAC9DA85}" type="sibTrans" cxnId="{6869719C-9D18-4CC3-9AA1-D5982F31F822}">
      <dgm:prSet/>
      <dgm:spPr/>
      <dgm:t>
        <a:bodyPr/>
        <a:lstStyle/>
        <a:p>
          <a:endParaRPr lang="en-US"/>
        </a:p>
      </dgm:t>
    </dgm:pt>
    <dgm:pt modelId="{00D7EA8B-B159-4D62-B3CD-47DDEF5AB261}" type="pres">
      <dgm:prSet presAssocID="{6A661D7A-EA62-4894-8960-3853C6ACE9E5}" presName="mainComposite" presStyleCnt="0">
        <dgm:presLayoutVars>
          <dgm:chPref val="1"/>
          <dgm:dir val="rev"/>
          <dgm:animOne val="branch"/>
          <dgm:animLvl val="lvl"/>
          <dgm:resizeHandles val="exact"/>
        </dgm:presLayoutVars>
      </dgm:prSet>
      <dgm:spPr/>
      <dgm:t>
        <a:bodyPr/>
        <a:lstStyle/>
        <a:p>
          <a:endParaRPr lang="en-US"/>
        </a:p>
      </dgm:t>
    </dgm:pt>
    <dgm:pt modelId="{07CFA1D7-C496-41AE-9E76-D948A175FEF4}" type="pres">
      <dgm:prSet presAssocID="{6A661D7A-EA62-4894-8960-3853C6ACE9E5}" presName="hierFlow" presStyleCnt="0"/>
      <dgm:spPr/>
    </dgm:pt>
    <dgm:pt modelId="{18B10C48-1621-4EF3-BCF1-63A74A206ED5}" type="pres">
      <dgm:prSet presAssocID="{6A661D7A-EA62-4894-8960-3853C6ACE9E5}" presName="firstBuf" presStyleCnt="0"/>
      <dgm:spPr/>
    </dgm:pt>
    <dgm:pt modelId="{214847C4-B63F-4E09-B06E-7E4B0B1A8288}" type="pres">
      <dgm:prSet presAssocID="{6A661D7A-EA62-4894-8960-3853C6ACE9E5}" presName="hierChild1" presStyleCnt="0">
        <dgm:presLayoutVars>
          <dgm:chPref val="1"/>
          <dgm:animOne val="branch"/>
          <dgm:animLvl val="lvl"/>
        </dgm:presLayoutVars>
      </dgm:prSet>
      <dgm:spPr/>
    </dgm:pt>
    <dgm:pt modelId="{9F1FAD67-7CB5-4F53-8059-77F0388D485A}" type="pres">
      <dgm:prSet presAssocID="{2B4492D7-1BA6-4CBA-87B1-E18CD304225C}" presName="Name17" presStyleCnt="0"/>
      <dgm:spPr/>
    </dgm:pt>
    <dgm:pt modelId="{68101AFE-EF97-4327-842F-EE3636FB0838}" type="pres">
      <dgm:prSet presAssocID="{2B4492D7-1BA6-4CBA-87B1-E18CD304225C}" presName="level1Shape" presStyleLbl="node0" presStyleIdx="0" presStyleCnt="1">
        <dgm:presLayoutVars>
          <dgm:chPref val="3"/>
        </dgm:presLayoutVars>
      </dgm:prSet>
      <dgm:spPr/>
      <dgm:t>
        <a:bodyPr/>
        <a:lstStyle/>
        <a:p>
          <a:endParaRPr lang="en-US"/>
        </a:p>
      </dgm:t>
    </dgm:pt>
    <dgm:pt modelId="{5A7C57CA-6BC1-4CFF-8CB2-1AEAB299C9BB}" type="pres">
      <dgm:prSet presAssocID="{2B4492D7-1BA6-4CBA-87B1-E18CD304225C}" presName="hierChild2" presStyleCnt="0"/>
      <dgm:spPr/>
    </dgm:pt>
    <dgm:pt modelId="{42DE79A4-B1FC-47BE-A388-107A77BF7BA2}" type="pres">
      <dgm:prSet presAssocID="{A30B4B9B-432F-4205-816D-38277349CA69}" presName="Name25" presStyleLbl="parChTrans1D2" presStyleIdx="0" presStyleCnt="1"/>
      <dgm:spPr/>
      <dgm:t>
        <a:bodyPr/>
        <a:lstStyle/>
        <a:p>
          <a:endParaRPr lang="en-US"/>
        </a:p>
      </dgm:t>
    </dgm:pt>
    <dgm:pt modelId="{07A4B354-605B-487B-B839-B95246813316}" type="pres">
      <dgm:prSet presAssocID="{A30B4B9B-432F-4205-816D-38277349CA69}" presName="connTx" presStyleLbl="parChTrans1D2" presStyleIdx="0" presStyleCnt="1"/>
      <dgm:spPr/>
      <dgm:t>
        <a:bodyPr/>
        <a:lstStyle/>
        <a:p>
          <a:endParaRPr lang="en-US"/>
        </a:p>
      </dgm:t>
    </dgm:pt>
    <dgm:pt modelId="{452FA60B-D31F-4935-AA5F-235AB23A36A9}" type="pres">
      <dgm:prSet presAssocID="{485D74BA-7E98-46FB-A771-FD84E6BCB260}" presName="Name30" presStyleCnt="0"/>
      <dgm:spPr/>
    </dgm:pt>
    <dgm:pt modelId="{B72CFA13-E81C-4683-8D32-F639F803EDFD}" type="pres">
      <dgm:prSet presAssocID="{485D74BA-7E98-46FB-A771-FD84E6BCB260}" presName="level2Shape" presStyleLbl="node2" presStyleIdx="0" presStyleCnt="1"/>
      <dgm:spPr/>
      <dgm:t>
        <a:bodyPr/>
        <a:lstStyle/>
        <a:p>
          <a:endParaRPr lang="en-US"/>
        </a:p>
      </dgm:t>
    </dgm:pt>
    <dgm:pt modelId="{033B8F87-1F44-4E05-A960-5289E6549BBB}" type="pres">
      <dgm:prSet presAssocID="{485D74BA-7E98-46FB-A771-FD84E6BCB260}" presName="hierChild3" presStyleCnt="0"/>
      <dgm:spPr/>
    </dgm:pt>
    <dgm:pt modelId="{1C293859-A235-49D3-91DF-46E133FE4EFF}" type="pres">
      <dgm:prSet presAssocID="{FDC82DDB-EB10-4DA9-A1CB-31C8CCF58BC7}" presName="Name25" presStyleLbl="parChTrans1D3" presStyleIdx="0" presStyleCnt="3"/>
      <dgm:spPr/>
      <dgm:t>
        <a:bodyPr/>
        <a:lstStyle/>
        <a:p>
          <a:endParaRPr lang="en-US"/>
        </a:p>
      </dgm:t>
    </dgm:pt>
    <dgm:pt modelId="{E814B02C-4B79-4E6E-A9E6-BDCFDF2B2D0E}" type="pres">
      <dgm:prSet presAssocID="{FDC82DDB-EB10-4DA9-A1CB-31C8CCF58BC7}" presName="connTx" presStyleLbl="parChTrans1D3" presStyleIdx="0" presStyleCnt="3"/>
      <dgm:spPr/>
      <dgm:t>
        <a:bodyPr/>
        <a:lstStyle/>
        <a:p>
          <a:endParaRPr lang="en-US"/>
        </a:p>
      </dgm:t>
    </dgm:pt>
    <dgm:pt modelId="{91057F9D-6F45-43FF-B75F-4C945CC19EE3}" type="pres">
      <dgm:prSet presAssocID="{7A432A80-22BC-41C2-BB75-6B018D761D56}" presName="Name30" presStyleCnt="0"/>
      <dgm:spPr/>
    </dgm:pt>
    <dgm:pt modelId="{0A187271-2FE7-4CB4-B951-B3F97A638BF7}" type="pres">
      <dgm:prSet presAssocID="{7A432A80-22BC-41C2-BB75-6B018D761D56}" presName="level2Shape" presStyleLbl="node3" presStyleIdx="0" presStyleCnt="3"/>
      <dgm:spPr/>
      <dgm:t>
        <a:bodyPr/>
        <a:lstStyle/>
        <a:p>
          <a:endParaRPr lang="en-US"/>
        </a:p>
      </dgm:t>
    </dgm:pt>
    <dgm:pt modelId="{00842322-C8E1-407C-B811-1553BA6765A2}" type="pres">
      <dgm:prSet presAssocID="{7A432A80-22BC-41C2-BB75-6B018D761D56}" presName="hierChild3" presStyleCnt="0"/>
      <dgm:spPr/>
    </dgm:pt>
    <dgm:pt modelId="{92653A6E-D9F0-4631-8932-86CD54DBDFB1}" type="pres">
      <dgm:prSet presAssocID="{8B053610-C68F-4229-ADC7-EF40C565A481}" presName="Name25" presStyleLbl="parChTrans1D3" presStyleIdx="1" presStyleCnt="3"/>
      <dgm:spPr/>
      <dgm:t>
        <a:bodyPr/>
        <a:lstStyle/>
        <a:p>
          <a:endParaRPr lang="en-US"/>
        </a:p>
      </dgm:t>
    </dgm:pt>
    <dgm:pt modelId="{7AC37947-400B-4827-8189-DEA1CFDF3879}" type="pres">
      <dgm:prSet presAssocID="{8B053610-C68F-4229-ADC7-EF40C565A481}" presName="connTx" presStyleLbl="parChTrans1D3" presStyleIdx="1" presStyleCnt="3"/>
      <dgm:spPr/>
      <dgm:t>
        <a:bodyPr/>
        <a:lstStyle/>
        <a:p>
          <a:endParaRPr lang="en-US"/>
        </a:p>
      </dgm:t>
    </dgm:pt>
    <dgm:pt modelId="{2318C04B-AF16-4666-A868-E6FCC8F9DA24}" type="pres">
      <dgm:prSet presAssocID="{80E0CDAA-0136-4C85-A1E3-90EEE787B671}" presName="Name30" presStyleCnt="0"/>
      <dgm:spPr/>
    </dgm:pt>
    <dgm:pt modelId="{323508CF-F909-432E-98A2-DFE14E379E32}" type="pres">
      <dgm:prSet presAssocID="{80E0CDAA-0136-4C85-A1E3-90EEE787B671}" presName="level2Shape" presStyleLbl="node3" presStyleIdx="1" presStyleCnt="3"/>
      <dgm:spPr/>
      <dgm:t>
        <a:bodyPr/>
        <a:lstStyle/>
        <a:p>
          <a:endParaRPr lang="en-US"/>
        </a:p>
      </dgm:t>
    </dgm:pt>
    <dgm:pt modelId="{40E1CF91-413E-4275-B103-F59E201760AF}" type="pres">
      <dgm:prSet presAssocID="{80E0CDAA-0136-4C85-A1E3-90EEE787B671}" presName="hierChild3" presStyleCnt="0"/>
      <dgm:spPr/>
    </dgm:pt>
    <dgm:pt modelId="{71B8983B-46FF-481F-99F5-523DAC77969E}" type="pres">
      <dgm:prSet presAssocID="{E05D199F-0E0C-4398-BF8A-376F9F8DAE56}" presName="Name25" presStyleLbl="parChTrans1D3" presStyleIdx="2" presStyleCnt="3"/>
      <dgm:spPr/>
      <dgm:t>
        <a:bodyPr/>
        <a:lstStyle/>
        <a:p>
          <a:endParaRPr lang="en-US"/>
        </a:p>
      </dgm:t>
    </dgm:pt>
    <dgm:pt modelId="{D41103F1-5332-49C8-9B00-FA370F8BD200}" type="pres">
      <dgm:prSet presAssocID="{E05D199F-0E0C-4398-BF8A-376F9F8DAE56}" presName="connTx" presStyleLbl="parChTrans1D3" presStyleIdx="2" presStyleCnt="3"/>
      <dgm:spPr/>
      <dgm:t>
        <a:bodyPr/>
        <a:lstStyle/>
        <a:p>
          <a:endParaRPr lang="en-US"/>
        </a:p>
      </dgm:t>
    </dgm:pt>
    <dgm:pt modelId="{287921F6-6BE8-45B7-83B2-B90D94AD463A}" type="pres">
      <dgm:prSet presAssocID="{106493A6-F426-4FDE-8630-FD52E55833BE}" presName="Name30" presStyleCnt="0"/>
      <dgm:spPr/>
    </dgm:pt>
    <dgm:pt modelId="{7DD5D666-D9B8-41BE-A084-41A83612CBD9}" type="pres">
      <dgm:prSet presAssocID="{106493A6-F426-4FDE-8630-FD52E55833BE}" presName="level2Shape" presStyleLbl="node3" presStyleIdx="2" presStyleCnt="3"/>
      <dgm:spPr/>
      <dgm:t>
        <a:bodyPr/>
        <a:lstStyle/>
        <a:p>
          <a:endParaRPr lang="en-US"/>
        </a:p>
      </dgm:t>
    </dgm:pt>
    <dgm:pt modelId="{C64C2CBC-EE71-4862-A509-ECF6A297B7B3}" type="pres">
      <dgm:prSet presAssocID="{106493A6-F426-4FDE-8630-FD52E55833BE}" presName="hierChild3" presStyleCnt="0"/>
      <dgm:spPr/>
    </dgm:pt>
    <dgm:pt modelId="{DEFCE4E2-63B7-4039-A001-83BB8FCC19E6}" type="pres">
      <dgm:prSet presAssocID="{6A661D7A-EA62-4894-8960-3853C6ACE9E5}" presName="bgShapesFlow" presStyleCnt="0"/>
      <dgm:spPr/>
    </dgm:pt>
    <dgm:pt modelId="{5308710D-509A-492B-873A-AB0D0F48646B}" type="pres">
      <dgm:prSet presAssocID="{14B7B8CB-EEAC-458A-A0E4-66C1BB958318}" presName="rectComp" presStyleCnt="0"/>
      <dgm:spPr/>
    </dgm:pt>
    <dgm:pt modelId="{56EDFB30-49B6-47C9-9AB9-9077C9C949A5}" type="pres">
      <dgm:prSet presAssocID="{14B7B8CB-EEAC-458A-A0E4-66C1BB958318}" presName="bgRect" presStyleLbl="bgShp" presStyleIdx="0" presStyleCnt="3"/>
      <dgm:spPr/>
      <dgm:t>
        <a:bodyPr/>
        <a:lstStyle/>
        <a:p>
          <a:endParaRPr lang="en-US"/>
        </a:p>
      </dgm:t>
    </dgm:pt>
    <dgm:pt modelId="{248BA35C-7094-49ED-8A55-802E5C7AE3C3}" type="pres">
      <dgm:prSet presAssocID="{14B7B8CB-EEAC-458A-A0E4-66C1BB958318}" presName="bgRectTx" presStyleLbl="bgShp" presStyleIdx="0" presStyleCnt="3">
        <dgm:presLayoutVars>
          <dgm:bulletEnabled val="1"/>
        </dgm:presLayoutVars>
      </dgm:prSet>
      <dgm:spPr/>
      <dgm:t>
        <a:bodyPr/>
        <a:lstStyle/>
        <a:p>
          <a:endParaRPr lang="en-US"/>
        </a:p>
      </dgm:t>
    </dgm:pt>
    <dgm:pt modelId="{F6C16172-D8EC-448C-B336-79782FF41754}" type="pres">
      <dgm:prSet presAssocID="{14B7B8CB-EEAC-458A-A0E4-66C1BB958318}" presName="spComp" presStyleCnt="0"/>
      <dgm:spPr/>
    </dgm:pt>
    <dgm:pt modelId="{387D6618-7773-4960-A39C-854C444D14B4}" type="pres">
      <dgm:prSet presAssocID="{14B7B8CB-EEAC-458A-A0E4-66C1BB958318}" presName="hSp" presStyleCnt="0"/>
      <dgm:spPr/>
    </dgm:pt>
    <dgm:pt modelId="{B5F74A7E-362D-4A21-9235-61686BAE43BA}" type="pres">
      <dgm:prSet presAssocID="{9000C25E-99F6-482E-8111-F88D525E33A0}" presName="rectComp" presStyleCnt="0"/>
      <dgm:spPr/>
    </dgm:pt>
    <dgm:pt modelId="{3DF6A18E-B91D-4208-B59D-3D65062D915F}" type="pres">
      <dgm:prSet presAssocID="{9000C25E-99F6-482E-8111-F88D525E33A0}" presName="bgRect" presStyleLbl="bgShp" presStyleIdx="1" presStyleCnt="3"/>
      <dgm:spPr/>
      <dgm:t>
        <a:bodyPr/>
        <a:lstStyle/>
        <a:p>
          <a:endParaRPr lang="en-US"/>
        </a:p>
      </dgm:t>
    </dgm:pt>
    <dgm:pt modelId="{5AD7CCB6-77B4-4B05-9B94-B2EF4B3CFCAD}" type="pres">
      <dgm:prSet presAssocID="{9000C25E-99F6-482E-8111-F88D525E33A0}" presName="bgRectTx" presStyleLbl="bgShp" presStyleIdx="1" presStyleCnt="3">
        <dgm:presLayoutVars>
          <dgm:bulletEnabled val="1"/>
        </dgm:presLayoutVars>
      </dgm:prSet>
      <dgm:spPr/>
      <dgm:t>
        <a:bodyPr/>
        <a:lstStyle/>
        <a:p>
          <a:endParaRPr lang="en-US"/>
        </a:p>
      </dgm:t>
    </dgm:pt>
    <dgm:pt modelId="{624A5400-228C-4968-BB55-998C8D597F79}" type="pres">
      <dgm:prSet presAssocID="{9000C25E-99F6-482E-8111-F88D525E33A0}" presName="spComp" presStyleCnt="0"/>
      <dgm:spPr/>
    </dgm:pt>
    <dgm:pt modelId="{D051C7F9-67F1-46A6-9AA8-C3BCF936718D}" type="pres">
      <dgm:prSet presAssocID="{9000C25E-99F6-482E-8111-F88D525E33A0}" presName="hSp" presStyleCnt="0"/>
      <dgm:spPr/>
    </dgm:pt>
    <dgm:pt modelId="{91D1F555-4C26-403E-ADA3-CB6C335C0FAF}" type="pres">
      <dgm:prSet presAssocID="{C816DCCD-EA1E-4B71-8B5F-708F7CC6F6B4}" presName="rectComp" presStyleCnt="0"/>
      <dgm:spPr/>
    </dgm:pt>
    <dgm:pt modelId="{65BC92DD-35FF-46D4-BEB1-685BA8AE9231}" type="pres">
      <dgm:prSet presAssocID="{C816DCCD-EA1E-4B71-8B5F-708F7CC6F6B4}" presName="bgRect" presStyleLbl="bgShp" presStyleIdx="2" presStyleCnt="3"/>
      <dgm:spPr/>
      <dgm:t>
        <a:bodyPr/>
        <a:lstStyle/>
        <a:p>
          <a:endParaRPr lang="en-US"/>
        </a:p>
      </dgm:t>
    </dgm:pt>
    <dgm:pt modelId="{5A842B02-A968-4BEE-87F1-30571732CF0E}" type="pres">
      <dgm:prSet presAssocID="{C816DCCD-EA1E-4B71-8B5F-708F7CC6F6B4}" presName="bgRectTx" presStyleLbl="bgShp" presStyleIdx="2" presStyleCnt="3">
        <dgm:presLayoutVars>
          <dgm:bulletEnabled val="1"/>
        </dgm:presLayoutVars>
      </dgm:prSet>
      <dgm:spPr/>
      <dgm:t>
        <a:bodyPr/>
        <a:lstStyle/>
        <a:p>
          <a:endParaRPr lang="en-US"/>
        </a:p>
      </dgm:t>
    </dgm:pt>
  </dgm:ptLst>
  <dgm:cxnLst>
    <dgm:cxn modelId="{84F5B864-5569-4DC8-8C40-47A409575557}" type="presOf" srcId="{2B4492D7-1BA6-4CBA-87B1-E18CD304225C}" destId="{68101AFE-EF97-4327-842F-EE3636FB0838}" srcOrd="0" destOrd="0" presId="urn:microsoft.com/office/officeart/2005/8/layout/hierarchy5"/>
    <dgm:cxn modelId="{6869719C-9D18-4CC3-9AA1-D5982F31F822}" srcId="{6A661D7A-EA62-4894-8960-3853C6ACE9E5}" destId="{C816DCCD-EA1E-4B71-8B5F-708F7CC6F6B4}" srcOrd="3" destOrd="0" parTransId="{68165755-1187-406D-B2D5-FEA4322EC8AC}" sibTransId="{5F69259E-3448-4D4D-AA8D-BF0CCAC9DA85}"/>
    <dgm:cxn modelId="{4F87FB3A-AEBB-4EDA-920A-BBFD83D24ADB}" srcId="{485D74BA-7E98-46FB-A771-FD84E6BCB260}" destId="{106493A6-F426-4FDE-8630-FD52E55833BE}" srcOrd="2" destOrd="0" parTransId="{E05D199F-0E0C-4398-BF8A-376F9F8DAE56}" sibTransId="{2F086A5B-1EF1-42D6-A86D-A50DF86C4035}"/>
    <dgm:cxn modelId="{B805D40E-ED92-4921-A468-5DECC219445C}" srcId="{6A661D7A-EA62-4894-8960-3853C6ACE9E5}" destId="{9000C25E-99F6-482E-8111-F88D525E33A0}" srcOrd="2" destOrd="0" parTransId="{3CC19386-8959-45C1-B12D-01A46BF81142}" sibTransId="{E89CAFD9-8E80-4A43-963D-648FBC3377E0}"/>
    <dgm:cxn modelId="{36D75CA4-DE21-4133-AD8C-B4B00FCBA879}" srcId="{6A661D7A-EA62-4894-8960-3853C6ACE9E5}" destId="{14B7B8CB-EEAC-458A-A0E4-66C1BB958318}" srcOrd="1" destOrd="0" parTransId="{C1A14DF4-C87F-40A6-A5CE-088A54E60523}" sibTransId="{B54BEC1F-F69C-4DE6-B695-48045163F685}"/>
    <dgm:cxn modelId="{62DE0275-07E1-4EF9-B493-ECA1B7B3F853}" type="presOf" srcId="{8B053610-C68F-4229-ADC7-EF40C565A481}" destId="{92653A6E-D9F0-4631-8932-86CD54DBDFB1}" srcOrd="0" destOrd="0" presId="urn:microsoft.com/office/officeart/2005/8/layout/hierarchy5"/>
    <dgm:cxn modelId="{5E2AB6B3-AD53-42FB-A792-E8802EEEC438}" type="presOf" srcId="{FDC82DDB-EB10-4DA9-A1CB-31C8CCF58BC7}" destId="{1C293859-A235-49D3-91DF-46E133FE4EFF}" srcOrd="0" destOrd="0" presId="urn:microsoft.com/office/officeart/2005/8/layout/hierarchy5"/>
    <dgm:cxn modelId="{54888CE2-0C7F-4333-B569-E46868318C2E}" srcId="{485D74BA-7E98-46FB-A771-FD84E6BCB260}" destId="{80E0CDAA-0136-4C85-A1E3-90EEE787B671}" srcOrd="1" destOrd="0" parTransId="{8B053610-C68F-4229-ADC7-EF40C565A481}" sibTransId="{E531E3B1-A3E6-40BC-811A-625F836C89D7}"/>
    <dgm:cxn modelId="{38CC5E4C-1474-43B7-9CE3-63AE37AF5476}" type="presOf" srcId="{7A432A80-22BC-41C2-BB75-6B018D761D56}" destId="{0A187271-2FE7-4CB4-B951-B3F97A638BF7}" srcOrd="0" destOrd="0" presId="urn:microsoft.com/office/officeart/2005/8/layout/hierarchy5"/>
    <dgm:cxn modelId="{D255EAB3-0B6A-48DE-AC5A-6A62239BBEE3}" type="presOf" srcId="{C816DCCD-EA1E-4B71-8B5F-708F7CC6F6B4}" destId="{65BC92DD-35FF-46D4-BEB1-685BA8AE9231}" srcOrd="0" destOrd="0" presId="urn:microsoft.com/office/officeart/2005/8/layout/hierarchy5"/>
    <dgm:cxn modelId="{BA88CFEE-F3DB-4B0D-A6A1-6BE41705A69F}" type="presOf" srcId="{14B7B8CB-EEAC-458A-A0E4-66C1BB958318}" destId="{56EDFB30-49B6-47C9-9AB9-9077C9C949A5}" srcOrd="0" destOrd="0" presId="urn:microsoft.com/office/officeart/2005/8/layout/hierarchy5"/>
    <dgm:cxn modelId="{A235C5BA-76D7-49B1-A20A-7638ADB15AF3}" type="presOf" srcId="{14B7B8CB-EEAC-458A-A0E4-66C1BB958318}" destId="{248BA35C-7094-49ED-8A55-802E5C7AE3C3}" srcOrd="1" destOrd="0" presId="urn:microsoft.com/office/officeart/2005/8/layout/hierarchy5"/>
    <dgm:cxn modelId="{47D6CDEC-60FD-4E23-BA3B-4EE73E276A0D}" type="presOf" srcId="{6A661D7A-EA62-4894-8960-3853C6ACE9E5}" destId="{00D7EA8B-B159-4D62-B3CD-47DDEF5AB261}" srcOrd="0" destOrd="0" presId="urn:microsoft.com/office/officeart/2005/8/layout/hierarchy5"/>
    <dgm:cxn modelId="{347982E5-FDD1-4514-BDCC-B91AD01E864E}" srcId="{6A661D7A-EA62-4894-8960-3853C6ACE9E5}" destId="{2B4492D7-1BA6-4CBA-87B1-E18CD304225C}" srcOrd="0" destOrd="0" parTransId="{DDF1D22D-9594-40DF-B5A1-95368F11A154}" sibTransId="{A2BA29E1-B2B4-4FA4-9F61-1A3826DD8B68}"/>
    <dgm:cxn modelId="{2C267436-3B46-408F-836B-4CDC72C9BB1F}" type="presOf" srcId="{FDC82DDB-EB10-4DA9-A1CB-31C8CCF58BC7}" destId="{E814B02C-4B79-4E6E-A9E6-BDCFDF2B2D0E}" srcOrd="1" destOrd="0" presId="urn:microsoft.com/office/officeart/2005/8/layout/hierarchy5"/>
    <dgm:cxn modelId="{059F671B-5097-4303-ABD3-51C224AC245F}" type="presOf" srcId="{A30B4B9B-432F-4205-816D-38277349CA69}" destId="{42DE79A4-B1FC-47BE-A388-107A77BF7BA2}" srcOrd="0" destOrd="0" presId="urn:microsoft.com/office/officeart/2005/8/layout/hierarchy5"/>
    <dgm:cxn modelId="{5E289613-83FC-4A86-9DE8-0517AABEAE1E}" type="presOf" srcId="{106493A6-F426-4FDE-8630-FD52E55833BE}" destId="{7DD5D666-D9B8-41BE-A084-41A83612CBD9}" srcOrd="0" destOrd="0" presId="urn:microsoft.com/office/officeart/2005/8/layout/hierarchy5"/>
    <dgm:cxn modelId="{7FD68B74-BFAC-433C-A6B1-3692B0D051AA}" type="presOf" srcId="{A30B4B9B-432F-4205-816D-38277349CA69}" destId="{07A4B354-605B-487B-B839-B95246813316}" srcOrd="1" destOrd="0" presId="urn:microsoft.com/office/officeart/2005/8/layout/hierarchy5"/>
    <dgm:cxn modelId="{EF2EE7B4-1722-45EC-AFC5-4295CFC3B385}" type="presOf" srcId="{E05D199F-0E0C-4398-BF8A-376F9F8DAE56}" destId="{71B8983B-46FF-481F-99F5-523DAC77969E}" srcOrd="0" destOrd="0" presId="urn:microsoft.com/office/officeart/2005/8/layout/hierarchy5"/>
    <dgm:cxn modelId="{20FDB511-5039-4522-87E3-5A261114F7DE}" type="presOf" srcId="{485D74BA-7E98-46FB-A771-FD84E6BCB260}" destId="{B72CFA13-E81C-4683-8D32-F639F803EDFD}" srcOrd="0" destOrd="0" presId="urn:microsoft.com/office/officeart/2005/8/layout/hierarchy5"/>
    <dgm:cxn modelId="{6F98AB4D-C0A2-4F80-A072-E65C7DF94175}" srcId="{485D74BA-7E98-46FB-A771-FD84E6BCB260}" destId="{7A432A80-22BC-41C2-BB75-6B018D761D56}" srcOrd="0" destOrd="0" parTransId="{FDC82DDB-EB10-4DA9-A1CB-31C8CCF58BC7}" sibTransId="{B1111EB9-2801-45F0-9ED2-7B748D020D50}"/>
    <dgm:cxn modelId="{BF890D4B-77F8-4AF0-B502-CF2DDA1DE183}" type="presOf" srcId="{80E0CDAA-0136-4C85-A1E3-90EEE787B671}" destId="{323508CF-F909-432E-98A2-DFE14E379E32}" srcOrd="0" destOrd="0" presId="urn:microsoft.com/office/officeart/2005/8/layout/hierarchy5"/>
    <dgm:cxn modelId="{BB40C433-F69A-4195-9577-52A2D176EC7C}" type="presOf" srcId="{8B053610-C68F-4229-ADC7-EF40C565A481}" destId="{7AC37947-400B-4827-8189-DEA1CFDF3879}" srcOrd="1" destOrd="0" presId="urn:microsoft.com/office/officeart/2005/8/layout/hierarchy5"/>
    <dgm:cxn modelId="{B6ABAD0F-2F85-4F53-9880-52A78D3D7E1F}" type="presOf" srcId="{9000C25E-99F6-482E-8111-F88D525E33A0}" destId="{3DF6A18E-B91D-4208-B59D-3D65062D915F}" srcOrd="0" destOrd="0" presId="urn:microsoft.com/office/officeart/2005/8/layout/hierarchy5"/>
    <dgm:cxn modelId="{F5510299-2580-492C-A18B-F08F5C7CB4E9}" srcId="{2B4492D7-1BA6-4CBA-87B1-E18CD304225C}" destId="{485D74BA-7E98-46FB-A771-FD84E6BCB260}" srcOrd="0" destOrd="0" parTransId="{A30B4B9B-432F-4205-816D-38277349CA69}" sibTransId="{F97B14C1-19E8-4B88-B9D1-E2A9656E4FAF}"/>
    <dgm:cxn modelId="{B68B1414-5FED-4D15-9372-C7AA05CFD002}" type="presOf" srcId="{C816DCCD-EA1E-4B71-8B5F-708F7CC6F6B4}" destId="{5A842B02-A968-4BEE-87F1-30571732CF0E}" srcOrd="1" destOrd="0" presId="urn:microsoft.com/office/officeart/2005/8/layout/hierarchy5"/>
    <dgm:cxn modelId="{AAA2B1D9-A372-4F39-9F9E-B980DEF5B56B}" type="presOf" srcId="{E05D199F-0E0C-4398-BF8A-376F9F8DAE56}" destId="{D41103F1-5332-49C8-9B00-FA370F8BD200}" srcOrd="1" destOrd="0" presId="urn:microsoft.com/office/officeart/2005/8/layout/hierarchy5"/>
    <dgm:cxn modelId="{8972D484-710B-48EC-A620-FD6768C637EC}" type="presOf" srcId="{9000C25E-99F6-482E-8111-F88D525E33A0}" destId="{5AD7CCB6-77B4-4B05-9B94-B2EF4B3CFCAD}" srcOrd="1" destOrd="0" presId="urn:microsoft.com/office/officeart/2005/8/layout/hierarchy5"/>
    <dgm:cxn modelId="{DF55C4B2-5B5E-42F2-A933-C17463448E53}" type="presParOf" srcId="{00D7EA8B-B159-4D62-B3CD-47DDEF5AB261}" destId="{07CFA1D7-C496-41AE-9E76-D948A175FEF4}" srcOrd="0" destOrd="0" presId="urn:microsoft.com/office/officeart/2005/8/layout/hierarchy5"/>
    <dgm:cxn modelId="{51C7E92D-9145-4121-B393-4FAEBB4795EA}" type="presParOf" srcId="{07CFA1D7-C496-41AE-9E76-D948A175FEF4}" destId="{18B10C48-1621-4EF3-BCF1-63A74A206ED5}" srcOrd="0" destOrd="0" presId="urn:microsoft.com/office/officeart/2005/8/layout/hierarchy5"/>
    <dgm:cxn modelId="{83651CA6-BA16-46B5-948E-9D7B8F6150D3}" type="presParOf" srcId="{07CFA1D7-C496-41AE-9E76-D948A175FEF4}" destId="{214847C4-B63F-4E09-B06E-7E4B0B1A8288}" srcOrd="1" destOrd="0" presId="urn:microsoft.com/office/officeart/2005/8/layout/hierarchy5"/>
    <dgm:cxn modelId="{1BE685D2-1CE6-49AC-923D-1F56E4C03A7B}" type="presParOf" srcId="{214847C4-B63F-4E09-B06E-7E4B0B1A8288}" destId="{9F1FAD67-7CB5-4F53-8059-77F0388D485A}" srcOrd="0" destOrd="0" presId="urn:microsoft.com/office/officeart/2005/8/layout/hierarchy5"/>
    <dgm:cxn modelId="{CD673EF2-7962-4F03-9442-2E88CCC34D74}" type="presParOf" srcId="{9F1FAD67-7CB5-4F53-8059-77F0388D485A}" destId="{68101AFE-EF97-4327-842F-EE3636FB0838}" srcOrd="0" destOrd="0" presId="urn:microsoft.com/office/officeart/2005/8/layout/hierarchy5"/>
    <dgm:cxn modelId="{B155CE5B-1731-41BF-8A9D-AF6C26B6E3CD}" type="presParOf" srcId="{9F1FAD67-7CB5-4F53-8059-77F0388D485A}" destId="{5A7C57CA-6BC1-4CFF-8CB2-1AEAB299C9BB}" srcOrd="1" destOrd="0" presId="urn:microsoft.com/office/officeart/2005/8/layout/hierarchy5"/>
    <dgm:cxn modelId="{0535257B-9238-4A35-A002-DE98706C664C}" type="presParOf" srcId="{5A7C57CA-6BC1-4CFF-8CB2-1AEAB299C9BB}" destId="{42DE79A4-B1FC-47BE-A388-107A77BF7BA2}" srcOrd="0" destOrd="0" presId="urn:microsoft.com/office/officeart/2005/8/layout/hierarchy5"/>
    <dgm:cxn modelId="{A821B5EE-3D24-4E5F-A01C-7B6EB6219E0A}" type="presParOf" srcId="{42DE79A4-B1FC-47BE-A388-107A77BF7BA2}" destId="{07A4B354-605B-487B-B839-B95246813316}" srcOrd="0" destOrd="0" presId="urn:microsoft.com/office/officeart/2005/8/layout/hierarchy5"/>
    <dgm:cxn modelId="{250F8B59-5C9C-4384-8502-2AE339C4F40F}" type="presParOf" srcId="{5A7C57CA-6BC1-4CFF-8CB2-1AEAB299C9BB}" destId="{452FA60B-D31F-4935-AA5F-235AB23A36A9}" srcOrd="1" destOrd="0" presId="urn:microsoft.com/office/officeart/2005/8/layout/hierarchy5"/>
    <dgm:cxn modelId="{314D80EF-0852-45DF-906A-6ABC2D7D7DDC}" type="presParOf" srcId="{452FA60B-D31F-4935-AA5F-235AB23A36A9}" destId="{B72CFA13-E81C-4683-8D32-F639F803EDFD}" srcOrd="0" destOrd="0" presId="urn:microsoft.com/office/officeart/2005/8/layout/hierarchy5"/>
    <dgm:cxn modelId="{88BE977B-C336-46DB-B549-A0D2FEAA13B0}" type="presParOf" srcId="{452FA60B-D31F-4935-AA5F-235AB23A36A9}" destId="{033B8F87-1F44-4E05-A960-5289E6549BBB}" srcOrd="1" destOrd="0" presId="urn:microsoft.com/office/officeart/2005/8/layout/hierarchy5"/>
    <dgm:cxn modelId="{2F9C3159-4107-4690-8C31-0364DC467B41}" type="presParOf" srcId="{033B8F87-1F44-4E05-A960-5289E6549BBB}" destId="{1C293859-A235-49D3-91DF-46E133FE4EFF}" srcOrd="0" destOrd="0" presId="urn:microsoft.com/office/officeart/2005/8/layout/hierarchy5"/>
    <dgm:cxn modelId="{A5413710-24BE-4FFE-86EA-DC73BE787006}" type="presParOf" srcId="{1C293859-A235-49D3-91DF-46E133FE4EFF}" destId="{E814B02C-4B79-4E6E-A9E6-BDCFDF2B2D0E}" srcOrd="0" destOrd="0" presId="urn:microsoft.com/office/officeart/2005/8/layout/hierarchy5"/>
    <dgm:cxn modelId="{F2549EA9-B3F2-440A-9A11-F2A52B336432}" type="presParOf" srcId="{033B8F87-1F44-4E05-A960-5289E6549BBB}" destId="{91057F9D-6F45-43FF-B75F-4C945CC19EE3}" srcOrd="1" destOrd="0" presId="urn:microsoft.com/office/officeart/2005/8/layout/hierarchy5"/>
    <dgm:cxn modelId="{CB6BEA69-78BA-4449-A10C-42E938C0454B}" type="presParOf" srcId="{91057F9D-6F45-43FF-B75F-4C945CC19EE3}" destId="{0A187271-2FE7-4CB4-B951-B3F97A638BF7}" srcOrd="0" destOrd="0" presId="urn:microsoft.com/office/officeart/2005/8/layout/hierarchy5"/>
    <dgm:cxn modelId="{506382C3-9D7D-4642-87E4-68B841B82C15}" type="presParOf" srcId="{91057F9D-6F45-43FF-B75F-4C945CC19EE3}" destId="{00842322-C8E1-407C-B811-1553BA6765A2}" srcOrd="1" destOrd="0" presId="urn:microsoft.com/office/officeart/2005/8/layout/hierarchy5"/>
    <dgm:cxn modelId="{FF070F06-1D1B-446E-A561-BEB7E0F05A07}" type="presParOf" srcId="{033B8F87-1F44-4E05-A960-5289E6549BBB}" destId="{92653A6E-D9F0-4631-8932-86CD54DBDFB1}" srcOrd="2" destOrd="0" presId="urn:microsoft.com/office/officeart/2005/8/layout/hierarchy5"/>
    <dgm:cxn modelId="{ABD7CC6E-AB6A-4134-A946-846AB05FFC4D}" type="presParOf" srcId="{92653A6E-D9F0-4631-8932-86CD54DBDFB1}" destId="{7AC37947-400B-4827-8189-DEA1CFDF3879}" srcOrd="0" destOrd="0" presId="urn:microsoft.com/office/officeart/2005/8/layout/hierarchy5"/>
    <dgm:cxn modelId="{0BE1B8CB-156B-4696-9441-D44A27DE68D0}" type="presParOf" srcId="{033B8F87-1F44-4E05-A960-5289E6549BBB}" destId="{2318C04B-AF16-4666-A868-E6FCC8F9DA24}" srcOrd="3" destOrd="0" presId="urn:microsoft.com/office/officeart/2005/8/layout/hierarchy5"/>
    <dgm:cxn modelId="{A240728E-5815-4B92-BEF7-0B4E11CC8404}" type="presParOf" srcId="{2318C04B-AF16-4666-A868-E6FCC8F9DA24}" destId="{323508CF-F909-432E-98A2-DFE14E379E32}" srcOrd="0" destOrd="0" presId="urn:microsoft.com/office/officeart/2005/8/layout/hierarchy5"/>
    <dgm:cxn modelId="{6D40C62D-A194-4DC0-961D-13850EC8AEA6}" type="presParOf" srcId="{2318C04B-AF16-4666-A868-E6FCC8F9DA24}" destId="{40E1CF91-413E-4275-B103-F59E201760AF}" srcOrd="1" destOrd="0" presId="urn:microsoft.com/office/officeart/2005/8/layout/hierarchy5"/>
    <dgm:cxn modelId="{3529616D-FAEF-4FD1-863A-3158F0BA7BCE}" type="presParOf" srcId="{033B8F87-1F44-4E05-A960-5289E6549BBB}" destId="{71B8983B-46FF-481F-99F5-523DAC77969E}" srcOrd="4" destOrd="0" presId="urn:microsoft.com/office/officeart/2005/8/layout/hierarchy5"/>
    <dgm:cxn modelId="{532ABF65-10D6-41FE-A791-982FDF044BF1}" type="presParOf" srcId="{71B8983B-46FF-481F-99F5-523DAC77969E}" destId="{D41103F1-5332-49C8-9B00-FA370F8BD200}" srcOrd="0" destOrd="0" presId="urn:microsoft.com/office/officeart/2005/8/layout/hierarchy5"/>
    <dgm:cxn modelId="{2AF52C5F-1DD9-421D-992C-8114528DDCAF}" type="presParOf" srcId="{033B8F87-1F44-4E05-A960-5289E6549BBB}" destId="{287921F6-6BE8-45B7-83B2-B90D94AD463A}" srcOrd="5" destOrd="0" presId="urn:microsoft.com/office/officeart/2005/8/layout/hierarchy5"/>
    <dgm:cxn modelId="{1D66A110-212E-4D24-A920-E0D9201EBE83}" type="presParOf" srcId="{287921F6-6BE8-45B7-83B2-B90D94AD463A}" destId="{7DD5D666-D9B8-41BE-A084-41A83612CBD9}" srcOrd="0" destOrd="0" presId="urn:microsoft.com/office/officeart/2005/8/layout/hierarchy5"/>
    <dgm:cxn modelId="{2EFFA6AB-F056-4D2C-80F3-BD38E181E01D}" type="presParOf" srcId="{287921F6-6BE8-45B7-83B2-B90D94AD463A}" destId="{C64C2CBC-EE71-4862-A509-ECF6A297B7B3}" srcOrd="1" destOrd="0" presId="urn:microsoft.com/office/officeart/2005/8/layout/hierarchy5"/>
    <dgm:cxn modelId="{A0BBF8AE-C093-40DD-959B-C68F8E32F7DA}" type="presParOf" srcId="{00D7EA8B-B159-4D62-B3CD-47DDEF5AB261}" destId="{DEFCE4E2-63B7-4039-A001-83BB8FCC19E6}" srcOrd="1" destOrd="0" presId="urn:microsoft.com/office/officeart/2005/8/layout/hierarchy5"/>
    <dgm:cxn modelId="{E24076DA-0ED1-488F-99A7-C19E7976EA30}" type="presParOf" srcId="{DEFCE4E2-63B7-4039-A001-83BB8FCC19E6}" destId="{5308710D-509A-492B-873A-AB0D0F48646B}" srcOrd="0" destOrd="0" presId="urn:microsoft.com/office/officeart/2005/8/layout/hierarchy5"/>
    <dgm:cxn modelId="{5D72F1EE-F41C-4FAA-BB73-D6F68FF555FD}" type="presParOf" srcId="{5308710D-509A-492B-873A-AB0D0F48646B}" destId="{56EDFB30-49B6-47C9-9AB9-9077C9C949A5}" srcOrd="0" destOrd="0" presId="urn:microsoft.com/office/officeart/2005/8/layout/hierarchy5"/>
    <dgm:cxn modelId="{2CC53F87-8EB0-412F-A0D4-08B54F54F4F1}" type="presParOf" srcId="{5308710D-509A-492B-873A-AB0D0F48646B}" destId="{248BA35C-7094-49ED-8A55-802E5C7AE3C3}" srcOrd="1" destOrd="0" presId="urn:microsoft.com/office/officeart/2005/8/layout/hierarchy5"/>
    <dgm:cxn modelId="{9F8669F8-31AC-4CA6-8718-0B9085D1CA3A}" type="presParOf" srcId="{DEFCE4E2-63B7-4039-A001-83BB8FCC19E6}" destId="{F6C16172-D8EC-448C-B336-79782FF41754}" srcOrd="1" destOrd="0" presId="urn:microsoft.com/office/officeart/2005/8/layout/hierarchy5"/>
    <dgm:cxn modelId="{976DBA76-4E1B-4429-9F6D-635927C637C5}" type="presParOf" srcId="{F6C16172-D8EC-448C-B336-79782FF41754}" destId="{387D6618-7773-4960-A39C-854C444D14B4}" srcOrd="0" destOrd="0" presId="urn:microsoft.com/office/officeart/2005/8/layout/hierarchy5"/>
    <dgm:cxn modelId="{05BDDD19-E2C0-4EBA-A248-708BD303DD37}" type="presParOf" srcId="{DEFCE4E2-63B7-4039-A001-83BB8FCC19E6}" destId="{B5F74A7E-362D-4A21-9235-61686BAE43BA}" srcOrd="2" destOrd="0" presId="urn:microsoft.com/office/officeart/2005/8/layout/hierarchy5"/>
    <dgm:cxn modelId="{7F58FECD-F983-4728-9D88-CCC577CB57F9}" type="presParOf" srcId="{B5F74A7E-362D-4A21-9235-61686BAE43BA}" destId="{3DF6A18E-B91D-4208-B59D-3D65062D915F}" srcOrd="0" destOrd="0" presId="urn:microsoft.com/office/officeart/2005/8/layout/hierarchy5"/>
    <dgm:cxn modelId="{97BBE026-8555-49B7-B14D-44B308465BFC}" type="presParOf" srcId="{B5F74A7E-362D-4A21-9235-61686BAE43BA}" destId="{5AD7CCB6-77B4-4B05-9B94-B2EF4B3CFCAD}" srcOrd="1" destOrd="0" presId="urn:microsoft.com/office/officeart/2005/8/layout/hierarchy5"/>
    <dgm:cxn modelId="{B56BEE2D-1861-4733-B87B-B77B7ECFCBAF}" type="presParOf" srcId="{DEFCE4E2-63B7-4039-A001-83BB8FCC19E6}" destId="{624A5400-228C-4968-BB55-998C8D597F79}" srcOrd="3" destOrd="0" presId="urn:microsoft.com/office/officeart/2005/8/layout/hierarchy5"/>
    <dgm:cxn modelId="{61FB513F-F6C8-4644-B80F-9DE345713C17}" type="presParOf" srcId="{624A5400-228C-4968-BB55-998C8D597F79}" destId="{D051C7F9-67F1-46A6-9AA8-C3BCF936718D}" srcOrd="0" destOrd="0" presId="urn:microsoft.com/office/officeart/2005/8/layout/hierarchy5"/>
    <dgm:cxn modelId="{750D8388-B368-473A-A9BF-4147992345D2}" type="presParOf" srcId="{DEFCE4E2-63B7-4039-A001-83BB8FCC19E6}" destId="{91D1F555-4C26-403E-ADA3-CB6C335C0FAF}" srcOrd="4" destOrd="0" presId="urn:microsoft.com/office/officeart/2005/8/layout/hierarchy5"/>
    <dgm:cxn modelId="{83E97620-0330-4580-B240-28718179B52B}" type="presParOf" srcId="{91D1F555-4C26-403E-ADA3-CB6C335C0FAF}" destId="{65BC92DD-35FF-46D4-BEB1-685BA8AE9231}" srcOrd="0" destOrd="0" presId="urn:microsoft.com/office/officeart/2005/8/layout/hierarchy5"/>
    <dgm:cxn modelId="{8FA9B308-FA9B-4479-84D4-3BF6A2D5216A}" type="presParOf" srcId="{91D1F555-4C26-403E-ADA3-CB6C335C0FAF}" destId="{5A842B02-A968-4BEE-87F1-30571732CF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B50EB7-174A-4367-8D3E-F8C434CE3627}" type="doc">
      <dgm:prSet loTypeId="urn:microsoft.com/office/officeart/2005/8/layout/radial1" loCatId="relationship" qsTypeId="urn:microsoft.com/office/officeart/2005/8/quickstyle/simple1" qsCatId="simple" csTypeId="urn:microsoft.com/office/officeart/2005/8/colors/accent2_2" csCatId="accent2" phldr="1"/>
      <dgm:spPr/>
      <dgm:t>
        <a:bodyPr/>
        <a:lstStyle/>
        <a:p>
          <a:endParaRPr lang="en-US"/>
        </a:p>
      </dgm:t>
    </dgm:pt>
    <dgm:pt modelId="{7F050290-2E32-4702-A5E9-D53FD2809D83}">
      <dgm:prSet phldrT="[Text]" custT="1"/>
      <dgm:spPr/>
      <dgm:t>
        <a:bodyPr/>
        <a:lstStyle/>
        <a:p>
          <a:r>
            <a:rPr lang="en-US" sz="2000" dirty="0"/>
            <a:t>Service Bus Relay</a:t>
          </a:r>
        </a:p>
      </dgm:t>
    </dgm:pt>
    <dgm:pt modelId="{96F6C2A6-2DC5-479F-BA27-5FCEB657D564}" type="parTrans" cxnId="{0C439195-FF2A-4A44-AF3E-0C820C8430B0}">
      <dgm:prSet/>
      <dgm:spPr/>
      <dgm:t>
        <a:bodyPr/>
        <a:lstStyle/>
        <a:p>
          <a:endParaRPr lang="en-US"/>
        </a:p>
      </dgm:t>
    </dgm:pt>
    <dgm:pt modelId="{007A5B37-D021-4629-B64D-F77B1DB7EEA7}" type="sibTrans" cxnId="{0C439195-FF2A-4A44-AF3E-0C820C8430B0}">
      <dgm:prSet/>
      <dgm:spPr/>
      <dgm:t>
        <a:bodyPr/>
        <a:lstStyle/>
        <a:p>
          <a:endParaRPr lang="en-US"/>
        </a:p>
      </dgm:t>
    </dgm:pt>
    <dgm:pt modelId="{365399AF-53F7-42F8-A745-6332F25A7A1D}">
      <dgm:prSet phldrT="[Text]" custT="1"/>
      <dgm:spPr/>
      <dgm:t>
        <a:bodyPr/>
        <a:lstStyle/>
        <a:p>
          <a:r>
            <a:rPr lang="en-US" sz="2400" dirty="0"/>
            <a:t>Service Application</a:t>
          </a:r>
        </a:p>
        <a:p>
          <a:r>
            <a:rPr lang="en-US" sz="2400" dirty="0"/>
            <a:t>Send/Receive</a:t>
          </a:r>
          <a:endParaRPr lang="en-US" sz="1800" dirty="0"/>
        </a:p>
      </dgm:t>
    </dgm:pt>
    <dgm:pt modelId="{04905921-D3E6-4B98-AF04-793859624986}" type="parTrans" cxnId="{B56A0277-D1E3-4403-AB47-F4788E5FDB63}">
      <dgm:prSet/>
      <dgm:spPr>
        <a:ln>
          <a:headEnd type="arrow" w="med" len="med"/>
          <a:tailEnd type="arrow" w="med" len="med"/>
        </a:ln>
      </dgm:spPr>
      <dgm:t>
        <a:bodyPr/>
        <a:lstStyle/>
        <a:p>
          <a:endParaRPr lang="en-US"/>
        </a:p>
      </dgm:t>
    </dgm:pt>
    <dgm:pt modelId="{BFFDF92E-9B09-4A90-8C33-B257E29056CB}" type="sibTrans" cxnId="{B56A0277-D1E3-4403-AB47-F4788E5FDB63}">
      <dgm:prSet/>
      <dgm:spPr/>
      <dgm:t>
        <a:bodyPr/>
        <a:lstStyle/>
        <a:p>
          <a:endParaRPr lang="en-US"/>
        </a:p>
      </dgm:t>
    </dgm:pt>
    <dgm:pt modelId="{C3F3AAE4-7F6E-4B4D-8A41-352F0BEE8C16}">
      <dgm:prSet phldrT="[Text]"/>
      <dgm:spPr/>
      <dgm:t>
        <a:bodyPr/>
        <a:lstStyle/>
        <a:p>
          <a:r>
            <a:rPr lang="en-US" dirty="0"/>
            <a:t>Client Application</a:t>
          </a:r>
        </a:p>
      </dgm:t>
    </dgm:pt>
    <dgm:pt modelId="{E746C67B-4DED-4F87-89EB-E5F97681FCE7}" type="parTrans" cxnId="{BFAAE24A-720B-4520-B718-2C79721FEEEA}">
      <dgm:prSet/>
      <dgm:spPr>
        <a:ln>
          <a:headEnd type="arrow" w="med" len="med"/>
          <a:tailEnd type="arrow" w="med" len="med"/>
        </a:ln>
      </dgm:spPr>
      <dgm:t>
        <a:bodyPr/>
        <a:lstStyle/>
        <a:p>
          <a:endParaRPr lang="en-US"/>
        </a:p>
      </dgm:t>
    </dgm:pt>
    <dgm:pt modelId="{6345D353-A8CA-4274-A9BB-F8F235E00D4F}" type="sibTrans" cxnId="{BFAAE24A-720B-4520-B718-2C79721FEEEA}">
      <dgm:prSet/>
      <dgm:spPr/>
      <dgm:t>
        <a:bodyPr/>
        <a:lstStyle/>
        <a:p>
          <a:endParaRPr lang="en-US"/>
        </a:p>
      </dgm:t>
    </dgm:pt>
    <dgm:pt modelId="{64F86C27-D221-42D3-B094-EEB54A34282F}">
      <dgm:prSet phldrT="[Text]"/>
      <dgm:spPr/>
      <dgm:t>
        <a:bodyPr/>
        <a:lstStyle/>
        <a:p>
          <a:r>
            <a:rPr lang="en-US" dirty="0"/>
            <a:t>Client Application</a:t>
          </a:r>
        </a:p>
      </dgm:t>
    </dgm:pt>
    <dgm:pt modelId="{414801F7-8AA2-43ED-9152-EAC5E786AF9D}" type="parTrans" cxnId="{1BE78DCC-2B47-44C4-A494-608CC146A3E1}">
      <dgm:prSet/>
      <dgm:spPr>
        <a:ln>
          <a:headEnd type="arrow" w="med" len="med"/>
          <a:tailEnd type="arrow" w="med" len="med"/>
        </a:ln>
      </dgm:spPr>
      <dgm:t>
        <a:bodyPr/>
        <a:lstStyle/>
        <a:p>
          <a:endParaRPr lang="en-US"/>
        </a:p>
      </dgm:t>
    </dgm:pt>
    <dgm:pt modelId="{A9C5B3CF-2195-4833-AC58-115A28EEF20D}" type="sibTrans" cxnId="{1BE78DCC-2B47-44C4-A494-608CC146A3E1}">
      <dgm:prSet/>
      <dgm:spPr/>
      <dgm:t>
        <a:bodyPr/>
        <a:lstStyle/>
        <a:p>
          <a:endParaRPr lang="en-US"/>
        </a:p>
      </dgm:t>
    </dgm:pt>
    <dgm:pt modelId="{55516179-44C9-4D7B-8407-53A83F7160FA}" type="pres">
      <dgm:prSet presAssocID="{3BB50EB7-174A-4367-8D3E-F8C434CE3627}" presName="cycle" presStyleCnt="0">
        <dgm:presLayoutVars>
          <dgm:chMax val="1"/>
          <dgm:dir/>
          <dgm:animLvl val="ctr"/>
          <dgm:resizeHandles val="exact"/>
        </dgm:presLayoutVars>
      </dgm:prSet>
      <dgm:spPr/>
      <dgm:t>
        <a:bodyPr/>
        <a:lstStyle/>
        <a:p>
          <a:endParaRPr lang="en-US"/>
        </a:p>
      </dgm:t>
    </dgm:pt>
    <dgm:pt modelId="{3B35B475-EBCC-43C2-AA96-B050B50142FF}" type="pres">
      <dgm:prSet presAssocID="{7F050290-2E32-4702-A5E9-D53FD2809D83}" presName="centerShape" presStyleLbl="node0" presStyleIdx="0" presStyleCnt="1" custLinFactNeighborX="864" custLinFactNeighborY="6911"/>
      <dgm:spPr>
        <a:prstGeom prst="rect">
          <a:avLst/>
        </a:prstGeom>
      </dgm:spPr>
      <dgm:t>
        <a:bodyPr/>
        <a:lstStyle/>
        <a:p>
          <a:endParaRPr lang="en-US"/>
        </a:p>
      </dgm:t>
    </dgm:pt>
    <dgm:pt modelId="{29D40417-043E-4C42-A922-B506FF664D2C}" type="pres">
      <dgm:prSet presAssocID="{04905921-D3E6-4B98-AF04-793859624986}" presName="Name9" presStyleLbl="parChTrans1D2" presStyleIdx="0" presStyleCnt="3"/>
      <dgm:spPr/>
      <dgm:t>
        <a:bodyPr/>
        <a:lstStyle/>
        <a:p>
          <a:endParaRPr lang="en-US"/>
        </a:p>
      </dgm:t>
    </dgm:pt>
    <dgm:pt modelId="{522CCCF7-9F38-44D3-8AAE-F57527272BA4}" type="pres">
      <dgm:prSet presAssocID="{04905921-D3E6-4B98-AF04-793859624986}" presName="connTx" presStyleLbl="parChTrans1D2" presStyleIdx="0" presStyleCnt="3"/>
      <dgm:spPr/>
      <dgm:t>
        <a:bodyPr/>
        <a:lstStyle/>
        <a:p>
          <a:endParaRPr lang="en-US"/>
        </a:p>
      </dgm:t>
    </dgm:pt>
    <dgm:pt modelId="{A731B387-A396-42C7-A49C-68D8C038A8BC}" type="pres">
      <dgm:prSet presAssocID="{365399AF-53F7-42F8-A745-6332F25A7A1D}" presName="node" presStyleLbl="node1" presStyleIdx="0" presStyleCnt="3" custScaleX="249067">
        <dgm:presLayoutVars>
          <dgm:bulletEnabled val="1"/>
        </dgm:presLayoutVars>
      </dgm:prSet>
      <dgm:spPr>
        <a:prstGeom prst="roundRect">
          <a:avLst/>
        </a:prstGeom>
      </dgm:spPr>
      <dgm:t>
        <a:bodyPr/>
        <a:lstStyle/>
        <a:p>
          <a:endParaRPr lang="en-US"/>
        </a:p>
      </dgm:t>
    </dgm:pt>
    <dgm:pt modelId="{F634C035-4374-48A6-8EB2-CD6FD9E7A041}" type="pres">
      <dgm:prSet presAssocID="{E746C67B-4DED-4F87-89EB-E5F97681FCE7}" presName="Name9" presStyleLbl="parChTrans1D2" presStyleIdx="1" presStyleCnt="3"/>
      <dgm:spPr/>
      <dgm:t>
        <a:bodyPr/>
        <a:lstStyle/>
        <a:p>
          <a:endParaRPr lang="en-US"/>
        </a:p>
      </dgm:t>
    </dgm:pt>
    <dgm:pt modelId="{E922052F-A839-4961-87DB-614EFEC364FF}" type="pres">
      <dgm:prSet presAssocID="{E746C67B-4DED-4F87-89EB-E5F97681FCE7}" presName="connTx" presStyleLbl="parChTrans1D2" presStyleIdx="1" presStyleCnt="3"/>
      <dgm:spPr/>
      <dgm:t>
        <a:bodyPr/>
        <a:lstStyle/>
        <a:p>
          <a:endParaRPr lang="en-US"/>
        </a:p>
      </dgm:t>
    </dgm:pt>
    <dgm:pt modelId="{67E80A6B-3131-4E59-88C8-C7A598D07DEE}" type="pres">
      <dgm:prSet presAssocID="{C3F3AAE4-7F6E-4B4D-8A41-352F0BEE8C16}" presName="node" presStyleLbl="node1" presStyleIdx="1" presStyleCnt="3" custRadScaleRad="147930" custRadScaleInc="-17076">
        <dgm:presLayoutVars>
          <dgm:bulletEnabled val="1"/>
        </dgm:presLayoutVars>
      </dgm:prSet>
      <dgm:spPr/>
      <dgm:t>
        <a:bodyPr/>
        <a:lstStyle/>
        <a:p>
          <a:endParaRPr lang="en-US"/>
        </a:p>
      </dgm:t>
    </dgm:pt>
    <dgm:pt modelId="{679D73D5-00A3-4061-8609-3677F83109C7}" type="pres">
      <dgm:prSet presAssocID="{414801F7-8AA2-43ED-9152-EAC5E786AF9D}" presName="Name9" presStyleLbl="parChTrans1D2" presStyleIdx="2" presStyleCnt="3"/>
      <dgm:spPr/>
      <dgm:t>
        <a:bodyPr/>
        <a:lstStyle/>
        <a:p>
          <a:endParaRPr lang="en-US"/>
        </a:p>
      </dgm:t>
    </dgm:pt>
    <dgm:pt modelId="{2CFE81DE-7294-4F68-BFC8-98C46ABDA125}" type="pres">
      <dgm:prSet presAssocID="{414801F7-8AA2-43ED-9152-EAC5E786AF9D}" presName="connTx" presStyleLbl="parChTrans1D2" presStyleIdx="2" presStyleCnt="3"/>
      <dgm:spPr/>
      <dgm:t>
        <a:bodyPr/>
        <a:lstStyle/>
        <a:p>
          <a:endParaRPr lang="en-US"/>
        </a:p>
      </dgm:t>
    </dgm:pt>
    <dgm:pt modelId="{1C6BE829-04DF-45DA-BD41-1D431069474D}" type="pres">
      <dgm:prSet presAssocID="{64F86C27-D221-42D3-B094-EEB54A34282F}" presName="node" presStyleLbl="node1" presStyleIdx="2" presStyleCnt="3" custRadScaleRad="148743" custRadScaleInc="17263">
        <dgm:presLayoutVars>
          <dgm:bulletEnabled val="1"/>
        </dgm:presLayoutVars>
      </dgm:prSet>
      <dgm:spPr/>
      <dgm:t>
        <a:bodyPr/>
        <a:lstStyle/>
        <a:p>
          <a:endParaRPr lang="en-US"/>
        </a:p>
      </dgm:t>
    </dgm:pt>
  </dgm:ptLst>
  <dgm:cxnLst>
    <dgm:cxn modelId="{B4122AF8-EC21-4599-985D-A153142B7C15}" type="presOf" srcId="{E746C67B-4DED-4F87-89EB-E5F97681FCE7}" destId="{E922052F-A839-4961-87DB-614EFEC364FF}" srcOrd="1" destOrd="0" presId="urn:microsoft.com/office/officeart/2005/8/layout/radial1"/>
    <dgm:cxn modelId="{5A244144-B0F9-49AB-AFED-3571A1D557F5}" type="presOf" srcId="{04905921-D3E6-4B98-AF04-793859624986}" destId="{29D40417-043E-4C42-A922-B506FF664D2C}" srcOrd="0" destOrd="0" presId="urn:microsoft.com/office/officeart/2005/8/layout/radial1"/>
    <dgm:cxn modelId="{BFAAE24A-720B-4520-B718-2C79721FEEEA}" srcId="{7F050290-2E32-4702-A5E9-D53FD2809D83}" destId="{C3F3AAE4-7F6E-4B4D-8A41-352F0BEE8C16}" srcOrd="1" destOrd="0" parTransId="{E746C67B-4DED-4F87-89EB-E5F97681FCE7}" sibTransId="{6345D353-A8CA-4274-A9BB-F8F235E00D4F}"/>
    <dgm:cxn modelId="{678B4F15-5A4B-4319-AC3F-053CA867F2DB}" type="presOf" srcId="{7F050290-2E32-4702-A5E9-D53FD2809D83}" destId="{3B35B475-EBCC-43C2-AA96-B050B50142FF}" srcOrd="0" destOrd="0" presId="urn:microsoft.com/office/officeart/2005/8/layout/radial1"/>
    <dgm:cxn modelId="{375ED250-C4C6-4AF9-A428-E4B703A12E03}" type="presOf" srcId="{365399AF-53F7-42F8-A745-6332F25A7A1D}" destId="{A731B387-A396-42C7-A49C-68D8C038A8BC}" srcOrd="0" destOrd="0" presId="urn:microsoft.com/office/officeart/2005/8/layout/radial1"/>
    <dgm:cxn modelId="{1BE78DCC-2B47-44C4-A494-608CC146A3E1}" srcId="{7F050290-2E32-4702-A5E9-D53FD2809D83}" destId="{64F86C27-D221-42D3-B094-EEB54A34282F}" srcOrd="2" destOrd="0" parTransId="{414801F7-8AA2-43ED-9152-EAC5E786AF9D}" sibTransId="{A9C5B3CF-2195-4833-AC58-115A28EEF20D}"/>
    <dgm:cxn modelId="{37C06D30-E4FB-483F-9F00-21617037278C}" type="presOf" srcId="{64F86C27-D221-42D3-B094-EEB54A34282F}" destId="{1C6BE829-04DF-45DA-BD41-1D431069474D}" srcOrd="0" destOrd="0" presId="urn:microsoft.com/office/officeart/2005/8/layout/radial1"/>
    <dgm:cxn modelId="{0C439195-FF2A-4A44-AF3E-0C820C8430B0}" srcId="{3BB50EB7-174A-4367-8D3E-F8C434CE3627}" destId="{7F050290-2E32-4702-A5E9-D53FD2809D83}" srcOrd="0" destOrd="0" parTransId="{96F6C2A6-2DC5-479F-BA27-5FCEB657D564}" sibTransId="{007A5B37-D021-4629-B64D-F77B1DB7EEA7}"/>
    <dgm:cxn modelId="{F7C911CD-DE00-44E3-8F15-3CE8859BA220}" type="presOf" srcId="{C3F3AAE4-7F6E-4B4D-8A41-352F0BEE8C16}" destId="{67E80A6B-3131-4E59-88C8-C7A598D07DEE}" srcOrd="0" destOrd="0" presId="urn:microsoft.com/office/officeart/2005/8/layout/radial1"/>
    <dgm:cxn modelId="{77700B00-60A5-44D6-A405-A4D681369C83}" type="presOf" srcId="{414801F7-8AA2-43ED-9152-EAC5E786AF9D}" destId="{679D73D5-00A3-4061-8609-3677F83109C7}" srcOrd="0" destOrd="0" presId="urn:microsoft.com/office/officeart/2005/8/layout/radial1"/>
    <dgm:cxn modelId="{1800FD56-9CFF-4A2C-98E5-CBE99B6D1480}" type="presOf" srcId="{414801F7-8AA2-43ED-9152-EAC5E786AF9D}" destId="{2CFE81DE-7294-4F68-BFC8-98C46ABDA125}" srcOrd="1" destOrd="0" presId="urn:microsoft.com/office/officeart/2005/8/layout/radial1"/>
    <dgm:cxn modelId="{1D685C7A-1831-400A-B00D-F66F005C6CC3}" type="presOf" srcId="{04905921-D3E6-4B98-AF04-793859624986}" destId="{522CCCF7-9F38-44D3-8AAE-F57527272BA4}" srcOrd="1" destOrd="0" presId="urn:microsoft.com/office/officeart/2005/8/layout/radial1"/>
    <dgm:cxn modelId="{22630F1C-F79B-495E-8B48-715D9350D9D7}" type="presOf" srcId="{E746C67B-4DED-4F87-89EB-E5F97681FCE7}" destId="{F634C035-4374-48A6-8EB2-CD6FD9E7A041}" srcOrd="0" destOrd="0" presId="urn:microsoft.com/office/officeart/2005/8/layout/radial1"/>
    <dgm:cxn modelId="{B56A0277-D1E3-4403-AB47-F4788E5FDB63}" srcId="{7F050290-2E32-4702-A5E9-D53FD2809D83}" destId="{365399AF-53F7-42F8-A745-6332F25A7A1D}" srcOrd="0" destOrd="0" parTransId="{04905921-D3E6-4B98-AF04-793859624986}" sibTransId="{BFFDF92E-9B09-4A90-8C33-B257E29056CB}"/>
    <dgm:cxn modelId="{89E42C09-7578-4E28-ADC7-3A3CD3B60DA4}" type="presOf" srcId="{3BB50EB7-174A-4367-8D3E-F8C434CE3627}" destId="{55516179-44C9-4D7B-8407-53A83F7160FA}" srcOrd="0" destOrd="0" presId="urn:microsoft.com/office/officeart/2005/8/layout/radial1"/>
    <dgm:cxn modelId="{CCE0759D-866C-4350-82B3-AE4DF4F13C60}" type="presParOf" srcId="{55516179-44C9-4D7B-8407-53A83F7160FA}" destId="{3B35B475-EBCC-43C2-AA96-B050B50142FF}" srcOrd="0" destOrd="0" presId="urn:microsoft.com/office/officeart/2005/8/layout/radial1"/>
    <dgm:cxn modelId="{BC8E916D-FAC8-4381-B720-054777CB5A76}" type="presParOf" srcId="{55516179-44C9-4D7B-8407-53A83F7160FA}" destId="{29D40417-043E-4C42-A922-B506FF664D2C}" srcOrd="1" destOrd="0" presId="urn:microsoft.com/office/officeart/2005/8/layout/radial1"/>
    <dgm:cxn modelId="{69BC6736-5DCE-460B-8EFD-34D1AFE4624F}" type="presParOf" srcId="{29D40417-043E-4C42-A922-B506FF664D2C}" destId="{522CCCF7-9F38-44D3-8AAE-F57527272BA4}" srcOrd="0" destOrd="0" presId="urn:microsoft.com/office/officeart/2005/8/layout/radial1"/>
    <dgm:cxn modelId="{7069BD70-2081-4357-8180-B8E7039FF223}" type="presParOf" srcId="{55516179-44C9-4D7B-8407-53A83F7160FA}" destId="{A731B387-A396-42C7-A49C-68D8C038A8BC}" srcOrd="2" destOrd="0" presId="urn:microsoft.com/office/officeart/2005/8/layout/radial1"/>
    <dgm:cxn modelId="{BA1579B3-EF9E-4E30-BBBB-C4DCC6BA4DF4}" type="presParOf" srcId="{55516179-44C9-4D7B-8407-53A83F7160FA}" destId="{F634C035-4374-48A6-8EB2-CD6FD9E7A041}" srcOrd="3" destOrd="0" presId="urn:microsoft.com/office/officeart/2005/8/layout/radial1"/>
    <dgm:cxn modelId="{C0231832-01B3-4EEE-8F17-5BC3FDE6A75C}" type="presParOf" srcId="{F634C035-4374-48A6-8EB2-CD6FD9E7A041}" destId="{E922052F-A839-4961-87DB-614EFEC364FF}" srcOrd="0" destOrd="0" presId="urn:microsoft.com/office/officeart/2005/8/layout/radial1"/>
    <dgm:cxn modelId="{3D7BB530-5744-43BB-A52D-914F4EF60A06}" type="presParOf" srcId="{55516179-44C9-4D7B-8407-53A83F7160FA}" destId="{67E80A6B-3131-4E59-88C8-C7A598D07DEE}" srcOrd="4" destOrd="0" presId="urn:microsoft.com/office/officeart/2005/8/layout/radial1"/>
    <dgm:cxn modelId="{A793A7EA-F186-4C72-83FC-4AC15220563C}" type="presParOf" srcId="{55516179-44C9-4D7B-8407-53A83F7160FA}" destId="{679D73D5-00A3-4061-8609-3677F83109C7}" srcOrd="5" destOrd="0" presId="urn:microsoft.com/office/officeart/2005/8/layout/radial1"/>
    <dgm:cxn modelId="{724F2935-6384-48C4-8C81-1B20ABD3005F}" type="presParOf" srcId="{679D73D5-00A3-4061-8609-3677F83109C7}" destId="{2CFE81DE-7294-4F68-BFC8-98C46ABDA125}" srcOrd="0" destOrd="0" presId="urn:microsoft.com/office/officeart/2005/8/layout/radial1"/>
    <dgm:cxn modelId="{8436CF4D-72DB-4AB0-BFE2-90F3A03324FC}" type="presParOf" srcId="{55516179-44C9-4D7B-8407-53A83F7160FA}" destId="{1C6BE829-04DF-45DA-BD41-1D431069474D}"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3AE418-DD77-4F01-9141-70DAE3AAE9CA}" type="doc">
      <dgm:prSet loTypeId="urn:microsoft.com/office/officeart/2008/layout/LinedList" loCatId="list" qsTypeId="urn:microsoft.com/office/officeart/2005/8/quickstyle/simple1" qsCatId="simple" csTypeId="urn:microsoft.com/office/officeart/2005/8/colors/accent2_3" csCatId="accent2" phldr="1"/>
      <dgm:spPr/>
      <dgm:t>
        <a:bodyPr/>
        <a:lstStyle/>
        <a:p>
          <a:endParaRPr lang="en-US"/>
        </a:p>
      </dgm:t>
    </dgm:pt>
    <dgm:pt modelId="{29595D7C-1AB4-401E-B5CF-E2FA0742F8AB}">
      <dgm:prSet phldrT="[Text]"/>
      <dgm:spPr/>
      <dgm:t>
        <a:bodyPr/>
        <a:lstStyle/>
        <a:p>
          <a:r>
            <a:rPr lang="en-US" dirty="0"/>
            <a:t>C#</a:t>
          </a:r>
        </a:p>
      </dgm:t>
    </dgm:pt>
    <dgm:pt modelId="{C3AE418B-A187-4A22-B79B-5DF78B68367C}" type="parTrans" cxnId="{7F83B10C-73DD-44EC-9A15-3B16A5174353}">
      <dgm:prSet/>
      <dgm:spPr/>
      <dgm:t>
        <a:bodyPr/>
        <a:lstStyle/>
        <a:p>
          <a:endParaRPr lang="en-US"/>
        </a:p>
      </dgm:t>
    </dgm:pt>
    <dgm:pt modelId="{5CA58C57-607A-4757-8260-471D38123DB0}" type="sibTrans" cxnId="{7F83B10C-73DD-44EC-9A15-3B16A5174353}">
      <dgm:prSet/>
      <dgm:spPr/>
      <dgm:t>
        <a:bodyPr/>
        <a:lstStyle/>
        <a:p>
          <a:endParaRPr lang="en-US"/>
        </a:p>
      </dgm:t>
    </dgm:pt>
    <dgm:pt modelId="{544F0B5C-B47E-4753-8A1D-343C22A4B11E}">
      <dgm:prSet phldrT="[Text]" custT="1"/>
      <dgm:spPr/>
      <dgm:t>
        <a:bodyPr/>
        <a:lstStyle/>
        <a:p>
          <a:r>
            <a:rPr lang="en-US" sz="1600" dirty="0">
              <a:latin typeface="Consolas" panose="020B0609020204030204" pitchFamily="49" charset="0"/>
              <a:cs typeface="Consolas" panose="020B0609020204030204" pitchFamily="49" charset="0"/>
            </a:rPr>
            <a:t>await </a:t>
          </a:r>
          <a:r>
            <a:rPr lang="en-US" sz="1600" dirty="0" err="1">
              <a:latin typeface="Consolas" panose="020B0609020204030204" pitchFamily="49" charset="0"/>
              <a:cs typeface="Consolas" panose="020B0609020204030204" pitchFamily="49" charset="0"/>
            </a:rPr>
            <a:t>hub.RegisterNativeAsync</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channelUri</a:t>
          </a:r>
          <a:r>
            <a:rPr lang="en-US" sz="1600" dirty="0">
              <a:latin typeface="Consolas" panose="020B0609020204030204" pitchFamily="49" charset="0"/>
              <a:cs typeface="Consolas" panose="020B0609020204030204" pitchFamily="49" charset="0"/>
            </a:rPr>
            <a:t>, tags);</a:t>
          </a:r>
        </a:p>
      </dgm:t>
    </dgm:pt>
    <dgm:pt modelId="{B1378412-2308-43A0-BEAA-A3CC58DAFF1A}" type="parTrans" cxnId="{1DACF66E-31F6-4854-A43C-B2FBA84A4AF7}">
      <dgm:prSet/>
      <dgm:spPr/>
      <dgm:t>
        <a:bodyPr/>
        <a:lstStyle/>
        <a:p>
          <a:endParaRPr lang="en-US"/>
        </a:p>
      </dgm:t>
    </dgm:pt>
    <dgm:pt modelId="{B290848D-FD7C-49EF-BE4F-995BD35E4D37}" type="sibTrans" cxnId="{1DACF66E-31F6-4854-A43C-B2FBA84A4AF7}">
      <dgm:prSet/>
      <dgm:spPr/>
      <dgm:t>
        <a:bodyPr/>
        <a:lstStyle/>
        <a:p>
          <a:endParaRPr lang="en-US"/>
        </a:p>
      </dgm:t>
    </dgm:pt>
    <dgm:pt modelId="{2C012D58-52D0-44FC-A061-9522FD9B272D}">
      <dgm:prSet phldrT="[Text]"/>
      <dgm:spPr/>
      <dgm:t>
        <a:bodyPr/>
        <a:lstStyle/>
        <a:p>
          <a:r>
            <a:rPr lang="en-US" dirty="0"/>
            <a:t>Objective-C</a:t>
          </a:r>
        </a:p>
      </dgm:t>
    </dgm:pt>
    <dgm:pt modelId="{DF2A471B-409D-4DDE-8441-E433C5B5123B}" type="parTrans" cxnId="{A39BB3A3-B86B-4699-A0AD-563CC2FB3AA6}">
      <dgm:prSet/>
      <dgm:spPr/>
      <dgm:t>
        <a:bodyPr/>
        <a:lstStyle/>
        <a:p>
          <a:endParaRPr lang="en-US"/>
        </a:p>
      </dgm:t>
    </dgm:pt>
    <dgm:pt modelId="{98EFF0F6-D285-4250-B36D-8D704C251E43}" type="sibTrans" cxnId="{A39BB3A3-B86B-4699-A0AD-563CC2FB3AA6}">
      <dgm:prSet/>
      <dgm:spPr/>
      <dgm:t>
        <a:bodyPr/>
        <a:lstStyle/>
        <a:p>
          <a:endParaRPr lang="en-US"/>
        </a:p>
      </dgm:t>
    </dgm:pt>
    <dgm:pt modelId="{6379AD19-5082-4A1C-81B1-D6869F60FD7A}">
      <dgm:prSet phldrT="[Text]" custT="1"/>
      <dgm:spPr/>
      <dgm:t>
        <a:bodyPr/>
        <a:lstStyle/>
        <a:p>
          <a:r>
            <a:rPr lang="en-US" sz="1500" dirty="0"/>
            <a:t> </a:t>
          </a:r>
          <a:r>
            <a:rPr lang="en-US" sz="1600" dirty="0">
              <a:latin typeface="Consolas" panose="020B0609020204030204" pitchFamily="49" charset="0"/>
              <a:cs typeface="Consolas" panose="020B0609020204030204" pitchFamily="49" charset="0"/>
            </a:rPr>
            <a:t>[hub </a:t>
          </a:r>
          <a:r>
            <a:rPr lang="en-US" sz="1600" dirty="0" err="1">
              <a:latin typeface="Consolas" panose="020B0609020204030204" pitchFamily="49" charset="0"/>
              <a:cs typeface="Consolas" panose="020B0609020204030204" pitchFamily="49" charset="0"/>
            </a:rPr>
            <a:t>registerNativeWithDeviceToken:deviceTOken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tags:nil</a:t>
          </a:r>
          <a:r>
            <a:rPr lang="en-US" sz="1600" dirty="0">
              <a:latin typeface="Consolas" panose="020B0609020204030204" pitchFamily="49" charset="0"/>
              <a:cs typeface="Consolas" panose="020B0609020204030204" pitchFamily="49" charset="0"/>
            </a:rPr>
            <a:t> completion:^(</a:t>
          </a:r>
          <a:r>
            <a:rPr lang="en-US" sz="1600" dirty="0" err="1">
              <a:latin typeface="Consolas" panose="020B0609020204030204" pitchFamily="49" charset="0"/>
              <a:cs typeface="Consolas" panose="020B0609020204030204" pitchFamily="49" charset="0"/>
            </a:rPr>
            <a:t>NSError</a:t>
          </a:r>
          <a:r>
            <a:rPr lang="en-US" sz="1600" dirty="0">
              <a:latin typeface="Consolas" panose="020B0609020204030204" pitchFamily="49" charset="0"/>
              <a:cs typeface="Consolas" panose="020B0609020204030204" pitchFamily="49" charset="0"/>
            </a:rPr>
            <a:t>* error)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if (error != nil)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NSLog</a:t>
          </a:r>
          <a:r>
            <a:rPr lang="en-US" sz="1600" dirty="0">
              <a:latin typeface="Consolas" panose="020B0609020204030204" pitchFamily="49" charset="0"/>
              <a:cs typeface="Consolas" panose="020B0609020204030204" pitchFamily="49" charset="0"/>
            </a:rPr>
            <a:t>(@”Error registering for notifications: %@”, error);</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dgm:t>
    </dgm:pt>
    <dgm:pt modelId="{51A99C26-68A1-4CD0-96E0-CA8E161A2F70}" type="parTrans" cxnId="{6FF0E40F-C04A-4B60-9127-EE78D179F2CF}">
      <dgm:prSet/>
      <dgm:spPr/>
      <dgm:t>
        <a:bodyPr/>
        <a:lstStyle/>
        <a:p>
          <a:endParaRPr lang="en-US"/>
        </a:p>
      </dgm:t>
    </dgm:pt>
    <dgm:pt modelId="{65519053-D9EA-4836-84B5-C28B3C773D6E}" type="sibTrans" cxnId="{6FF0E40F-C04A-4B60-9127-EE78D179F2CF}">
      <dgm:prSet/>
      <dgm:spPr/>
      <dgm:t>
        <a:bodyPr/>
        <a:lstStyle/>
        <a:p>
          <a:endParaRPr lang="en-US"/>
        </a:p>
      </dgm:t>
    </dgm:pt>
    <dgm:pt modelId="{D28B85C0-C715-41DF-AA3B-31BCAB71F934}">
      <dgm:prSet phldrT="[Text]" custT="1"/>
      <dgm:spPr/>
      <dgm:t>
        <a:bodyPr/>
        <a:lstStyle/>
        <a:p>
          <a:r>
            <a:rPr lang="en-US" sz="2200" dirty="0"/>
            <a:t>Java</a:t>
          </a:r>
        </a:p>
      </dgm:t>
    </dgm:pt>
    <dgm:pt modelId="{F567AC50-DD64-44D4-95FD-CB206B2B2A9A}" type="parTrans" cxnId="{319FC155-6C39-4B8C-9D44-FF477EEE6555}">
      <dgm:prSet/>
      <dgm:spPr/>
      <dgm:t>
        <a:bodyPr/>
        <a:lstStyle/>
        <a:p>
          <a:endParaRPr lang="en-US"/>
        </a:p>
      </dgm:t>
    </dgm:pt>
    <dgm:pt modelId="{5176DDD9-DE07-450D-868A-14B4838BE00C}" type="sibTrans" cxnId="{319FC155-6C39-4B8C-9D44-FF477EEE6555}">
      <dgm:prSet/>
      <dgm:spPr/>
      <dgm:t>
        <a:bodyPr/>
        <a:lstStyle/>
        <a:p>
          <a:endParaRPr lang="en-US"/>
        </a:p>
      </dgm:t>
    </dgm:pt>
    <dgm:pt modelId="{48E2DFD6-BA8C-4144-BB42-AA6FE76BE331}">
      <dgm:prSet phldrT="[Text]" custT="1"/>
      <dgm:spPr/>
      <dgm:t>
        <a:bodyPr/>
        <a:lstStyle/>
        <a:p>
          <a:r>
            <a:rPr lang="en-US" sz="1600">
              <a:latin typeface="Consolas" panose="020B0609020204030204" pitchFamily="49" charset="0"/>
              <a:cs typeface="Consolas" panose="020B0609020204030204" pitchFamily="49" charset="0"/>
            </a:rPr>
            <a:t>hub.register(regid</a:t>
          </a:r>
          <a:r>
            <a:rPr lang="en-US" sz="1600" dirty="0">
              <a:latin typeface="Consolas" panose="020B0609020204030204" pitchFamily="49" charset="0"/>
              <a:cs typeface="Consolas" panose="020B0609020204030204" pitchFamily="49" charset="0"/>
            </a:rPr>
            <a:t>, tags);</a:t>
          </a:r>
          <a:endParaRPr lang="en-US" dirty="0"/>
        </a:p>
      </dgm:t>
    </dgm:pt>
    <dgm:pt modelId="{B24F346E-F7B3-4F69-9DE9-8D090700B2F9}" type="parTrans" cxnId="{16BB9867-5D76-44B8-A6A2-9DC1122800BB}">
      <dgm:prSet/>
      <dgm:spPr/>
      <dgm:t>
        <a:bodyPr/>
        <a:lstStyle/>
        <a:p>
          <a:endParaRPr lang="en-US"/>
        </a:p>
      </dgm:t>
    </dgm:pt>
    <dgm:pt modelId="{D8981D4D-B45B-49C5-9486-79CEEA3F63CC}" type="sibTrans" cxnId="{16BB9867-5D76-44B8-A6A2-9DC1122800BB}">
      <dgm:prSet/>
      <dgm:spPr/>
      <dgm:t>
        <a:bodyPr/>
        <a:lstStyle/>
        <a:p>
          <a:endParaRPr lang="en-US"/>
        </a:p>
      </dgm:t>
    </dgm:pt>
    <dgm:pt modelId="{DA8E6D88-9661-427C-A3D9-5C23DAF2ECC0}" type="pres">
      <dgm:prSet presAssocID="{453AE418-DD77-4F01-9141-70DAE3AAE9CA}" presName="vert0" presStyleCnt="0">
        <dgm:presLayoutVars>
          <dgm:dir/>
          <dgm:animOne val="branch"/>
          <dgm:animLvl val="lvl"/>
        </dgm:presLayoutVars>
      </dgm:prSet>
      <dgm:spPr/>
      <dgm:t>
        <a:bodyPr/>
        <a:lstStyle/>
        <a:p>
          <a:endParaRPr lang="en-US"/>
        </a:p>
      </dgm:t>
    </dgm:pt>
    <dgm:pt modelId="{B274ED89-D3F3-4CCD-90AC-9AB589326416}" type="pres">
      <dgm:prSet presAssocID="{29595D7C-1AB4-401E-B5CF-E2FA0742F8AB}" presName="thickLine" presStyleLbl="alignNode1" presStyleIdx="0" presStyleCnt="3"/>
      <dgm:spPr/>
    </dgm:pt>
    <dgm:pt modelId="{CDCCB043-153D-428E-B73F-2CEFD409E54E}" type="pres">
      <dgm:prSet presAssocID="{29595D7C-1AB4-401E-B5CF-E2FA0742F8AB}" presName="horz1" presStyleCnt="0"/>
      <dgm:spPr/>
    </dgm:pt>
    <dgm:pt modelId="{236C156C-102F-4B61-929C-BD8EF4540C03}" type="pres">
      <dgm:prSet presAssocID="{29595D7C-1AB4-401E-B5CF-E2FA0742F8AB}" presName="tx1" presStyleLbl="revTx" presStyleIdx="0" presStyleCnt="6"/>
      <dgm:spPr/>
      <dgm:t>
        <a:bodyPr/>
        <a:lstStyle/>
        <a:p>
          <a:endParaRPr lang="en-US"/>
        </a:p>
      </dgm:t>
    </dgm:pt>
    <dgm:pt modelId="{4EB50D34-54D0-4D20-A06F-9C7DD6180820}" type="pres">
      <dgm:prSet presAssocID="{29595D7C-1AB4-401E-B5CF-E2FA0742F8AB}" presName="vert1" presStyleCnt="0"/>
      <dgm:spPr/>
    </dgm:pt>
    <dgm:pt modelId="{CDE199E8-7D30-4599-A544-2611EEB01AE7}" type="pres">
      <dgm:prSet presAssocID="{544F0B5C-B47E-4753-8A1D-343C22A4B11E}" presName="vertSpace2a" presStyleCnt="0"/>
      <dgm:spPr/>
    </dgm:pt>
    <dgm:pt modelId="{B7388C18-D838-413E-94EE-95321549CD5B}" type="pres">
      <dgm:prSet presAssocID="{544F0B5C-B47E-4753-8A1D-343C22A4B11E}" presName="horz2" presStyleCnt="0"/>
      <dgm:spPr/>
    </dgm:pt>
    <dgm:pt modelId="{7FBB18A7-0540-414C-98E5-67EA6BF6ACD1}" type="pres">
      <dgm:prSet presAssocID="{544F0B5C-B47E-4753-8A1D-343C22A4B11E}" presName="horzSpace2" presStyleCnt="0"/>
      <dgm:spPr/>
    </dgm:pt>
    <dgm:pt modelId="{E545FA52-3804-4185-83FE-A55129DB5D12}" type="pres">
      <dgm:prSet presAssocID="{544F0B5C-B47E-4753-8A1D-343C22A4B11E}" presName="tx2" presStyleLbl="revTx" presStyleIdx="1" presStyleCnt="6"/>
      <dgm:spPr/>
      <dgm:t>
        <a:bodyPr/>
        <a:lstStyle/>
        <a:p>
          <a:endParaRPr lang="en-US"/>
        </a:p>
      </dgm:t>
    </dgm:pt>
    <dgm:pt modelId="{0CA85F8D-13F7-4CD0-AD84-46F34D5FAE07}" type="pres">
      <dgm:prSet presAssocID="{544F0B5C-B47E-4753-8A1D-343C22A4B11E}" presName="vert2" presStyleCnt="0"/>
      <dgm:spPr/>
    </dgm:pt>
    <dgm:pt modelId="{1F92761B-C28A-48F1-AE02-079E868CDE5F}" type="pres">
      <dgm:prSet presAssocID="{544F0B5C-B47E-4753-8A1D-343C22A4B11E}" presName="thinLine2b" presStyleLbl="callout" presStyleIdx="0" presStyleCnt="3"/>
      <dgm:spPr/>
    </dgm:pt>
    <dgm:pt modelId="{6424B3EF-C9D8-4A56-A97C-6A3E5C2CC574}" type="pres">
      <dgm:prSet presAssocID="{544F0B5C-B47E-4753-8A1D-343C22A4B11E}" presName="vertSpace2b" presStyleCnt="0"/>
      <dgm:spPr/>
    </dgm:pt>
    <dgm:pt modelId="{5C493AEA-3F75-4E27-AAB4-3FC64D28FDC9}" type="pres">
      <dgm:prSet presAssocID="{2C012D58-52D0-44FC-A061-9522FD9B272D}" presName="thickLine" presStyleLbl="alignNode1" presStyleIdx="1" presStyleCnt="3"/>
      <dgm:spPr/>
    </dgm:pt>
    <dgm:pt modelId="{AAE9C6A7-6BD4-4FBC-98DA-516C3A008B62}" type="pres">
      <dgm:prSet presAssocID="{2C012D58-52D0-44FC-A061-9522FD9B272D}" presName="horz1" presStyleCnt="0"/>
      <dgm:spPr/>
    </dgm:pt>
    <dgm:pt modelId="{C6961D1B-55D9-4C7A-A3F7-2C0CF148B58F}" type="pres">
      <dgm:prSet presAssocID="{2C012D58-52D0-44FC-A061-9522FD9B272D}" presName="tx1" presStyleLbl="revTx" presStyleIdx="2" presStyleCnt="6"/>
      <dgm:spPr/>
      <dgm:t>
        <a:bodyPr/>
        <a:lstStyle/>
        <a:p>
          <a:endParaRPr lang="en-US"/>
        </a:p>
      </dgm:t>
    </dgm:pt>
    <dgm:pt modelId="{E14E638C-D31C-4D3D-9131-166B92F2E5FD}" type="pres">
      <dgm:prSet presAssocID="{2C012D58-52D0-44FC-A061-9522FD9B272D}" presName="vert1" presStyleCnt="0"/>
      <dgm:spPr/>
    </dgm:pt>
    <dgm:pt modelId="{4EFE23C3-5E32-4BFD-B18E-2F8786603AFE}" type="pres">
      <dgm:prSet presAssocID="{6379AD19-5082-4A1C-81B1-D6869F60FD7A}" presName="vertSpace2a" presStyleCnt="0"/>
      <dgm:spPr/>
    </dgm:pt>
    <dgm:pt modelId="{3264D759-8039-4639-95F6-E17585D23334}" type="pres">
      <dgm:prSet presAssocID="{6379AD19-5082-4A1C-81B1-D6869F60FD7A}" presName="horz2" presStyleCnt="0"/>
      <dgm:spPr/>
    </dgm:pt>
    <dgm:pt modelId="{46186EE2-346A-415A-89C0-FB24E3DAB33B}" type="pres">
      <dgm:prSet presAssocID="{6379AD19-5082-4A1C-81B1-D6869F60FD7A}" presName="horzSpace2" presStyleCnt="0"/>
      <dgm:spPr/>
    </dgm:pt>
    <dgm:pt modelId="{777E3AFA-20FC-4304-8895-CBAAFB07EA20}" type="pres">
      <dgm:prSet presAssocID="{6379AD19-5082-4A1C-81B1-D6869F60FD7A}" presName="tx2" presStyleLbl="revTx" presStyleIdx="3" presStyleCnt="6"/>
      <dgm:spPr/>
      <dgm:t>
        <a:bodyPr/>
        <a:lstStyle/>
        <a:p>
          <a:endParaRPr lang="en-US"/>
        </a:p>
      </dgm:t>
    </dgm:pt>
    <dgm:pt modelId="{E9CA7240-5964-410F-BE5E-BE546142A3D0}" type="pres">
      <dgm:prSet presAssocID="{6379AD19-5082-4A1C-81B1-D6869F60FD7A}" presName="vert2" presStyleCnt="0"/>
      <dgm:spPr/>
    </dgm:pt>
    <dgm:pt modelId="{57C7CEB5-2173-4481-99A7-EEC3D2F3B0D6}" type="pres">
      <dgm:prSet presAssocID="{6379AD19-5082-4A1C-81B1-D6869F60FD7A}" presName="thinLine2b" presStyleLbl="callout" presStyleIdx="1" presStyleCnt="3"/>
      <dgm:spPr/>
    </dgm:pt>
    <dgm:pt modelId="{5859F5CE-25F2-4C12-A4E6-7D1A60A089D6}" type="pres">
      <dgm:prSet presAssocID="{6379AD19-5082-4A1C-81B1-D6869F60FD7A}" presName="vertSpace2b" presStyleCnt="0"/>
      <dgm:spPr/>
    </dgm:pt>
    <dgm:pt modelId="{0F6FC528-84B6-4FD5-8095-83E070C64FD9}" type="pres">
      <dgm:prSet presAssocID="{D28B85C0-C715-41DF-AA3B-31BCAB71F934}" presName="thickLine" presStyleLbl="alignNode1" presStyleIdx="2" presStyleCnt="3"/>
      <dgm:spPr/>
    </dgm:pt>
    <dgm:pt modelId="{AC052F83-0545-46D8-A308-FC1A5BBEEE41}" type="pres">
      <dgm:prSet presAssocID="{D28B85C0-C715-41DF-AA3B-31BCAB71F934}" presName="horz1" presStyleCnt="0"/>
      <dgm:spPr/>
    </dgm:pt>
    <dgm:pt modelId="{6DB7B5B5-1A9E-4450-86EF-56E1DA78BF39}" type="pres">
      <dgm:prSet presAssocID="{D28B85C0-C715-41DF-AA3B-31BCAB71F934}" presName="tx1" presStyleLbl="revTx" presStyleIdx="4" presStyleCnt="6"/>
      <dgm:spPr/>
      <dgm:t>
        <a:bodyPr/>
        <a:lstStyle/>
        <a:p>
          <a:endParaRPr lang="en-US"/>
        </a:p>
      </dgm:t>
    </dgm:pt>
    <dgm:pt modelId="{0798C54B-434F-4893-AD75-1D17612F934A}" type="pres">
      <dgm:prSet presAssocID="{D28B85C0-C715-41DF-AA3B-31BCAB71F934}" presName="vert1" presStyleCnt="0"/>
      <dgm:spPr/>
    </dgm:pt>
    <dgm:pt modelId="{EA7E454E-09E7-4278-8A9B-83DDC8A5DDC6}" type="pres">
      <dgm:prSet presAssocID="{48E2DFD6-BA8C-4144-BB42-AA6FE76BE331}" presName="vertSpace2a" presStyleCnt="0"/>
      <dgm:spPr/>
    </dgm:pt>
    <dgm:pt modelId="{7D5A13E1-0A3C-46C9-9749-278945F549E7}" type="pres">
      <dgm:prSet presAssocID="{48E2DFD6-BA8C-4144-BB42-AA6FE76BE331}" presName="horz2" presStyleCnt="0"/>
      <dgm:spPr/>
    </dgm:pt>
    <dgm:pt modelId="{033C4392-C016-46C3-ACD8-08CB1248DA8C}" type="pres">
      <dgm:prSet presAssocID="{48E2DFD6-BA8C-4144-BB42-AA6FE76BE331}" presName="horzSpace2" presStyleCnt="0"/>
      <dgm:spPr/>
    </dgm:pt>
    <dgm:pt modelId="{0CF2FBAD-8775-434B-84BC-0CF2164F6A76}" type="pres">
      <dgm:prSet presAssocID="{48E2DFD6-BA8C-4144-BB42-AA6FE76BE331}" presName="tx2" presStyleLbl="revTx" presStyleIdx="5" presStyleCnt="6"/>
      <dgm:spPr/>
      <dgm:t>
        <a:bodyPr/>
        <a:lstStyle/>
        <a:p>
          <a:endParaRPr lang="en-US"/>
        </a:p>
      </dgm:t>
    </dgm:pt>
    <dgm:pt modelId="{EDDA4DCC-8A5A-4422-90F8-2EA639C0765C}" type="pres">
      <dgm:prSet presAssocID="{48E2DFD6-BA8C-4144-BB42-AA6FE76BE331}" presName="vert2" presStyleCnt="0"/>
      <dgm:spPr/>
    </dgm:pt>
    <dgm:pt modelId="{A4EB8FE8-68F9-4B97-A583-A58E5363222E}" type="pres">
      <dgm:prSet presAssocID="{48E2DFD6-BA8C-4144-BB42-AA6FE76BE331}" presName="thinLine2b" presStyleLbl="callout" presStyleIdx="2" presStyleCnt="3"/>
      <dgm:spPr/>
    </dgm:pt>
    <dgm:pt modelId="{3426F50C-57C6-4F62-ADA0-6C4FA90150D4}" type="pres">
      <dgm:prSet presAssocID="{48E2DFD6-BA8C-4144-BB42-AA6FE76BE331}" presName="vertSpace2b" presStyleCnt="0"/>
      <dgm:spPr/>
    </dgm:pt>
  </dgm:ptLst>
  <dgm:cxnLst>
    <dgm:cxn modelId="{6FF0E40F-C04A-4B60-9127-EE78D179F2CF}" srcId="{2C012D58-52D0-44FC-A061-9522FD9B272D}" destId="{6379AD19-5082-4A1C-81B1-D6869F60FD7A}" srcOrd="0" destOrd="0" parTransId="{51A99C26-68A1-4CD0-96E0-CA8E161A2F70}" sibTransId="{65519053-D9EA-4836-84B5-C28B3C773D6E}"/>
    <dgm:cxn modelId="{718559AB-DCB1-4B7A-8D26-2B54C0EE17AE}" type="presOf" srcId="{453AE418-DD77-4F01-9141-70DAE3AAE9CA}" destId="{DA8E6D88-9661-427C-A3D9-5C23DAF2ECC0}" srcOrd="0" destOrd="0" presId="urn:microsoft.com/office/officeart/2008/layout/LinedList"/>
    <dgm:cxn modelId="{16BB9867-5D76-44B8-A6A2-9DC1122800BB}" srcId="{D28B85C0-C715-41DF-AA3B-31BCAB71F934}" destId="{48E2DFD6-BA8C-4144-BB42-AA6FE76BE331}" srcOrd="0" destOrd="0" parTransId="{B24F346E-F7B3-4F69-9DE9-8D090700B2F9}" sibTransId="{D8981D4D-B45B-49C5-9486-79CEEA3F63CC}"/>
    <dgm:cxn modelId="{A39BB3A3-B86B-4699-A0AD-563CC2FB3AA6}" srcId="{453AE418-DD77-4F01-9141-70DAE3AAE9CA}" destId="{2C012D58-52D0-44FC-A061-9522FD9B272D}" srcOrd="1" destOrd="0" parTransId="{DF2A471B-409D-4DDE-8441-E433C5B5123B}" sibTransId="{98EFF0F6-D285-4250-B36D-8D704C251E43}"/>
    <dgm:cxn modelId="{AAB3B98A-A49D-4585-8660-51027E075568}" type="presOf" srcId="{2C012D58-52D0-44FC-A061-9522FD9B272D}" destId="{C6961D1B-55D9-4C7A-A3F7-2C0CF148B58F}" srcOrd="0" destOrd="0" presId="urn:microsoft.com/office/officeart/2008/layout/LinedList"/>
    <dgm:cxn modelId="{1DACF66E-31F6-4854-A43C-B2FBA84A4AF7}" srcId="{29595D7C-1AB4-401E-B5CF-E2FA0742F8AB}" destId="{544F0B5C-B47E-4753-8A1D-343C22A4B11E}" srcOrd="0" destOrd="0" parTransId="{B1378412-2308-43A0-BEAA-A3CC58DAFF1A}" sibTransId="{B290848D-FD7C-49EF-BE4F-995BD35E4D37}"/>
    <dgm:cxn modelId="{355146AA-6E22-4EDA-B269-64D007730C22}" type="presOf" srcId="{48E2DFD6-BA8C-4144-BB42-AA6FE76BE331}" destId="{0CF2FBAD-8775-434B-84BC-0CF2164F6A76}" srcOrd="0" destOrd="0" presId="urn:microsoft.com/office/officeart/2008/layout/LinedList"/>
    <dgm:cxn modelId="{67076CC0-8382-4ED2-8BBF-7FD4CB6B00FE}" type="presOf" srcId="{29595D7C-1AB4-401E-B5CF-E2FA0742F8AB}" destId="{236C156C-102F-4B61-929C-BD8EF4540C03}" srcOrd="0" destOrd="0" presId="urn:microsoft.com/office/officeart/2008/layout/LinedList"/>
    <dgm:cxn modelId="{8B0C58EA-567C-47FB-B64A-44B329BEA686}" type="presOf" srcId="{6379AD19-5082-4A1C-81B1-D6869F60FD7A}" destId="{777E3AFA-20FC-4304-8895-CBAAFB07EA20}" srcOrd="0" destOrd="0" presId="urn:microsoft.com/office/officeart/2008/layout/LinedList"/>
    <dgm:cxn modelId="{7F83B10C-73DD-44EC-9A15-3B16A5174353}" srcId="{453AE418-DD77-4F01-9141-70DAE3AAE9CA}" destId="{29595D7C-1AB4-401E-B5CF-E2FA0742F8AB}" srcOrd="0" destOrd="0" parTransId="{C3AE418B-A187-4A22-B79B-5DF78B68367C}" sibTransId="{5CA58C57-607A-4757-8260-471D38123DB0}"/>
    <dgm:cxn modelId="{319FC155-6C39-4B8C-9D44-FF477EEE6555}" srcId="{453AE418-DD77-4F01-9141-70DAE3AAE9CA}" destId="{D28B85C0-C715-41DF-AA3B-31BCAB71F934}" srcOrd="2" destOrd="0" parTransId="{F567AC50-DD64-44D4-95FD-CB206B2B2A9A}" sibTransId="{5176DDD9-DE07-450D-868A-14B4838BE00C}"/>
    <dgm:cxn modelId="{C72128C3-28C9-4448-9527-8A3E8C02146D}" type="presOf" srcId="{D28B85C0-C715-41DF-AA3B-31BCAB71F934}" destId="{6DB7B5B5-1A9E-4450-86EF-56E1DA78BF39}" srcOrd="0" destOrd="0" presId="urn:microsoft.com/office/officeart/2008/layout/LinedList"/>
    <dgm:cxn modelId="{04C7E380-B1CF-4DA7-9DE8-ABFFA1EAB317}" type="presOf" srcId="{544F0B5C-B47E-4753-8A1D-343C22A4B11E}" destId="{E545FA52-3804-4185-83FE-A55129DB5D12}" srcOrd="0" destOrd="0" presId="urn:microsoft.com/office/officeart/2008/layout/LinedList"/>
    <dgm:cxn modelId="{E9D19AB1-390C-4C68-9BE1-23A7F0B3EDEB}" type="presParOf" srcId="{DA8E6D88-9661-427C-A3D9-5C23DAF2ECC0}" destId="{B274ED89-D3F3-4CCD-90AC-9AB589326416}" srcOrd="0" destOrd="0" presId="urn:microsoft.com/office/officeart/2008/layout/LinedList"/>
    <dgm:cxn modelId="{2E5A97CB-97F8-4B78-882C-B2BDD82661AA}" type="presParOf" srcId="{DA8E6D88-9661-427C-A3D9-5C23DAF2ECC0}" destId="{CDCCB043-153D-428E-B73F-2CEFD409E54E}" srcOrd="1" destOrd="0" presId="urn:microsoft.com/office/officeart/2008/layout/LinedList"/>
    <dgm:cxn modelId="{823C3E12-9B03-4154-B94D-B7006C280C99}" type="presParOf" srcId="{CDCCB043-153D-428E-B73F-2CEFD409E54E}" destId="{236C156C-102F-4B61-929C-BD8EF4540C03}" srcOrd="0" destOrd="0" presId="urn:microsoft.com/office/officeart/2008/layout/LinedList"/>
    <dgm:cxn modelId="{9FF79E9B-ECEF-460B-981F-465D889369B7}" type="presParOf" srcId="{CDCCB043-153D-428E-B73F-2CEFD409E54E}" destId="{4EB50D34-54D0-4D20-A06F-9C7DD6180820}" srcOrd="1" destOrd="0" presId="urn:microsoft.com/office/officeart/2008/layout/LinedList"/>
    <dgm:cxn modelId="{F423D397-2308-423E-8FE5-5D7F34C31A75}" type="presParOf" srcId="{4EB50D34-54D0-4D20-A06F-9C7DD6180820}" destId="{CDE199E8-7D30-4599-A544-2611EEB01AE7}" srcOrd="0" destOrd="0" presId="urn:microsoft.com/office/officeart/2008/layout/LinedList"/>
    <dgm:cxn modelId="{CB50F4B1-9D93-4C23-B711-69CD81489E45}" type="presParOf" srcId="{4EB50D34-54D0-4D20-A06F-9C7DD6180820}" destId="{B7388C18-D838-413E-94EE-95321549CD5B}" srcOrd="1" destOrd="0" presId="urn:microsoft.com/office/officeart/2008/layout/LinedList"/>
    <dgm:cxn modelId="{8354E83F-56E8-437C-AD72-8A52DC80A14F}" type="presParOf" srcId="{B7388C18-D838-413E-94EE-95321549CD5B}" destId="{7FBB18A7-0540-414C-98E5-67EA6BF6ACD1}" srcOrd="0" destOrd="0" presId="urn:microsoft.com/office/officeart/2008/layout/LinedList"/>
    <dgm:cxn modelId="{807A2D69-54B9-4F63-B99B-7457CED11467}" type="presParOf" srcId="{B7388C18-D838-413E-94EE-95321549CD5B}" destId="{E545FA52-3804-4185-83FE-A55129DB5D12}" srcOrd="1" destOrd="0" presId="urn:microsoft.com/office/officeart/2008/layout/LinedList"/>
    <dgm:cxn modelId="{5D60686C-8E76-4E30-A8AC-AED873A70790}" type="presParOf" srcId="{B7388C18-D838-413E-94EE-95321549CD5B}" destId="{0CA85F8D-13F7-4CD0-AD84-46F34D5FAE07}" srcOrd="2" destOrd="0" presId="urn:microsoft.com/office/officeart/2008/layout/LinedList"/>
    <dgm:cxn modelId="{74C1F74C-CB96-48EB-9D91-AB25C8369BD6}" type="presParOf" srcId="{4EB50D34-54D0-4D20-A06F-9C7DD6180820}" destId="{1F92761B-C28A-48F1-AE02-079E868CDE5F}" srcOrd="2" destOrd="0" presId="urn:microsoft.com/office/officeart/2008/layout/LinedList"/>
    <dgm:cxn modelId="{1C674396-561E-4F72-91B5-8FA30A578F9E}" type="presParOf" srcId="{4EB50D34-54D0-4D20-A06F-9C7DD6180820}" destId="{6424B3EF-C9D8-4A56-A97C-6A3E5C2CC574}" srcOrd="3" destOrd="0" presId="urn:microsoft.com/office/officeart/2008/layout/LinedList"/>
    <dgm:cxn modelId="{36F729D8-7F2D-4590-A3EA-9726FA0AFEAF}" type="presParOf" srcId="{DA8E6D88-9661-427C-A3D9-5C23DAF2ECC0}" destId="{5C493AEA-3F75-4E27-AAB4-3FC64D28FDC9}" srcOrd="2" destOrd="0" presId="urn:microsoft.com/office/officeart/2008/layout/LinedList"/>
    <dgm:cxn modelId="{99E01312-2C47-4484-8364-659E978E7B0E}" type="presParOf" srcId="{DA8E6D88-9661-427C-A3D9-5C23DAF2ECC0}" destId="{AAE9C6A7-6BD4-4FBC-98DA-516C3A008B62}" srcOrd="3" destOrd="0" presId="urn:microsoft.com/office/officeart/2008/layout/LinedList"/>
    <dgm:cxn modelId="{A5A1B93D-0555-494F-90D4-E5A909F64854}" type="presParOf" srcId="{AAE9C6A7-6BD4-4FBC-98DA-516C3A008B62}" destId="{C6961D1B-55D9-4C7A-A3F7-2C0CF148B58F}" srcOrd="0" destOrd="0" presId="urn:microsoft.com/office/officeart/2008/layout/LinedList"/>
    <dgm:cxn modelId="{02AA9F5B-8ABD-4C35-8F36-DC9FA52AA87F}" type="presParOf" srcId="{AAE9C6A7-6BD4-4FBC-98DA-516C3A008B62}" destId="{E14E638C-D31C-4D3D-9131-166B92F2E5FD}" srcOrd="1" destOrd="0" presId="urn:microsoft.com/office/officeart/2008/layout/LinedList"/>
    <dgm:cxn modelId="{566AFEE5-EFD3-4438-A4C7-A413E6853458}" type="presParOf" srcId="{E14E638C-D31C-4D3D-9131-166B92F2E5FD}" destId="{4EFE23C3-5E32-4BFD-B18E-2F8786603AFE}" srcOrd="0" destOrd="0" presId="urn:microsoft.com/office/officeart/2008/layout/LinedList"/>
    <dgm:cxn modelId="{8E541B9D-5C8C-4D41-9F2F-2A4027EED5FE}" type="presParOf" srcId="{E14E638C-D31C-4D3D-9131-166B92F2E5FD}" destId="{3264D759-8039-4639-95F6-E17585D23334}" srcOrd="1" destOrd="0" presId="urn:microsoft.com/office/officeart/2008/layout/LinedList"/>
    <dgm:cxn modelId="{A986E1F6-E111-4F9A-9F26-BAAC5FD8719E}" type="presParOf" srcId="{3264D759-8039-4639-95F6-E17585D23334}" destId="{46186EE2-346A-415A-89C0-FB24E3DAB33B}" srcOrd="0" destOrd="0" presId="urn:microsoft.com/office/officeart/2008/layout/LinedList"/>
    <dgm:cxn modelId="{039F9ED7-BC6F-45AF-A47E-4651019547BC}" type="presParOf" srcId="{3264D759-8039-4639-95F6-E17585D23334}" destId="{777E3AFA-20FC-4304-8895-CBAAFB07EA20}" srcOrd="1" destOrd="0" presId="urn:microsoft.com/office/officeart/2008/layout/LinedList"/>
    <dgm:cxn modelId="{32DACEED-9A1A-47BB-BA0B-EEE2CBD8EFC3}" type="presParOf" srcId="{3264D759-8039-4639-95F6-E17585D23334}" destId="{E9CA7240-5964-410F-BE5E-BE546142A3D0}" srcOrd="2" destOrd="0" presId="urn:microsoft.com/office/officeart/2008/layout/LinedList"/>
    <dgm:cxn modelId="{EFB391E2-55BE-4463-B7D8-A9B82534C621}" type="presParOf" srcId="{E14E638C-D31C-4D3D-9131-166B92F2E5FD}" destId="{57C7CEB5-2173-4481-99A7-EEC3D2F3B0D6}" srcOrd="2" destOrd="0" presId="urn:microsoft.com/office/officeart/2008/layout/LinedList"/>
    <dgm:cxn modelId="{4E10E76E-500C-45C4-A156-48CEE5EE56A7}" type="presParOf" srcId="{E14E638C-D31C-4D3D-9131-166B92F2E5FD}" destId="{5859F5CE-25F2-4C12-A4E6-7D1A60A089D6}" srcOrd="3" destOrd="0" presId="urn:microsoft.com/office/officeart/2008/layout/LinedList"/>
    <dgm:cxn modelId="{3A051622-0587-40DC-8773-2D175C03CA7E}" type="presParOf" srcId="{DA8E6D88-9661-427C-A3D9-5C23DAF2ECC0}" destId="{0F6FC528-84B6-4FD5-8095-83E070C64FD9}" srcOrd="4" destOrd="0" presId="urn:microsoft.com/office/officeart/2008/layout/LinedList"/>
    <dgm:cxn modelId="{15557CCB-D57B-4775-8083-8DF57FED064D}" type="presParOf" srcId="{DA8E6D88-9661-427C-A3D9-5C23DAF2ECC0}" destId="{AC052F83-0545-46D8-A308-FC1A5BBEEE41}" srcOrd="5" destOrd="0" presId="urn:microsoft.com/office/officeart/2008/layout/LinedList"/>
    <dgm:cxn modelId="{9E6B6CD3-384F-4BCA-9C1D-34E6948FBDB5}" type="presParOf" srcId="{AC052F83-0545-46D8-A308-FC1A5BBEEE41}" destId="{6DB7B5B5-1A9E-4450-86EF-56E1DA78BF39}" srcOrd="0" destOrd="0" presId="urn:microsoft.com/office/officeart/2008/layout/LinedList"/>
    <dgm:cxn modelId="{1A3A2B45-3393-42ED-935E-95636D702F52}" type="presParOf" srcId="{AC052F83-0545-46D8-A308-FC1A5BBEEE41}" destId="{0798C54B-434F-4893-AD75-1D17612F934A}" srcOrd="1" destOrd="0" presId="urn:microsoft.com/office/officeart/2008/layout/LinedList"/>
    <dgm:cxn modelId="{406B8D4F-562B-4A1C-83C9-C9FD23CF4C30}" type="presParOf" srcId="{0798C54B-434F-4893-AD75-1D17612F934A}" destId="{EA7E454E-09E7-4278-8A9B-83DDC8A5DDC6}" srcOrd="0" destOrd="0" presId="urn:microsoft.com/office/officeart/2008/layout/LinedList"/>
    <dgm:cxn modelId="{5252CFC5-B2EA-49B4-91E1-ACE486A95EFB}" type="presParOf" srcId="{0798C54B-434F-4893-AD75-1D17612F934A}" destId="{7D5A13E1-0A3C-46C9-9749-278945F549E7}" srcOrd="1" destOrd="0" presId="urn:microsoft.com/office/officeart/2008/layout/LinedList"/>
    <dgm:cxn modelId="{4CAA0159-F91E-4314-8817-A3118159EFCA}" type="presParOf" srcId="{7D5A13E1-0A3C-46C9-9749-278945F549E7}" destId="{033C4392-C016-46C3-ACD8-08CB1248DA8C}" srcOrd="0" destOrd="0" presId="urn:microsoft.com/office/officeart/2008/layout/LinedList"/>
    <dgm:cxn modelId="{3E56C917-3314-43C4-AE30-ADC03B98B086}" type="presParOf" srcId="{7D5A13E1-0A3C-46C9-9749-278945F549E7}" destId="{0CF2FBAD-8775-434B-84BC-0CF2164F6A76}" srcOrd="1" destOrd="0" presId="urn:microsoft.com/office/officeart/2008/layout/LinedList"/>
    <dgm:cxn modelId="{7F8EDF15-83FC-41CC-902F-B16B29ED3CFE}" type="presParOf" srcId="{7D5A13E1-0A3C-46C9-9749-278945F549E7}" destId="{EDDA4DCC-8A5A-4422-90F8-2EA639C0765C}" srcOrd="2" destOrd="0" presId="urn:microsoft.com/office/officeart/2008/layout/LinedList"/>
    <dgm:cxn modelId="{1FD32B0B-B2E5-4F90-A7BE-5E558116F0B3}" type="presParOf" srcId="{0798C54B-434F-4893-AD75-1D17612F934A}" destId="{A4EB8FE8-68F9-4B97-A583-A58E5363222E}" srcOrd="2" destOrd="0" presId="urn:microsoft.com/office/officeart/2008/layout/LinedList"/>
    <dgm:cxn modelId="{533E1546-A287-4C6D-A114-1955135F21D6}" type="presParOf" srcId="{0798C54B-434F-4893-AD75-1D17612F934A}" destId="{3426F50C-57C6-4F62-ADA0-6C4FA90150D4}"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A626-5F02-48E8-B57F-69AF8D71EFBF}"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F8E7D-B7D5-47C9-B9AF-DC91D5D36EBB}" type="slidenum">
              <a:rPr lang="en-US" smtClean="0"/>
              <a:t>‹#›</a:t>
            </a:fld>
            <a:endParaRPr lang="en-US"/>
          </a:p>
        </p:txBody>
      </p:sp>
    </p:spTree>
    <p:extLst>
      <p:ext uri="{BB962C8B-B14F-4D97-AF65-F5344CB8AC3E}">
        <p14:creationId xmlns:p14="http://schemas.microsoft.com/office/powerpoint/2010/main" val="287854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510212&amp;clcid=0x40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microsoft.com/fwlink/?LinkID=510211&amp;clcid=0x40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72743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2549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later modules the student will learn about Service Bus Relays and Notification Hubs. Service Bus Queues will be discussed in the next lesson. Publish-Subscribe Topics is not used as much anymore since Notification Hubs replaces most of its functionality.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Which of these Service Bus features can be used for synchronous communication?</a:t>
            </a:r>
          </a:p>
        </p:txBody>
      </p:sp>
      <p:sp>
        <p:nvSpPr>
          <p:cNvPr id="4" name="Slide Number Placeholder 3"/>
          <p:cNvSpPr>
            <a:spLocks noGrp="1"/>
          </p:cNvSpPr>
          <p:nvPr>
            <p:ph type="sldNum" sz="quarter" idx="10"/>
          </p:nvPr>
        </p:nvSpPr>
        <p:spPr/>
        <p:txBody>
          <a:bodyPr/>
          <a:lstStyle/>
          <a:p>
            <a:fld id="{0F0F8E7D-B7D5-47C9-B9AF-DC91D5D36EBB}"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71000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Which queues would you scope together in a massive cloud application and which queues would you scope separately?</a:t>
            </a:r>
          </a:p>
        </p:txBody>
      </p:sp>
      <p:sp>
        <p:nvSpPr>
          <p:cNvPr id="4" name="Slide Number Placeholder 3"/>
          <p:cNvSpPr>
            <a:spLocks noGrp="1"/>
          </p:cNvSpPr>
          <p:nvPr>
            <p:ph type="sldNum" sz="quarter" idx="10"/>
          </p:nvPr>
        </p:nvSpPr>
        <p:spPr/>
        <p:txBody>
          <a:bodyPr/>
          <a:lstStyle/>
          <a:p>
            <a:fld id="{0F0F8E7D-B7D5-47C9-B9AF-DC91D5D36EBB}"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210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2184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Service Bus queues are tailored to be general-purpose for different types of distributed applications.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http://go.microsoft.com/fwlink/?LinkID=510212</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types of application scenarios would require you to send messages from many producers to a single consumer?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89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order to guarantee the FIFO order, you must have messaging sessions. The idea is that when a consumer recovers from a failed session, the consumer will resume its last message therefore ensuring the order of the queue.</a:t>
            </a:r>
          </a:p>
        </p:txBody>
      </p:sp>
      <p:sp>
        <p:nvSpPr>
          <p:cNvPr id="4" name="Slide Number Placeholder 3"/>
          <p:cNvSpPr>
            <a:spLocks noGrp="1"/>
          </p:cNvSpPr>
          <p:nvPr>
            <p:ph type="sldNum" sz="quarter" idx="10"/>
          </p:nvPr>
        </p:nvSpPr>
        <p:spPr/>
        <p:txBody>
          <a:bodyPr/>
          <a:lstStyle/>
          <a:p>
            <a:fld id="{0F0F8E7D-B7D5-47C9-B9AF-DC91D5D36EBB}"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8131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how the students can use TimeToLive to expire a message if a certain amount of time passes. The TimeToLive however cannot be larger than the DefaultMessageTimeToLive for the queue. The queue will always use the smaller of the two values.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would you want a queue message that expires early?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pass a string or a Stream to the BrokeredMessage as its body.</a:t>
            </a:r>
          </a:p>
        </p:txBody>
      </p:sp>
      <p:sp>
        <p:nvSpPr>
          <p:cNvPr id="4" name="Slide Number Placeholder 3"/>
          <p:cNvSpPr>
            <a:spLocks noGrp="1"/>
          </p:cNvSpPr>
          <p:nvPr>
            <p:ph type="sldNum" sz="quarter" idx="10"/>
          </p:nvPr>
        </p:nvSpPr>
        <p:spPr/>
        <p:txBody>
          <a:bodyPr/>
          <a:lstStyle/>
          <a:p>
            <a:fld id="{0F0F8E7D-B7D5-47C9-B9AF-DC91D5D36EBB}"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859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there is no preferred queue mechanism. When designing a cloud solution, the architect has to look at the advantages and disadvantages for each and then decide on a case to case basis.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Pick a business scenario that you faced recently that could be solved using queues. Which queuing mechanism would you use for your scenario?</a:t>
            </a:r>
          </a:p>
        </p:txBody>
      </p:sp>
      <p:sp>
        <p:nvSpPr>
          <p:cNvPr id="4" name="Slide Number Placeholder 3"/>
          <p:cNvSpPr>
            <a:spLocks noGrp="1"/>
          </p:cNvSpPr>
          <p:nvPr>
            <p:ph type="sldNum" sz="quarter" idx="10"/>
          </p:nvPr>
        </p:nvSpPr>
        <p:spPr/>
        <p:txBody>
          <a:bodyPr/>
          <a:lstStyle/>
          <a:p>
            <a:fld id="{0F0F8E7D-B7D5-47C9-B9AF-DC91D5D36EBB}"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70444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62531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54338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36847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6082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3878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71765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99822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broadcast a message to a large group of users, send a message to a targeted subset of users or even notify a specific user. The platform handles the batching, transport and management of the messages.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this service is a SaaS solution.</a:t>
            </a:r>
          </a:p>
        </p:txBody>
      </p:sp>
      <p:sp>
        <p:nvSpPr>
          <p:cNvPr id="4" name="Slide Number Placeholder 3"/>
          <p:cNvSpPr>
            <a:spLocks noGrp="1"/>
          </p:cNvSpPr>
          <p:nvPr>
            <p:ph type="sldNum" sz="quarter" idx="10"/>
          </p:nvPr>
        </p:nvSpPr>
        <p:spPr/>
        <p:txBody>
          <a:bodyPr/>
          <a:lstStyle/>
          <a:p>
            <a:fld id="{0F0F8E7D-B7D5-47C9-B9AF-DC91D5D36EBB}"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19168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send a notification to a specific platform?</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 common answer is, for application updates. You may have an issue or update for the iOS app and want to notify iOS app clients.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040356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On this slide, you should focus on the fact  that the SDKs provide a very simple way to subscribe to a notification hub. The SDK code handles the different toast/notification logic for each platform.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Templates allow you to send the same message to multiple clients and have it display differently for each platform.</a:t>
            </a:r>
          </a:p>
        </p:txBody>
      </p:sp>
      <p:sp>
        <p:nvSpPr>
          <p:cNvPr id="4" name="Slide Number Placeholder 3"/>
          <p:cNvSpPr>
            <a:spLocks noGrp="1"/>
          </p:cNvSpPr>
          <p:nvPr>
            <p:ph type="sldNum" sz="quarter" idx="10"/>
          </p:nvPr>
        </p:nvSpPr>
        <p:spPr/>
        <p:txBody>
          <a:bodyPr/>
          <a:lstStyle/>
          <a:p>
            <a:fld id="{0F0F8E7D-B7D5-47C9-B9AF-DC91D5D36EBB}"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613760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Client devices register their PNS-handle with the application back-end. The Application back-end registers the client with the Notification Hub.</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Whenever a client starts, the client retrieves its handle directly from the Platform Notification Service.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application back-end then sends a message to the Notification Hub. The Notification Hub handles passing the message to the Platform Notification Service which in turn notifies the appropriate clients using their handles.</a:t>
            </a:r>
          </a:p>
        </p:txBody>
      </p:sp>
      <p:sp>
        <p:nvSpPr>
          <p:cNvPr id="4" name="Slide Number Placeholder 3"/>
          <p:cNvSpPr>
            <a:spLocks noGrp="1"/>
          </p:cNvSpPr>
          <p:nvPr>
            <p:ph type="sldNum" sz="quarter" idx="10"/>
          </p:nvPr>
        </p:nvSpPr>
        <p:spPr/>
        <p:txBody>
          <a:bodyPr/>
          <a:lstStyle/>
          <a:p>
            <a:fld id="{0F0F8E7D-B7D5-47C9-B9AF-DC91D5D36EBB}"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605449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why you would not want to use the DefaultFullSharedAccessSignature. Remind students that the listen connection string can only listen to messages and cannot manage a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00934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26814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63680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 example would be an application that uses a custom authentication scheme. You might want to build a Web API service for registration with Notification Hubs that authenticates the client application before you manually register them with the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162634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would you design your application to handle registrations if the clients are expected to open your application multiple times within the same day?</a:t>
            </a:r>
          </a:p>
        </p:txBody>
      </p:sp>
      <p:sp>
        <p:nvSpPr>
          <p:cNvPr id="4" name="Slide Number Placeholder 3"/>
          <p:cNvSpPr>
            <a:spLocks noGrp="1"/>
          </p:cNvSpPr>
          <p:nvPr>
            <p:ph type="sldNum" sz="quarter" idx="10"/>
          </p:nvPr>
        </p:nvSpPr>
        <p:spPr/>
        <p:txBody>
          <a:bodyPr/>
          <a:lstStyle/>
          <a:p>
            <a:fld id="{0F0F8E7D-B7D5-47C9-B9AF-DC91D5D36EBB}"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8874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What are some reasons for using multiple templates for a single platform?</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 good example would be an app that has one template for emergency alerts and another for typical app notifications.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8211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with the class some scenarios where they could use tags to filter the registrations that are targeted by a message.</a:t>
            </a:r>
          </a:p>
        </p:txBody>
      </p:sp>
      <p:sp>
        <p:nvSpPr>
          <p:cNvPr id="4" name="Slide Number Placeholder 3"/>
          <p:cNvSpPr>
            <a:spLocks noGrp="1"/>
          </p:cNvSpPr>
          <p:nvPr>
            <p:ph type="sldNum" sz="quarter" idx="10"/>
          </p:nvPr>
        </p:nvSpPr>
        <p:spPr/>
        <p:txBody>
          <a:bodyPr/>
          <a:lstStyle/>
          <a:p>
            <a:fld id="{0F0F8E7D-B7D5-47C9-B9AF-DC91D5D36EBB}"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552654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27401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35578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99391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focus here should be on the simplicity of the queuing mechanism since it is based on the same concepts as other Azure Storage services. Theoretically, the Queue service does not have a limit on the amount of messages but it does require all messages to be less than 8 KB.</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http://go.microsoft.com/fwlink/?LinkID=510211</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 of business applications could benefit by the mechanism of storing requests that are handled asynchronously by workers?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6279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0166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4135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that the message processing should be idempotent. The repeated processing of a message should not cause any side effects in your system as it is possible for a message to time out due to load or hardware failure and be processed again.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Is it possible to store a complex type in a queue message?</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Serialization is definitely a possibility for queue messages. Special care needs to be taken to not surpass the maximum message size.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3799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4129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17553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52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3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17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3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09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09385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10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24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3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5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7464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904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614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818bc3e5-4c00-4766-9d98-985122cf44e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US"/>
              <a:t>Designing a Communication Strategy by Using Queues and Service Bus
</a:t>
            </a:r>
          </a:p>
        </p:txBody>
      </p:sp>
    </p:spTree>
    <p:extLst>
      <p:ext uri="{BB962C8B-B14F-4D97-AF65-F5344CB8AC3E}">
        <p14:creationId xmlns:p14="http://schemas.microsoft.com/office/powerpoint/2010/main" val="20253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6bf0b5f-0f43-4b14-b212-3a572c89e8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is a managed messaging infrastructure</a:t>
            </a:r>
          </a:p>
          <a:p>
            <a:pPr lvl="1"/>
            <a:r>
              <a:rPr lang="en-US" b="0" kern="0">
                <a:solidFill>
                  <a:srgbClr val="000000"/>
                </a:solidFill>
              </a:rPr>
              <a:t>Massive in scale and completely managed</a:t>
            </a:r>
          </a:p>
          <a:p>
            <a:pPr lvl="1"/>
            <a:r>
              <a:rPr lang="en-US" b="0" kern="0">
                <a:solidFill>
                  <a:srgbClr val="000000"/>
                </a:solidFill>
              </a:rPr>
              <a:t>Allows you to scale out your applications and consumers knowing that the messaging platform will scale out with your application</a:t>
            </a:r>
          </a:p>
          <a:p>
            <a:pPr lvl="0"/>
            <a:r>
              <a:rPr lang="en-US" b="0" kern="0">
                <a:solidFill>
                  <a:srgbClr val="000000"/>
                </a:solidFill>
              </a:rPr>
              <a:t>Allows decoupled components to communicate asynchronously and synchrounously</a:t>
            </a:r>
          </a:p>
          <a:p>
            <a:pPr lvl="0"/>
            <a:endParaRPr lang="en-US" b="0" kern="0" dirty="0">
              <a:solidFill>
                <a:srgbClr val="000000"/>
              </a:solidFill>
            </a:endParaRPr>
          </a:p>
        </p:txBody>
      </p:sp>
    </p:spTree>
    <p:extLst>
      <p:ext uri="{BB962C8B-B14F-4D97-AF65-F5344CB8AC3E}">
        <p14:creationId xmlns:p14="http://schemas.microsoft.com/office/powerpoint/2010/main" val="10899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962576e-c36e-44c9-a97f-755850993e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Features</a:t>
            </a:r>
          </a:p>
        </p:txBody>
      </p:sp>
      <p:graphicFrame>
        <p:nvGraphicFramePr>
          <p:cNvPr id="4" name="Content Placeholder 1"/>
          <p:cNvGraphicFramePr>
            <a:graphicFrameLocks/>
          </p:cNvGraphicFramePr>
          <p:nvPr>
            <p:extLst>
              <p:ext uri="{D42A27DB-BD31-4B8C-83A1-F6EECF244321}">
                <p14:modId xmlns:p14="http://schemas.microsoft.com/office/powerpoint/2010/main" val="1715420888"/>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726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3127031-b9d3-4dbc-bb75-2a2869403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Namespaces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Service Bus namespace is a logical grouping of Service Bus service instances</a:t>
            </a:r>
          </a:p>
          <a:p>
            <a:pPr lvl="1"/>
            <a:r>
              <a:rPr lang="en-US" b="0" kern="0">
                <a:solidFill>
                  <a:srgbClr val="000000"/>
                </a:solidFill>
              </a:rPr>
              <a:t>It scopes your resources to provide a common and predictable address</a:t>
            </a:r>
          </a:p>
          <a:p>
            <a:pPr lvl="1"/>
            <a:r>
              <a:rPr lang="en-US" b="0" kern="0">
                <a:solidFill>
                  <a:srgbClr val="000000"/>
                </a:solidFill>
              </a:rPr>
              <a:t>It provides management credentials to use for operations</a:t>
            </a:r>
          </a:p>
          <a:p>
            <a:pPr lvl="1"/>
            <a:endParaRPr lang="en-US" b="0" kern="0" dirty="0">
              <a:solidFill>
                <a:srgbClr val="000000"/>
              </a:solidFill>
            </a:endParaRPr>
          </a:p>
        </p:txBody>
      </p:sp>
    </p:spTree>
    <p:extLst>
      <p:ext uri="{BB962C8B-B14F-4D97-AF65-F5344CB8AC3E}">
        <p14:creationId xmlns:p14="http://schemas.microsoft.com/office/powerpoint/2010/main" val="218679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cd181d2-5ca0-4795-a1c4-57b34db89d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Azure Service Bus Queues</a:t>
            </a:r>
            <a:endParaRPr lang="en-US"/>
          </a:p>
        </p:txBody>
      </p:sp>
      <p:sp>
        <p:nvSpPr>
          <p:cNvPr id="3" name="Text Placeholder 2"/>
          <p:cNvSpPr>
            <a:spLocks noGrp="1"/>
          </p:cNvSpPr>
          <p:nvPr>
            <p:ph type="body" idx="1"/>
          </p:nvPr>
        </p:nvSpPr>
        <p:spPr/>
        <p:txBody>
          <a:bodyPr/>
          <a:lstStyle/>
          <a:p>
            <a:r>
              <a:rPr lang="en-US"/>
              <a:t>Service Bus Queues Overview
Queue Message Delivery
Characteristics of Service Bus Queue Messages
Service Bus Queues vs. Storage Queues</a:t>
            </a:r>
          </a:p>
        </p:txBody>
      </p:sp>
    </p:spTree>
    <p:extLst>
      <p:ext uri="{BB962C8B-B14F-4D97-AF65-F5344CB8AC3E}">
        <p14:creationId xmlns:p14="http://schemas.microsoft.com/office/powerpoint/2010/main" val="221426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9281ac-62f1-4229-b6a3-3c1d5b9324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queues offer a brokered messaging communication model</a:t>
            </a:r>
          </a:p>
          <a:p>
            <a:pPr lvl="1"/>
            <a:r>
              <a:rPr lang="en-US" b="0" kern="0">
                <a:solidFill>
                  <a:srgbClr val="000000"/>
                </a:solidFill>
              </a:rPr>
              <a:t>Distributed applications can share messages in a First In First Out (FIFO) pattern</a:t>
            </a:r>
          </a:p>
          <a:p>
            <a:pPr lvl="1"/>
            <a:r>
              <a:rPr lang="en-US" b="0" kern="0">
                <a:solidFill>
                  <a:srgbClr val="000000"/>
                </a:solidFill>
              </a:rPr>
              <a:t>Individual messages are only received by one message consumer</a:t>
            </a:r>
          </a:p>
          <a:p>
            <a:pPr marL="288925" lvl="1" indent="0">
              <a:buNone/>
            </a:pPr>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454241216"/>
              </p:ext>
            </p:extLst>
          </p:nvPr>
        </p:nvGraphicFramePr>
        <p:xfrm>
          <a:off x="1465634" y="3599233"/>
          <a:ext cx="6096000" cy="2912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58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a67f403-b230-41e1-b8b9-d5aa5ececf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Message Delivery</a:t>
            </a:r>
          </a:p>
        </p:txBody>
      </p:sp>
      <p:sp>
        <p:nvSpPr>
          <p:cNvPr id="4" name="Text Placeholder 3"/>
          <p:cNvSpPr>
            <a:spLocks noGrp="1"/>
          </p:cNvSpPr>
          <p:nvPr>
            <p:ph type="body" idx="1"/>
          </p:nvPr>
        </p:nvSpPr>
        <p:spPr/>
        <p:txBody>
          <a:bodyPr/>
          <a:lstStyle/>
          <a:p>
            <a:r>
              <a:rPr lang="en-US" dirty="0"/>
              <a:t>Service Bus queues provide a queuing mechanism with tight control on the order and delivery of messages</a:t>
            </a:r>
          </a:p>
          <a:p>
            <a:pPr lvl="1"/>
            <a:r>
              <a:rPr lang="en-US" dirty="0"/>
              <a:t>Messages will appear only once</a:t>
            </a:r>
          </a:p>
          <a:p>
            <a:pPr lvl="1"/>
            <a:r>
              <a:rPr lang="en-US" dirty="0"/>
              <a:t>Messages are processed using the FIFO pattern</a:t>
            </a:r>
          </a:p>
          <a:p>
            <a:pPr lvl="1"/>
            <a:r>
              <a:rPr lang="en-US" dirty="0"/>
              <a:t>Message locks can be renewed</a:t>
            </a:r>
          </a:p>
          <a:p>
            <a:pPr lvl="1"/>
            <a:r>
              <a:rPr lang="en-US"/>
              <a:t>Supports transactions</a:t>
            </a:r>
          </a:p>
          <a:p>
            <a:endParaRPr lang="en-US"/>
          </a:p>
        </p:txBody>
      </p:sp>
    </p:spTree>
    <p:extLst>
      <p:ext uri="{BB962C8B-B14F-4D97-AF65-F5344CB8AC3E}">
        <p14:creationId xmlns:p14="http://schemas.microsoft.com/office/powerpoint/2010/main" val="370154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ae2a87c-7809-447b-ae39-dc47a22d10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Service Bus Queue Messages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queue messages consist of few major parts</a:t>
            </a:r>
          </a:p>
          <a:p>
            <a:pPr lvl="1"/>
            <a:r>
              <a:rPr lang="en-US" b="0" kern="0">
                <a:solidFill>
                  <a:srgbClr val="000000"/>
                </a:solidFill>
              </a:rPr>
              <a:t>Body</a:t>
            </a:r>
          </a:p>
          <a:p>
            <a:pPr lvl="2"/>
            <a:r>
              <a:rPr lang="en-US" b="0" kern="0">
                <a:solidFill>
                  <a:srgbClr val="000000"/>
                </a:solidFill>
              </a:rPr>
              <a:t>The body can be any serializable object or a stream</a:t>
            </a:r>
          </a:p>
          <a:p>
            <a:pPr lvl="2"/>
            <a:r>
              <a:rPr lang="en-US" b="0" kern="0">
                <a:solidFill>
                  <a:srgbClr val="000000"/>
                </a:solidFill>
              </a:rPr>
              <a:t>The DataContractSerializer is used to serialize the complex object</a:t>
            </a:r>
          </a:p>
          <a:p>
            <a:pPr lvl="1"/>
            <a:r>
              <a:rPr lang="en-US" b="0" kern="0">
                <a:solidFill>
                  <a:srgbClr val="000000"/>
                </a:solidFill>
              </a:rPr>
              <a:t>Label</a:t>
            </a:r>
          </a:p>
          <a:p>
            <a:pPr lvl="2"/>
            <a:r>
              <a:rPr lang="en-US" b="0" kern="0">
                <a:solidFill>
                  <a:srgbClr val="000000"/>
                </a:solidFill>
              </a:rPr>
              <a:t>Simple text label</a:t>
            </a:r>
          </a:p>
          <a:p>
            <a:pPr lvl="1"/>
            <a:r>
              <a:rPr lang="en-US" b="0" kern="0">
                <a:solidFill>
                  <a:srgbClr val="000000"/>
                </a:solidFill>
              </a:rPr>
              <a:t>TimeToLive</a:t>
            </a:r>
          </a:p>
          <a:p>
            <a:pPr lvl="1"/>
            <a:r>
              <a:rPr lang="en-US" b="0" kern="0">
                <a:solidFill>
                  <a:srgbClr val="000000"/>
                </a:solidFill>
              </a:rPr>
              <a:t>Properties</a:t>
            </a:r>
          </a:p>
          <a:p>
            <a:pPr lvl="2"/>
            <a:r>
              <a:rPr lang="en-US" b="0" kern="0">
                <a:solidFill>
                  <a:srgbClr val="000000"/>
                </a:solidFill>
              </a:rPr>
              <a:t>Dictionary of properties that can be used by your specific consumers.</a:t>
            </a:r>
            <a:endParaRPr lang="en-US" b="0" kern="0" dirty="0">
              <a:solidFill>
                <a:srgbClr val="000000"/>
              </a:solidFill>
            </a:endParaRPr>
          </a:p>
        </p:txBody>
      </p:sp>
    </p:spTree>
    <p:extLst>
      <p:ext uri="{BB962C8B-B14F-4D97-AF65-F5344CB8AC3E}">
        <p14:creationId xmlns:p14="http://schemas.microsoft.com/office/powerpoint/2010/main" val="68632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7c85bf6-f8ff-45e9-9b10-dcd33d8c6f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Service Bus Queues vs. Storage Queues</a:t>
            </a:r>
            <a:endParaRPr lang="en-US"/>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Storage Queues</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Arbitrary ordering</a:t>
            </a:r>
          </a:p>
          <a:p>
            <a:pPr lvl="0"/>
            <a:r>
              <a:rPr lang="en-US" sz="2400" b="0" kern="0">
                <a:solidFill>
                  <a:srgbClr val="000000"/>
                </a:solidFill>
              </a:rPr>
              <a:t>Delivery at least once, possibly multiple times</a:t>
            </a:r>
          </a:p>
          <a:p>
            <a:pPr lvl="0"/>
            <a:r>
              <a:rPr lang="en-US" sz="2400" b="0" kern="0">
                <a:solidFill>
                  <a:srgbClr val="000000"/>
                </a:solidFill>
              </a:rPr>
              <a:t>30 second default locks can be extended to 7 days</a:t>
            </a:r>
          </a:p>
          <a:p>
            <a:pPr lvl="0"/>
            <a:r>
              <a:rPr lang="en-US" sz="2400" b="0" kern="0">
                <a:solidFill>
                  <a:srgbClr val="000000"/>
                </a:solidFill>
              </a:rPr>
              <a:t>Supports in-place updates of the message content</a:t>
            </a:r>
          </a:p>
          <a:p>
            <a:pPr lvl="0"/>
            <a:r>
              <a:rPr lang="en-US" sz="2400" b="0" kern="0">
                <a:solidFill>
                  <a:srgbClr val="000000"/>
                </a:solidFill>
              </a:rPr>
              <a:t>Can integrate with WF through a custom activity</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Service Bus Queues</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FIFO guaranteed ordering</a:t>
            </a:r>
          </a:p>
          <a:p>
            <a:pPr lvl="0"/>
            <a:r>
              <a:rPr lang="en-US" sz="2400" b="0" kern="0">
                <a:solidFill>
                  <a:srgbClr val="000000"/>
                </a:solidFill>
              </a:rPr>
              <a:t>Delivery at least once and at most once</a:t>
            </a:r>
          </a:p>
          <a:p>
            <a:pPr lvl="0"/>
            <a:r>
              <a:rPr lang="en-US" sz="2400" b="0" kern="0">
                <a:solidFill>
                  <a:srgbClr val="000000"/>
                </a:solidFill>
              </a:rPr>
              <a:t>60 second default locks can be renewed</a:t>
            </a:r>
          </a:p>
          <a:p>
            <a:pPr lvl="0"/>
            <a:r>
              <a:rPr lang="en-US" sz="2400" b="0" kern="0">
                <a:solidFill>
                  <a:srgbClr val="000000"/>
                </a:solidFill>
              </a:rPr>
              <a:t>Messages are finalized once consumed</a:t>
            </a:r>
          </a:p>
          <a:p>
            <a:pPr lvl="0"/>
            <a:r>
              <a:rPr lang="en-US" sz="2400" b="0" kern="0">
                <a:solidFill>
                  <a:srgbClr val="000000"/>
                </a:solidFill>
              </a:rPr>
              <a:t>Native integration with WCF and WF</a:t>
            </a:r>
            <a:endParaRPr lang="en-US" sz="2400" b="0" kern="0" dirty="0">
              <a:solidFill>
                <a:srgbClr val="000000"/>
              </a:solidFill>
            </a:endParaRPr>
          </a:p>
        </p:txBody>
      </p:sp>
    </p:spTree>
    <p:extLst>
      <p:ext uri="{BB962C8B-B14F-4D97-AF65-F5344CB8AC3E}">
        <p14:creationId xmlns:p14="http://schemas.microsoft.com/office/powerpoint/2010/main" val="33006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6d8675c-3625-4eef-ad81-2861ed881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Service Bus Relay</a:t>
            </a:r>
          </a:p>
        </p:txBody>
      </p:sp>
      <p:sp>
        <p:nvSpPr>
          <p:cNvPr id="3" name="Text Placeholder 2"/>
          <p:cNvSpPr>
            <a:spLocks noGrp="1"/>
          </p:cNvSpPr>
          <p:nvPr>
            <p:ph type="body" idx="1"/>
          </p:nvPr>
        </p:nvSpPr>
        <p:spPr/>
        <p:txBody>
          <a:bodyPr/>
          <a:lstStyle/>
          <a:p>
            <a:r>
              <a:rPr lang="en-US"/>
              <a:t>Service Bus Relay Overview
Service Bus Relay Architecture
Management Credentials</a:t>
            </a:r>
          </a:p>
        </p:txBody>
      </p:sp>
    </p:spTree>
    <p:extLst>
      <p:ext uri="{BB962C8B-B14F-4D97-AF65-F5344CB8AC3E}">
        <p14:creationId xmlns:p14="http://schemas.microsoft.com/office/powerpoint/2010/main" val="127819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ea5f81c-3d80-4206-b5c3-eb3625664d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Relays provide a mechanism to connect distributed client applications or cloud services to a projected on-premises endpoint</a:t>
            </a:r>
          </a:p>
          <a:p>
            <a:pPr lvl="1"/>
            <a:r>
              <a:rPr lang="en-US" b="0" kern="0">
                <a:solidFill>
                  <a:srgbClr val="000000"/>
                </a:solidFill>
              </a:rPr>
              <a:t>It allows for unidirectional or bi-directional communication</a:t>
            </a:r>
          </a:p>
          <a:p>
            <a:pPr lvl="1"/>
            <a:r>
              <a:rPr lang="en-US" b="0" kern="0">
                <a:solidFill>
                  <a:srgbClr val="000000"/>
                </a:solidFill>
              </a:rPr>
              <a:t>It relays messages directly to an endpoint without any brokering of the message</a:t>
            </a:r>
          </a:p>
          <a:p>
            <a:pPr lvl="0"/>
            <a:r>
              <a:rPr lang="en-US" b="0" kern="0">
                <a:solidFill>
                  <a:srgbClr val="000000"/>
                </a:solidFill>
              </a:rPr>
              <a:t>Applications establish an outbound connection to the relay and the relay manages the transport of the messages</a:t>
            </a:r>
          </a:p>
          <a:p>
            <a:pPr lvl="0"/>
            <a:endParaRPr lang="en-US" b="0" kern="0" dirty="0">
              <a:solidFill>
                <a:srgbClr val="000000"/>
              </a:solidFill>
            </a:endParaRPr>
          </a:p>
        </p:txBody>
      </p:sp>
    </p:spTree>
    <p:extLst>
      <p:ext uri="{BB962C8B-B14F-4D97-AF65-F5344CB8AC3E}">
        <p14:creationId xmlns:p14="http://schemas.microsoft.com/office/powerpoint/2010/main" val="21775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f8ee37e-475f-48d9-932e-ebb6dc584a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Storage Queues
Azure Service Bus
Azure Service Bus Queues
Azure Service Bus Relay
Azure Service Bus Notification Hubs</a:t>
            </a:r>
          </a:p>
        </p:txBody>
      </p:sp>
    </p:spTree>
    <p:extLst>
      <p:ext uri="{BB962C8B-B14F-4D97-AF65-F5344CB8AC3E}">
        <p14:creationId xmlns:p14="http://schemas.microsoft.com/office/powerpoint/2010/main" val="90538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1c6f30c-e788-4ac2-bd82-3bd0395da2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a:t>
            </a:r>
          </a:p>
        </p:txBody>
      </p:sp>
      <p:graphicFrame>
        <p:nvGraphicFramePr>
          <p:cNvPr id="4" name="Content Placeholder 6"/>
          <p:cNvGraphicFramePr>
            <a:graphicFrameLocks/>
          </p:cNvGraphicFramePr>
          <p:nvPr>
            <p:extLst>
              <p:ext uri="{D42A27DB-BD31-4B8C-83A1-F6EECF244321}">
                <p14:modId xmlns:p14="http://schemas.microsoft.com/office/powerpoint/2010/main" val="1185785301"/>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253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3b09c90-4e28-454b-959d-9638992b7c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 (cont.)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748898"/>
            <a:ext cx="8412480" cy="4272745"/>
          </a:xfrm>
          <a:prstGeom prst="rect">
            <a:avLst/>
          </a:prstGeom>
        </p:spPr>
      </p:pic>
    </p:spTree>
    <p:extLst>
      <p:ext uri="{BB962C8B-B14F-4D97-AF65-F5344CB8AC3E}">
        <p14:creationId xmlns:p14="http://schemas.microsoft.com/office/powerpoint/2010/main" val="373724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663f1c9-0501-4223-88b0-b8fab9ac0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Management Credentials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uses a Shared Access Signature (SAS) to authenticate access to the messaging entities within the namespace</a:t>
            </a:r>
          </a:p>
          <a:p>
            <a:pPr lvl="1"/>
            <a:r>
              <a:rPr lang="en-US" b="0" kern="0">
                <a:solidFill>
                  <a:srgbClr val="000000"/>
                </a:solidFill>
              </a:rPr>
              <a:t>This replaces the ACS functionality previously available</a:t>
            </a:r>
          </a:p>
          <a:p>
            <a:pPr lvl="0"/>
            <a:r>
              <a:rPr lang="en-US" b="0" kern="0">
                <a:solidFill>
                  <a:srgbClr val="000000"/>
                </a:solidFill>
              </a:rPr>
              <a:t>You can also use a simple web token (SWT) or SAML token from a provider</a:t>
            </a:r>
          </a:p>
          <a:p>
            <a:pPr lvl="0"/>
            <a:endParaRPr lang="en-US" b="0" kern="0" dirty="0">
              <a:solidFill>
                <a:srgbClr val="000000"/>
              </a:solidFill>
            </a:endParaRPr>
          </a:p>
        </p:txBody>
      </p:sp>
    </p:spTree>
    <p:extLst>
      <p:ext uri="{BB962C8B-B14F-4D97-AF65-F5344CB8AC3E}">
        <p14:creationId xmlns:p14="http://schemas.microsoft.com/office/powerpoint/2010/main" val="201055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e774b46-07ca-4e28-8d41-b2932208d0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Azure Service Bus Notification Hubs</a:t>
            </a:r>
          </a:p>
        </p:txBody>
      </p:sp>
      <p:sp>
        <p:nvSpPr>
          <p:cNvPr id="3" name="Text Placeholder 2"/>
          <p:cNvSpPr>
            <a:spLocks noGrp="1"/>
          </p:cNvSpPr>
          <p:nvPr>
            <p:ph type="body" idx="1"/>
          </p:nvPr>
        </p:nvSpPr>
        <p:spPr/>
        <p:txBody>
          <a:bodyPr/>
          <a:lstStyle/>
          <a:p>
            <a:r>
              <a:rPr lang="en-US"/>
              <a:t>Service Bus Notification Hubs Overview
Benefits of using Notification Hubs
Notification Hubs Architecture
Registrations
Message Templates and Tags</a:t>
            </a:r>
          </a:p>
        </p:txBody>
      </p:sp>
    </p:spTree>
    <p:extLst>
      <p:ext uri="{BB962C8B-B14F-4D97-AF65-F5344CB8AC3E}">
        <p14:creationId xmlns:p14="http://schemas.microsoft.com/office/powerpoint/2010/main" val="322551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d251992-15ab-46fe-81b8-426ce806a0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Notification Hubs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infrastructure for sending push notifications to mobile devices</a:t>
            </a:r>
          </a:p>
          <a:p>
            <a:pPr lvl="1"/>
            <a:r>
              <a:rPr lang="en-US" b="0" kern="0">
                <a:solidFill>
                  <a:srgbClr val="000000"/>
                </a:solidFill>
              </a:rPr>
              <a:t>Multiplatform</a:t>
            </a:r>
          </a:p>
          <a:p>
            <a:pPr lvl="1"/>
            <a:r>
              <a:rPr lang="en-US" b="0" kern="0">
                <a:solidFill>
                  <a:srgbClr val="000000"/>
                </a:solidFill>
              </a:rPr>
              <a:t>Scalable</a:t>
            </a:r>
          </a:p>
          <a:p>
            <a:pPr lvl="1"/>
            <a:r>
              <a:rPr lang="en-US" b="0" kern="0">
                <a:solidFill>
                  <a:srgbClr val="000000"/>
                </a:solidFill>
              </a:rPr>
              <a:t>Simple SDK</a:t>
            </a:r>
          </a:p>
          <a:p>
            <a:pPr lvl="2"/>
            <a:r>
              <a:rPr lang="en-US" b="0" kern="0">
                <a:solidFill>
                  <a:srgbClr val="000000"/>
                </a:solidFill>
              </a:rPr>
              <a:t>Available on many major mobile platforms</a:t>
            </a:r>
          </a:p>
          <a:p>
            <a:pPr lvl="0"/>
            <a:r>
              <a:rPr lang="en-US" b="0" kern="0">
                <a:solidFill>
                  <a:srgbClr val="000000"/>
                </a:solidFill>
              </a:rPr>
              <a:t>Broadcast to many users or target specific users</a:t>
            </a:r>
          </a:p>
          <a:p>
            <a:pPr lvl="0"/>
            <a:endParaRPr lang="en-US" b="0" kern="0" dirty="0">
              <a:solidFill>
                <a:srgbClr val="000000"/>
              </a:solidFill>
            </a:endParaRPr>
          </a:p>
        </p:txBody>
      </p:sp>
    </p:spTree>
    <p:extLst>
      <p:ext uri="{BB962C8B-B14F-4D97-AF65-F5344CB8AC3E}">
        <p14:creationId xmlns:p14="http://schemas.microsoft.com/office/powerpoint/2010/main" val="2090222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d6f3132-7800-40e6-9cc3-68eeee7b24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Target Platforms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target notifications to a specific platform:</a:t>
            </a:r>
          </a:p>
          <a:p>
            <a:pPr lvl="1"/>
            <a:r>
              <a:rPr lang="en-US" b="0" kern="0">
                <a:solidFill>
                  <a:srgbClr val="000000"/>
                </a:solidFill>
              </a:rPr>
              <a:t>Android</a:t>
            </a:r>
          </a:p>
          <a:p>
            <a:pPr lvl="2"/>
            <a:r>
              <a:rPr lang="en-US" sz="1800" b="0" kern="0">
                <a:solidFill>
                  <a:srgbClr val="000000"/>
                </a:solidFill>
              </a:rPr>
              <a:t>GcmService object</a:t>
            </a:r>
          </a:p>
          <a:p>
            <a:pPr lvl="1"/>
            <a:r>
              <a:rPr lang="en-US" b="0" kern="0">
                <a:solidFill>
                  <a:srgbClr val="000000"/>
                </a:solidFill>
              </a:rPr>
              <a:t>iOS</a:t>
            </a:r>
            <a:endParaRPr lang="en-US" sz="2800" b="0" kern="0">
              <a:solidFill>
                <a:srgbClr val="000000"/>
              </a:solidFill>
            </a:endParaRPr>
          </a:p>
          <a:p>
            <a:pPr lvl="2"/>
            <a:r>
              <a:rPr lang="en-US" sz="1800" b="0" kern="0">
                <a:solidFill>
                  <a:srgbClr val="000000"/>
                </a:solidFill>
              </a:rPr>
              <a:t>ApnsService object</a:t>
            </a:r>
          </a:p>
          <a:p>
            <a:pPr lvl="1"/>
            <a:r>
              <a:rPr lang="en-US" b="0" kern="0">
                <a:solidFill>
                  <a:srgbClr val="000000"/>
                </a:solidFill>
              </a:rPr>
              <a:t>Windows Phone</a:t>
            </a:r>
            <a:endParaRPr lang="en-US" sz="2800" b="0" kern="0">
              <a:solidFill>
                <a:srgbClr val="000000"/>
              </a:solidFill>
            </a:endParaRPr>
          </a:p>
          <a:p>
            <a:pPr lvl="2"/>
            <a:r>
              <a:rPr lang="en-US" sz="1800" b="0" kern="0">
                <a:solidFill>
                  <a:srgbClr val="000000"/>
                </a:solidFill>
              </a:rPr>
              <a:t>MpnsService object</a:t>
            </a:r>
          </a:p>
          <a:p>
            <a:pPr lvl="1"/>
            <a:r>
              <a:rPr lang="en-US" b="0" kern="0">
                <a:solidFill>
                  <a:srgbClr val="000000"/>
                </a:solidFill>
              </a:rPr>
              <a:t>Windows Store</a:t>
            </a:r>
          </a:p>
          <a:p>
            <a:pPr lvl="2"/>
            <a:r>
              <a:rPr lang="en-US" sz="1800" b="0" kern="0">
                <a:solidFill>
                  <a:srgbClr val="000000"/>
                </a:solidFill>
              </a:rPr>
              <a:t>WnsService object</a:t>
            </a:r>
          </a:p>
          <a:p>
            <a:pPr lvl="0"/>
            <a:r>
              <a:rPr lang="en-US" sz="2600" b="0" kern="0">
                <a:solidFill>
                  <a:srgbClr val="000000"/>
                </a:solidFill>
              </a:rPr>
              <a:t>Android/iOS require a JSON payload</a:t>
            </a:r>
          </a:p>
          <a:p>
            <a:pPr lvl="0"/>
            <a:r>
              <a:rPr lang="en-US" sz="2600" b="0" kern="0">
                <a:solidFill>
                  <a:srgbClr val="000000"/>
                </a:solidFill>
              </a:rPr>
              <a:t>Windows Phone/Store require a XML payload</a:t>
            </a:r>
          </a:p>
          <a:p>
            <a:pPr lvl="0"/>
            <a:endParaRPr lang="en-US" b="0" kern="0" dirty="0">
              <a:solidFill>
                <a:srgbClr val="000000"/>
              </a:solidFill>
            </a:endParaRPr>
          </a:p>
        </p:txBody>
      </p:sp>
    </p:spTree>
    <p:extLst>
      <p:ext uri="{BB962C8B-B14F-4D97-AF65-F5344CB8AC3E}">
        <p14:creationId xmlns:p14="http://schemas.microsoft.com/office/powerpoint/2010/main" val="2246564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202e976-616d-4536-87ba-8faebccfb8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using Notification Hubs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Infrastructure</a:t>
            </a:r>
          </a:p>
          <a:p>
            <a:pPr lvl="1"/>
            <a:r>
              <a:rPr lang="en-US" b="0" kern="0">
                <a:solidFill>
                  <a:srgbClr val="000000"/>
                </a:solidFill>
              </a:rPr>
              <a:t>You don’t have to worry about scaling your application yourself</a:t>
            </a:r>
          </a:p>
          <a:p>
            <a:pPr lvl="1"/>
            <a:r>
              <a:rPr lang="en-US" b="0" kern="0">
                <a:solidFill>
                  <a:srgbClr val="000000"/>
                </a:solidFill>
              </a:rPr>
              <a:t>You can focus on messages and templates, not the mechanics of your service.</a:t>
            </a:r>
          </a:p>
          <a:p>
            <a:pPr lvl="0"/>
            <a:r>
              <a:rPr lang="en-US" b="0" kern="0">
                <a:solidFill>
                  <a:srgbClr val="000000"/>
                </a:solidFill>
              </a:rPr>
              <a:t>SDKs available for major platforms</a:t>
            </a:r>
          </a:p>
          <a:p>
            <a:pPr lvl="0"/>
            <a:r>
              <a:rPr lang="en-US" b="0" kern="0">
                <a:solidFill>
                  <a:srgbClr val="000000"/>
                </a:solidFill>
              </a:rPr>
              <a:t>Template support</a:t>
            </a:r>
          </a:p>
          <a:p>
            <a:pPr lvl="0"/>
            <a:r>
              <a:rPr lang="en-US" b="0" kern="0">
                <a:solidFill>
                  <a:srgbClr val="000000"/>
                </a:solidFill>
              </a:rPr>
              <a:t>Support for filtering recipients by tag</a:t>
            </a:r>
          </a:p>
          <a:p>
            <a:pPr lvl="0"/>
            <a:endParaRPr lang="en-US" b="0" kern="0" dirty="0">
              <a:solidFill>
                <a:srgbClr val="000000"/>
              </a:solidFill>
            </a:endParaRPr>
          </a:p>
        </p:txBody>
      </p:sp>
    </p:spTree>
    <p:extLst>
      <p:ext uri="{BB962C8B-B14F-4D97-AF65-F5344CB8AC3E}">
        <p14:creationId xmlns:p14="http://schemas.microsoft.com/office/powerpoint/2010/main" val="2083438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089770d-8320-4721-b5d9-e0102bef5f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 Hubs Architecture</a:t>
            </a:r>
          </a:p>
        </p:txBody>
      </p:sp>
      <p:sp>
        <p:nvSpPr>
          <p:cNvPr id="4" name="Rounded Rectangle 3"/>
          <p:cNvSpPr/>
          <p:nvPr/>
        </p:nvSpPr>
        <p:spPr bwMode="auto">
          <a:xfrm>
            <a:off x="1536970" y="1186774"/>
            <a:ext cx="3988341" cy="145914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8076" y="1453770"/>
            <a:ext cx="780290" cy="7802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285" y="1453770"/>
            <a:ext cx="780290" cy="7802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494" y="1453770"/>
            <a:ext cx="780290" cy="78029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7276" y="3252863"/>
            <a:ext cx="780290" cy="78029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8221" y="4653647"/>
            <a:ext cx="780290" cy="78029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6970" y="4653647"/>
            <a:ext cx="780290" cy="780290"/>
          </a:xfrm>
          <a:prstGeom prst="rect">
            <a:avLst/>
          </a:prstGeom>
        </p:spPr>
      </p:pic>
      <p:cxnSp>
        <p:nvCxnSpPr>
          <p:cNvPr id="11" name="Straight Arrow Connector 10"/>
          <p:cNvCxnSpPr/>
          <p:nvPr/>
        </p:nvCxnSpPr>
        <p:spPr bwMode="auto">
          <a:xfrm>
            <a:off x="5525311" y="1916349"/>
            <a:ext cx="2391965" cy="1138300"/>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2" name="Straight Arrow Connector 11"/>
          <p:cNvCxnSpPr/>
          <p:nvPr/>
        </p:nvCxnSpPr>
        <p:spPr bwMode="auto">
          <a:xfrm flipH="1">
            <a:off x="5525311" y="3643008"/>
            <a:ext cx="2391965" cy="798871"/>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3" name="Straight Arrow Connector 12"/>
          <p:cNvCxnSpPr/>
          <p:nvPr/>
        </p:nvCxnSpPr>
        <p:spPr bwMode="auto">
          <a:xfrm flipH="1">
            <a:off x="5648511" y="4033153"/>
            <a:ext cx="2658910" cy="121978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4" name="Straight Arrow Connector 13"/>
          <p:cNvCxnSpPr/>
          <p:nvPr/>
        </p:nvCxnSpPr>
        <p:spPr bwMode="auto">
          <a:xfrm flipH="1">
            <a:off x="2498332" y="5043792"/>
            <a:ext cx="2092332"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5" name="Straight Arrow Connector 14"/>
          <p:cNvCxnSpPr/>
          <p:nvPr/>
        </p:nvCxnSpPr>
        <p:spPr bwMode="auto">
          <a:xfrm flipV="1">
            <a:off x="1927115" y="2645923"/>
            <a:ext cx="1604026" cy="2007724"/>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6" name="Straight Arrow Connector 15"/>
          <p:cNvCxnSpPr/>
          <p:nvPr/>
        </p:nvCxnSpPr>
        <p:spPr bwMode="auto">
          <a:xfrm>
            <a:off x="1610921" y="2645923"/>
            <a:ext cx="62236" cy="1997121"/>
          </a:xfrm>
          <a:prstGeom prst="straightConnector1">
            <a:avLst/>
          </a:prstGeom>
          <a:gradFill rotWithShape="1">
            <a:gsLst>
              <a:gs pos="0">
                <a:srgbClr val="E4CD9A"/>
              </a:gs>
              <a:gs pos="100000">
                <a:srgbClr val="EEEFD7"/>
              </a:gs>
            </a:gsLst>
            <a:lin ang="2700000" scaled="1"/>
          </a:gradFill>
          <a:ln w="9525" cap="flat" cmpd="sng" algn="ctr">
            <a:solidFill>
              <a:srgbClr val="FFC000"/>
            </a:solidFill>
            <a:prstDash val="solid"/>
            <a:round/>
            <a:headEnd type="arrow" w="med" len="med"/>
            <a:tailEnd type="arrow" w="med" len="med"/>
          </a:ln>
          <a:effectLst>
            <a:outerShdw dist="35921" dir="2700000" algn="ctr" rotWithShape="0">
              <a:srgbClr val="AFAFAF"/>
            </a:outerShdw>
          </a:effectLst>
        </p:spPr>
      </p:cxnSp>
      <p:sp>
        <p:nvSpPr>
          <p:cNvPr id="17" name="TextBox 16"/>
          <p:cNvSpPr txBox="1"/>
          <p:nvPr/>
        </p:nvSpPr>
        <p:spPr>
          <a:xfrm rot="16200000" flipH="1">
            <a:off x="92933" y="3477278"/>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Retrieve Handle</a:t>
            </a:r>
            <a:endParaRPr lang="en-US" b="0" dirty="0">
              <a:solidFill>
                <a:srgbClr val="000000"/>
              </a:solidFill>
              <a:latin typeface="Segoe Light" panose="020B0302040504020203" pitchFamily="34" charset="0"/>
            </a:endParaRPr>
          </a:p>
        </p:txBody>
      </p:sp>
      <p:sp>
        <p:nvSpPr>
          <p:cNvPr id="18" name="TextBox 17"/>
          <p:cNvSpPr txBox="1"/>
          <p:nvPr/>
        </p:nvSpPr>
        <p:spPr>
          <a:xfrm rot="1553005" flipH="1">
            <a:off x="6022922" y="2222514"/>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Register Client</a:t>
            </a:r>
            <a:endParaRPr lang="en-US" b="0" dirty="0">
              <a:solidFill>
                <a:srgbClr val="000000"/>
              </a:solidFill>
              <a:latin typeface="Segoe Light" panose="020B0302040504020203" pitchFamily="34" charset="0"/>
            </a:endParaRPr>
          </a:p>
        </p:txBody>
      </p:sp>
      <p:sp>
        <p:nvSpPr>
          <p:cNvPr id="19" name="TextBox 18"/>
          <p:cNvSpPr txBox="1"/>
          <p:nvPr/>
        </p:nvSpPr>
        <p:spPr>
          <a:xfrm rot="20488370" flipH="1">
            <a:off x="5654532" y="3599557"/>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Register Client</a:t>
            </a:r>
            <a:endParaRPr lang="en-US" b="0" dirty="0">
              <a:solidFill>
                <a:srgbClr val="000000"/>
              </a:solidFill>
              <a:latin typeface="Segoe Light" panose="020B0302040504020203" pitchFamily="34" charset="0"/>
            </a:endParaRPr>
          </a:p>
        </p:txBody>
      </p:sp>
      <p:sp>
        <p:nvSpPr>
          <p:cNvPr id="20" name="TextBox 19"/>
          <p:cNvSpPr txBox="1"/>
          <p:nvPr/>
        </p:nvSpPr>
        <p:spPr>
          <a:xfrm rot="20071187" flipH="1">
            <a:off x="5879209" y="4202426"/>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1" name="TextBox 20"/>
          <p:cNvSpPr txBox="1"/>
          <p:nvPr/>
        </p:nvSpPr>
        <p:spPr>
          <a:xfrm flipH="1">
            <a:off x="2604788" y="4555829"/>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2" name="TextBox 21"/>
          <p:cNvSpPr txBox="1"/>
          <p:nvPr/>
        </p:nvSpPr>
        <p:spPr>
          <a:xfrm rot="18737187" flipH="1">
            <a:off x="2362986" y="3192283"/>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Tree>
    <p:extLst>
      <p:ext uri="{BB962C8B-B14F-4D97-AF65-F5344CB8AC3E}">
        <p14:creationId xmlns:p14="http://schemas.microsoft.com/office/powerpoint/2010/main" val="315585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63e80b1-a094-4f0d-b606-414a08d8d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Each SDK provides a unique mechanism to register for remote notifications</a:t>
            </a:r>
          </a:p>
          <a:p>
            <a:pPr lvl="0"/>
            <a:r>
              <a:rPr lang="en-US" b="0" kern="0">
                <a:solidFill>
                  <a:srgbClr val="000000"/>
                </a:solidFill>
              </a:rPr>
              <a:t>You must register with the Notification Hub using the name of the hub and your unique connection string from the connection information panel</a:t>
            </a:r>
          </a:p>
          <a:p>
            <a:pPr lvl="1"/>
            <a:r>
              <a:rPr lang="en-US" b="0" kern="0">
                <a:solidFill>
                  <a:srgbClr val="000000"/>
                </a:solidFill>
              </a:rPr>
              <a:t>Two connection strings are available by default:</a:t>
            </a:r>
          </a:p>
          <a:p>
            <a:pPr lvl="2"/>
            <a:r>
              <a:rPr lang="en-US" b="0" kern="0">
                <a:solidFill>
                  <a:srgbClr val="000000"/>
                </a:solidFill>
              </a:rPr>
              <a:t>DefaultFullSharedAccessSignature</a:t>
            </a:r>
          </a:p>
          <a:p>
            <a:pPr lvl="2"/>
            <a:r>
              <a:rPr lang="en-US" b="0" kern="0">
                <a:solidFill>
                  <a:srgbClr val="000000"/>
                </a:solidFill>
              </a:rPr>
              <a:t>DefaultListenSharedAccessSignature</a:t>
            </a:r>
          </a:p>
          <a:p>
            <a:pPr lvl="1"/>
            <a:r>
              <a:rPr lang="en-US" b="0" kern="0">
                <a:solidFill>
                  <a:srgbClr val="000000"/>
                </a:solidFill>
              </a:rPr>
              <a:t>You can opt to use the DefaultListenSharedAccessSignature as a restricted listen-only connection string for your application</a:t>
            </a:r>
            <a:endParaRPr lang="en-US" b="0" kern="0" dirty="0">
              <a:solidFill>
                <a:srgbClr val="000000"/>
              </a:solidFill>
            </a:endParaRPr>
          </a:p>
        </p:txBody>
      </p:sp>
    </p:spTree>
    <p:extLst>
      <p:ext uri="{BB962C8B-B14F-4D97-AF65-F5344CB8AC3E}">
        <p14:creationId xmlns:p14="http://schemas.microsoft.com/office/powerpoint/2010/main" val="335565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77a6a75-e19a-4c06-a173-d76900259d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Registrations using the SDK</a:t>
            </a:r>
          </a:p>
        </p:txBody>
      </p:sp>
      <p:graphicFrame>
        <p:nvGraphicFramePr>
          <p:cNvPr id="4" name="Content Placeholder 1"/>
          <p:cNvGraphicFramePr>
            <a:graphicFrameLocks/>
          </p:cNvGraphicFramePr>
          <p:nvPr>
            <p:extLst>
              <p:ext uri="{D42A27DB-BD31-4B8C-83A1-F6EECF244321}">
                <p14:modId xmlns:p14="http://schemas.microsoft.com/office/powerpoint/2010/main" val="1590521112"/>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25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89415b06-89fb-418e-82b5-38649766d4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1: Azure Storage Queues</a:t>
            </a:r>
            <a:endParaRPr lang="en-US"/>
          </a:p>
        </p:txBody>
      </p:sp>
      <p:sp>
        <p:nvSpPr>
          <p:cNvPr id="3" name="Text Placeholder 2"/>
          <p:cNvSpPr>
            <a:spLocks noGrp="1"/>
          </p:cNvSpPr>
          <p:nvPr>
            <p:ph type="body" idx="1"/>
          </p:nvPr>
        </p:nvSpPr>
        <p:spPr/>
        <p:txBody>
          <a:bodyPr/>
          <a:lstStyle/>
          <a:p>
            <a:r>
              <a:rPr lang="en-US"/>
              <a:t>Storage Queues Overview
Viewing Queue Storage Data
Storage Queue Messages</a:t>
            </a:r>
          </a:p>
        </p:txBody>
      </p:sp>
    </p:spTree>
    <p:extLst>
      <p:ext uri="{BB962C8B-B14F-4D97-AF65-F5344CB8AC3E}">
        <p14:creationId xmlns:p14="http://schemas.microsoft.com/office/powerpoint/2010/main" val="2916436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9840f4e6-d0ee-480c-8f2e-a5e7bf193f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Registering from the Service Application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can occur from the application back-end instead of the client app</a:t>
            </a:r>
          </a:p>
          <a:p>
            <a:pPr lvl="1"/>
            <a:r>
              <a:rPr lang="en-US" b="0" kern="0">
                <a:solidFill>
                  <a:srgbClr val="000000"/>
                </a:solidFill>
              </a:rPr>
              <a:t>Use </a:t>
            </a:r>
            <a:r>
              <a:rPr lang="en-US" sz="2000" b="0" kern="0">
                <a:solidFill>
                  <a:srgbClr val="000000"/>
                </a:solidFill>
              </a:rPr>
              <a:t>NotificationHubClient.CreateClientFromConnectionString</a:t>
            </a:r>
            <a:r>
              <a:rPr lang="en-US" b="0" kern="0">
                <a:solidFill>
                  <a:srgbClr val="000000"/>
                </a:solidFill>
              </a:rPr>
              <a:t> to get the hub client.</a:t>
            </a:r>
          </a:p>
          <a:p>
            <a:pPr lvl="1"/>
            <a:r>
              <a:rPr lang="en-US" b="0" kern="0">
                <a:solidFill>
                  <a:srgbClr val="000000"/>
                </a:solidFill>
              </a:rPr>
              <a:t>Use the appropriate method on the hub client class</a:t>
            </a:r>
          </a:p>
          <a:p>
            <a:pPr lvl="2"/>
            <a:r>
              <a:rPr lang="en-US" b="0" kern="0">
                <a:solidFill>
                  <a:srgbClr val="000000"/>
                </a:solidFill>
              </a:rPr>
              <a:t>CreateWindowsNativeRegistrationAsync</a:t>
            </a:r>
          </a:p>
          <a:p>
            <a:pPr lvl="2"/>
            <a:r>
              <a:rPr lang="en-US" b="0" kern="0">
                <a:solidFill>
                  <a:srgbClr val="000000"/>
                </a:solidFill>
              </a:rPr>
              <a:t>CreateAppleNativeRegistrationAsync</a:t>
            </a:r>
          </a:p>
          <a:p>
            <a:pPr lvl="1"/>
            <a:r>
              <a:rPr lang="en-US" b="0" kern="0">
                <a:solidFill>
                  <a:srgbClr val="000000"/>
                </a:solidFill>
              </a:rPr>
              <a:t>Use the channelUri, installationId and a unique user names</a:t>
            </a:r>
          </a:p>
          <a:p>
            <a:pPr lvl="0"/>
            <a:endParaRPr lang="en-US" b="0" kern="0" dirty="0">
              <a:solidFill>
                <a:srgbClr val="000000"/>
              </a:solidFill>
            </a:endParaRPr>
          </a:p>
        </p:txBody>
      </p:sp>
    </p:spTree>
    <p:extLst>
      <p:ext uri="{BB962C8B-B14F-4D97-AF65-F5344CB8AC3E}">
        <p14:creationId xmlns:p14="http://schemas.microsoft.com/office/powerpoint/2010/main" val="119827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44ee909-a89d-4769-85dc-0be1fee75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Transient 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have a time to live value that can be set to a maximum of 90 days</a:t>
            </a:r>
          </a:p>
          <a:p>
            <a:pPr lvl="0"/>
            <a:r>
              <a:rPr lang="en-US" b="0" kern="0">
                <a:solidFill>
                  <a:srgbClr val="000000"/>
                </a:solidFill>
              </a:rPr>
              <a:t>Registrations should be periodically refreshed.</a:t>
            </a:r>
          </a:p>
          <a:p>
            <a:pPr lvl="1"/>
            <a:r>
              <a:rPr lang="en-US" b="0" kern="0">
                <a:solidFill>
                  <a:srgbClr val="000000"/>
                </a:solidFill>
              </a:rPr>
              <a:t>It’s typical to see a registration refreshed when an application is launched</a:t>
            </a:r>
          </a:p>
          <a:p>
            <a:pPr lvl="0"/>
            <a:r>
              <a:rPr lang="en-US" b="0" kern="0">
                <a:solidFill>
                  <a:srgbClr val="000000"/>
                </a:solidFill>
              </a:rPr>
              <a:t>Since registrations expire, it makes cleanup of registration on uninstall simple</a:t>
            </a:r>
          </a:p>
          <a:p>
            <a:pPr lvl="0"/>
            <a:endParaRPr lang="en-US" b="0" kern="0" dirty="0">
              <a:solidFill>
                <a:srgbClr val="000000"/>
              </a:solidFill>
            </a:endParaRPr>
          </a:p>
        </p:txBody>
      </p:sp>
    </p:spTree>
    <p:extLst>
      <p:ext uri="{BB962C8B-B14F-4D97-AF65-F5344CB8AC3E}">
        <p14:creationId xmlns:p14="http://schemas.microsoft.com/office/powerpoint/2010/main" val="2065888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c1e5e00-b7b5-44df-935f-3d31891122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Templates allow you to send a single message from a back-end and have it transformed into the correctly structured message for each platform</a:t>
            </a:r>
          </a:p>
          <a:p>
            <a:pPr lvl="0"/>
            <a:r>
              <a:rPr lang="en-US" b="0" kern="0">
                <a:solidFill>
                  <a:srgbClr val="000000"/>
                </a:solidFill>
              </a:rPr>
              <a:t>Templates use a binding format where you can specify where the message will appear in the XML or JSON content</a:t>
            </a:r>
          </a:p>
          <a:p>
            <a:pPr lvl="1"/>
            <a:r>
              <a:rPr lang="en-US" b="0" kern="0">
                <a:solidFill>
                  <a:srgbClr val="000000"/>
                </a:solidFill>
              </a:rPr>
              <a:t>Custom properties can be used in the template</a:t>
            </a:r>
          </a:p>
          <a:p>
            <a:pPr lvl="0"/>
            <a:r>
              <a:rPr lang="en-US" b="0" kern="0">
                <a:solidFill>
                  <a:srgbClr val="000000"/>
                </a:solidFill>
              </a:rPr>
              <a:t>Clients can create multiple registrations to leverage different templates</a:t>
            </a: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39070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f1584101-1862-4832-bdeb-3a0abd35da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Tags can be used to uniquely identify a client registration</a:t>
            </a:r>
          </a:p>
          <a:p>
            <a:pPr lvl="0"/>
            <a:r>
              <a:rPr lang="en-US" b="0" kern="0">
                <a:solidFill>
                  <a:srgbClr val="000000"/>
                </a:solidFill>
              </a:rPr>
              <a:t>When sending messages, tags can be leveraged to target the message to a specific set of devices:</a:t>
            </a:r>
          </a:p>
          <a:p>
            <a:pPr lvl="1"/>
            <a:r>
              <a:rPr lang="en-US" b="0" kern="0">
                <a:solidFill>
                  <a:srgbClr val="000000"/>
                </a:solidFill>
              </a:rPr>
              <a:t>Broadcast – send message to all registrations</a:t>
            </a:r>
          </a:p>
          <a:p>
            <a:pPr lvl="1"/>
            <a:r>
              <a:rPr lang="en-US" b="0" kern="0">
                <a:solidFill>
                  <a:srgbClr val="000000"/>
                </a:solidFill>
              </a:rPr>
              <a:t>Tag – send message to registrations that contain the specific tag</a:t>
            </a:r>
          </a:p>
          <a:p>
            <a:pPr lvl="1"/>
            <a:r>
              <a:rPr lang="en-US" b="0" kern="0">
                <a:solidFill>
                  <a:srgbClr val="000000"/>
                </a:solidFill>
              </a:rPr>
              <a:t>Tag expression – send message to registrations whose set of tags match the specified expression</a:t>
            </a:r>
          </a:p>
          <a:p>
            <a:pPr lvl="0"/>
            <a:endParaRPr lang="en-US" b="0" kern="0" dirty="0">
              <a:solidFill>
                <a:srgbClr val="000000"/>
              </a:solidFill>
            </a:endParaRPr>
          </a:p>
        </p:txBody>
      </p:sp>
    </p:spTree>
    <p:extLst>
      <p:ext uri="{BB962C8B-B14F-4D97-AF65-F5344CB8AC3E}">
        <p14:creationId xmlns:p14="http://schemas.microsoft.com/office/powerpoint/2010/main" val="2328925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28d8d28f-06f7-43b5-833b-c689b345f4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Using Queues and Service Bus to Manage Communication Between Web Applications in Azure</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p>
        </p:txBody>
      </p:sp>
    </p:spTree>
    <p:extLst>
      <p:ext uri="{BB962C8B-B14F-4D97-AF65-F5344CB8AC3E}">
        <p14:creationId xmlns:p14="http://schemas.microsoft.com/office/powerpoint/2010/main" val="4053466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you can generate sign-in sheets in worker roles, you need a scalable and consistent way to enqueue messages for the worker role. You have decided to use an Azure queue mechanism so that you can scale the worker roles in isolation to meet the demand of the queue size. In this lab, you will begin by implementing the communication between the Administration web application and the worker role by using Storage queues. Then you will replace that implementation with an implementation that uses Service Bus queues.</a:t>
            </a:r>
          </a:p>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 </a:t>
            </a:r>
          </a:p>
          <a:p>
            <a:pPr marL="0" marR="0">
              <a:spcBef>
                <a:spcPts val="600"/>
              </a:spcBef>
              <a:spcAft>
                <a:spcPts val="800"/>
              </a:spcAft>
            </a:pP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4900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r>
              <a:rPr lang="en-US" b="1" kern="1200">
                <a:solidFill>
                  <a:srgbClr val="000000"/>
                </a:solidFill>
                <a:ea typeface="Calibri" panose="020F0502020204030204" pitchFamily="34" charset="0"/>
                <a:cs typeface="Times New Roman" panose="02020603050405020304" pitchFamily="18" charset="0"/>
              </a:rPr>
              <a:t>Currently, your on-premises Contoso Events application uses a WCF service to list the hotels that are near a location. You would like to continue to use the WCF service, but you cannot modify your company’s firewall. You also would not like to expose the true network location of the WCF service. You have decided to use Service Bus relays so that you have a common endpoint that you can provide to client applications. You will start by using that endpoint in your Contoso Events web application.</a:t>
            </a:r>
            <a:endParaRPr lang="en-US"/>
          </a:p>
        </p:txBody>
      </p:sp>
    </p:spTree>
    <p:extLst>
      <p:ext uri="{BB962C8B-B14F-4D97-AF65-F5344CB8AC3E}">
        <p14:creationId xmlns:p14="http://schemas.microsoft.com/office/powerpoint/2010/main" val="406596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8083455-23fc-47a5-b6a7-1c8e0694e5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Storage queues provide a method for storing messages that might be accessed by any number of clients</a:t>
            </a:r>
          </a:p>
          <a:p>
            <a:pPr lvl="1"/>
            <a:r>
              <a:rPr lang="en-US" b="0" kern="0">
                <a:solidFill>
                  <a:srgbClr val="000000"/>
                </a:solidFill>
              </a:rPr>
              <a:t>Provide reliable messaging between role instances</a:t>
            </a:r>
          </a:p>
          <a:p>
            <a:pPr lvl="1"/>
            <a:r>
              <a:rPr lang="en-US" b="0" kern="0">
                <a:solidFill>
                  <a:srgbClr val="000000"/>
                </a:solidFill>
              </a:rPr>
              <a:t>Built for massive scale and multiple messages</a:t>
            </a:r>
          </a:p>
          <a:p>
            <a:pPr marL="288925" lvl="1"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307186948"/>
              </p:ext>
            </p:extLst>
          </p:nvPr>
        </p:nvGraphicFramePr>
        <p:xfrm>
          <a:off x="1465635" y="3365770"/>
          <a:ext cx="6297038" cy="3009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46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12a258a5-92b5-4af6-8ddf-cc43d9d9f8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Storage Queues allows you to store large quantities of small messages that can be consumed by a scalable number of consumers</a:t>
            </a:r>
          </a:p>
          <a:p>
            <a:pPr lvl="0"/>
            <a:r>
              <a:rPr lang="en-US" b="0" kern="0">
                <a:solidFill>
                  <a:srgbClr val="000000"/>
                </a:solidFill>
              </a:rPr>
              <a:t>Queue messages have flexible leasing and can be processed again by a different consumer/worker if there is a failure with the initial consumer</a:t>
            </a:r>
          </a:p>
          <a:p>
            <a:pPr lvl="0"/>
            <a:r>
              <a:rPr lang="en-US" b="0" kern="0">
                <a:solidFill>
                  <a:srgbClr val="000000"/>
                </a:solidFill>
              </a:rPr>
              <a:t>Queues can take advantage of the built-in Azure Storage logging and metrics</a:t>
            </a:r>
          </a:p>
          <a:p>
            <a:pPr lvl="0"/>
            <a:r>
              <a:rPr lang="en-US" b="0" kern="0">
                <a:solidFill>
                  <a:srgbClr val="000000"/>
                </a:solidFill>
              </a:rPr>
              <a:t>Queues can have a concept of “state” across workers/consumers</a:t>
            </a:r>
          </a:p>
          <a:p>
            <a:pPr lvl="0"/>
            <a:endParaRPr lang="en-US" b="0" kern="0" dirty="0">
              <a:solidFill>
                <a:srgbClr val="000000"/>
              </a:solidFill>
            </a:endParaRPr>
          </a:p>
        </p:txBody>
      </p:sp>
    </p:spTree>
    <p:extLst>
      <p:ext uri="{BB962C8B-B14F-4D97-AF65-F5344CB8AC3E}">
        <p14:creationId xmlns:p14="http://schemas.microsoft.com/office/powerpoint/2010/main" val="30706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3a00c18-a205-47fa-afce-fe7a95d72a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Queue Storage Data</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Visual Studio 2015 Server Explorer provides a view for Storage queue items in the emulator or in a live Azure storage account.</a:t>
            </a:r>
            <a:endParaRPr lang="en-US" b="0" kern="0" dirty="0">
              <a:solidFill>
                <a:srgbClr val="000000"/>
              </a:solidFill>
            </a:endParaRPr>
          </a:p>
        </p:txBody>
      </p:sp>
      <p:pic>
        <p:nvPicPr>
          <p:cNvPr id="5" name="Content Placeholder 5"/>
          <p:cNvPicPr>
            <a:picLocks noChangeAspect="1"/>
          </p:cNvPicPr>
          <p:nvPr/>
        </p:nvPicPr>
        <p:blipFill rotWithShape="1">
          <a:blip r:embed="rId3"/>
          <a:srcRect b="50632"/>
          <a:stretch/>
        </p:blipFill>
        <p:spPr bwMode="auto">
          <a:xfrm>
            <a:off x="458787" y="3143250"/>
            <a:ext cx="8116713" cy="3025321"/>
          </a:xfrm>
          <a:prstGeom prst="rect">
            <a:avLst/>
          </a:prstGeom>
          <a:noFill/>
          <a:ln w="9525">
            <a:noFill/>
            <a:miter lim="800000"/>
            <a:headEnd/>
            <a:tailEnd/>
          </a:ln>
        </p:spPr>
      </p:pic>
    </p:spTree>
    <p:extLst>
      <p:ext uri="{BB962C8B-B14F-4D97-AF65-F5344CB8AC3E}">
        <p14:creationId xmlns:p14="http://schemas.microsoft.com/office/powerpoint/2010/main" val="96892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20e41f8-8a83-47ad-9d3a-3d898ed576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b="0" kern="0">
                <a:solidFill>
                  <a:srgbClr val="000000"/>
                </a:solidFill>
              </a:rPr>
              <a:t>Storage queues offer the following basic message functionality:</a:t>
            </a:r>
          </a:p>
          <a:p>
            <a:pPr marL="569912" lvl="2" indent="-174625">
              <a:buSzPct val="90000"/>
            </a:pPr>
            <a:r>
              <a:rPr lang="en-US" b="0" kern="0">
                <a:solidFill>
                  <a:srgbClr val="000000"/>
                </a:solidFill>
              </a:rPr>
              <a:t>Peek at next message</a:t>
            </a:r>
          </a:p>
          <a:p>
            <a:pPr marL="569912" lvl="2" indent="-174625">
              <a:buSzPct val="90000"/>
            </a:pPr>
            <a:r>
              <a:rPr lang="en-US" b="0" kern="0">
                <a:solidFill>
                  <a:srgbClr val="000000"/>
                </a:solidFill>
              </a:rPr>
              <a:t>Dequeue next message</a:t>
            </a:r>
          </a:p>
          <a:p>
            <a:pPr marL="569912" lvl="2" indent="-174625">
              <a:buSzPct val="90000"/>
            </a:pPr>
            <a:r>
              <a:rPr lang="en-US" b="0" kern="0">
                <a:solidFill>
                  <a:srgbClr val="000000"/>
                </a:solidFill>
              </a:rPr>
              <a:t>Insert message</a:t>
            </a:r>
          </a:p>
          <a:p>
            <a:pPr marL="569912" lvl="2" indent="-174625">
              <a:buSzPct val="90000"/>
            </a:pPr>
            <a:r>
              <a:rPr lang="en-US" b="0" kern="0">
                <a:solidFill>
                  <a:srgbClr val="000000"/>
                </a:solidFill>
              </a:rPr>
              <a:t>View the last cached message count</a:t>
            </a:r>
          </a:p>
          <a:p>
            <a:pPr marL="174625" lvl="1" indent="-174625">
              <a:buSzPct val="90000"/>
            </a:pPr>
            <a:r>
              <a:rPr lang="en-US" b="0" kern="0">
                <a:solidFill>
                  <a:srgbClr val="000000"/>
                </a:solidFill>
              </a:rPr>
              <a:t>Message content is stored as a string</a:t>
            </a:r>
          </a:p>
          <a:p>
            <a:pPr marL="569912" lvl="2" indent="-174625">
              <a:buSzPct val="90000"/>
            </a:pPr>
            <a:r>
              <a:rPr lang="en-US" b="0" kern="0">
                <a:solidFill>
                  <a:srgbClr val="000000"/>
                </a:solidFill>
              </a:rPr>
              <a:t>Message content can be updated to provide a concept of state</a:t>
            </a:r>
          </a:p>
          <a:p>
            <a:pPr marL="569912" lvl="2" indent="-174625">
              <a:buSzPct val="90000"/>
            </a:pPr>
            <a:r>
              <a:rPr lang="en-US" b="0" kern="0">
                <a:solidFill>
                  <a:srgbClr val="000000"/>
                </a:solidFill>
              </a:rPr>
              <a:t>You can time when a message content update is visible to other consumers</a:t>
            </a:r>
          </a:p>
          <a:p>
            <a:pPr marL="174625" lvl="1" indent="-174625">
              <a:buSzPct val="90000"/>
            </a:pPr>
            <a:r>
              <a:rPr lang="en-US" b="0" kern="0">
                <a:solidFill>
                  <a:srgbClr val="000000"/>
                </a:solidFill>
              </a:rPr>
              <a:t>The result of a message should be idempotent</a:t>
            </a:r>
          </a:p>
          <a:p>
            <a:pPr marL="569912" lvl="2" indent="-174625">
              <a:buSzPct val="90000"/>
            </a:pPr>
            <a:r>
              <a:rPr lang="en-US" b="0" kern="0">
                <a:solidFill>
                  <a:srgbClr val="000000"/>
                </a:solidFill>
              </a:rPr>
              <a:t>By design, there is the possibility of reprocessing a queue message</a:t>
            </a:r>
          </a:p>
          <a:p>
            <a:pPr lvl="0"/>
            <a:endParaRPr lang="en-US" b="0" kern="0" dirty="0">
              <a:solidFill>
                <a:srgbClr val="000000"/>
              </a:solidFill>
            </a:endParaRPr>
          </a:p>
        </p:txBody>
      </p:sp>
    </p:spTree>
    <p:extLst>
      <p:ext uri="{BB962C8B-B14F-4D97-AF65-F5344CB8AC3E}">
        <p14:creationId xmlns:p14="http://schemas.microsoft.com/office/powerpoint/2010/main" val="36047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a85a5ee-05e2-484b-92da-a5a24342b7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Add/Delete Messages</a:t>
            </a:r>
          </a:p>
          <a:p>
            <a:pPr lvl="0"/>
            <a:r>
              <a:rPr lang="en-US" b="0" kern="0">
                <a:solidFill>
                  <a:srgbClr val="000000"/>
                </a:solidFill>
              </a:rPr>
              <a:t>GetMessage(s)</a:t>
            </a:r>
          </a:p>
          <a:p>
            <a:pPr lvl="1"/>
            <a:r>
              <a:rPr lang="en-US" b="0" kern="0">
                <a:solidFill>
                  <a:srgbClr val="000000"/>
                </a:solidFill>
              </a:rPr>
              <a:t>Retrieves the next message(s) from the queue and it will be invisible to other clients for a specified timeout.</a:t>
            </a:r>
          </a:p>
          <a:p>
            <a:pPr lvl="0"/>
            <a:r>
              <a:rPr lang="en-US" b="0" kern="0">
                <a:solidFill>
                  <a:srgbClr val="000000"/>
                </a:solidFill>
              </a:rPr>
              <a:t>PeekMessage(s)</a:t>
            </a:r>
          </a:p>
          <a:p>
            <a:pPr lvl="1"/>
            <a:r>
              <a:rPr lang="en-US" b="0" kern="0">
                <a:solidFill>
                  <a:srgbClr val="000000"/>
                </a:solidFill>
              </a:rPr>
              <a:t>Retrieves the next message(s) from the queue while keeping the message visible to other clients.</a:t>
            </a:r>
          </a:p>
          <a:p>
            <a:pPr lvl="0"/>
            <a:r>
              <a:rPr lang="en-US" b="0" kern="0">
                <a:solidFill>
                  <a:srgbClr val="000000"/>
                </a:solidFill>
              </a:rPr>
              <a:t>UpdateMessage</a:t>
            </a:r>
          </a:p>
          <a:p>
            <a:pPr lvl="1"/>
            <a:r>
              <a:rPr lang="en-US" b="0" kern="0">
                <a:solidFill>
                  <a:srgbClr val="000000"/>
                </a:solidFill>
              </a:rPr>
              <a:t>Updates the content or visibility timeout of a specified message.</a:t>
            </a:r>
          </a:p>
          <a:p>
            <a:pPr lvl="0"/>
            <a:endParaRPr lang="en-US" b="0" kern="0" dirty="0">
              <a:solidFill>
                <a:srgbClr val="000000"/>
              </a:solidFill>
            </a:endParaRPr>
          </a:p>
        </p:txBody>
      </p:sp>
    </p:spTree>
    <p:extLst>
      <p:ext uri="{BB962C8B-B14F-4D97-AF65-F5344CB8AC3E}">
        <p14:creationId xmlns:p14="http://schemas.microsoft.com/office/powerpoint/2010/main" val="148607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a03cade-c1ed-4da7-b5d3-fa3bedc2e9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Service Bus</a:t>
            </a:r>
          </a:p>
        </p:txBody>
      </p:sp>
      <p:sp>
        <p:nvSpPr>
          <p:cNvPr id="3" name="Text Placeholder 2"/>
          <p:cNvSpPr>
            <a:spLocks noGrp="1"/>
          </p:cNvSpPr>
          <p:nvPr>
            <p:ph type="body" idx="1"/>
          </p:nvPr>
        </p:nvSpPr>
        <p:spPr/>
        <p:txBody>
          <a:bodyPr/>
          <a:lstStyle/>
          <a:p>
            <a:r>
              <a:rPr lang="en-US"/>
              <a:t>Service Bus Overview
Service Bus Features
Namespaces</a:t>
            </a:r>
          </a:p>
        </p:txBody>
      </p:sp>
    </p:spTree>
    <p:extLst>
      <p:ext uri="{BB962C8B-B14F-4D97-AF65-F5344CB8AC3E}">
        <p14:creationId xmlns:p14="http://schemas.microsoft.com/office/powerpoint/2010/main" val="17265914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2818</Words>
  <Application>Microsoft Office PowerPoint</Application>
  <PresentationFormat>On-screen Show (4:3)</PresentationFormat>
  <Paragraphs>362</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Segoe Light</vt:lpstr>
      <vt:lpstr>Arial</vt:lpstr>
      <vt:lpstr>Segoe</vt:lpstr>
      <vt:lpstr>Consolas</vt:lpstr>
      <vt:lpstr>Segoe UI</vt:lpstr>
      <vt:lpstr>Calibri</vt:lpstr>
      <vt:lpstr>Verdana</vt:lpstr>
      <vt:lpstr>Wingdings</vt:lpstr>
      <vt:lpstr>Times New Roman</vt:lpstr>
      <vt:lpstr>NG_MOC_Core_ModuleNew2</vt:lpstr>
      <vt:lpstr>Module 8</vt:lpstr>
      <vt:lpstr>Module Overview</vt:lpstr>
      <vt:lpstr>Lesson 1: Azure Storage Queues</vt:lpstr>
      <vt:lpstr>Storage Queues Overview</vt:lpstr>
      <vt:lpstr>Storage Queues Overview (cont.)</vt:lpstr>
      <vt:lpstr>Viewing Queue Storage Data</vt:lpstr>
      <vt:lpstr>Storage Queue Messages</vt:lpstr>
      <vt:lpstr>Storage Queue Messages (cont.)</vt:lpstr>
      <vt:lpstr>Lesson 2: Azure Service Bus</vt:lpstr>
      <vt:lpstr>Service Bus Overview</vt:lpstr>
      <vt:lpstr>Service Bus Features</vt:lpstr>
      <vt:lpstr>Namespaces</vt:lpstr>
      <vt:lpstr>Lesson 3: Azure Service Bus Queues</vt:lpstr>
      <vt:lpstr>Service Bus Queues Overview</vt:lpstr>
      <vt:lpstr>Queue Message Delivery</vt:lpstr>
      <vt:lpstr>Characteristics of Service Bus Queue Messages</vt:lpstr>
      <vt:lpstr>Service Bus Queues vs. Storage Queues</vt:lpstr>
      <vt:lpstr>Lesson 4: Azure Service Bus Relay</vt:lpstr>
      <vt:lpstr>Service Bus Relay Overview</vt:lpstr>
      <vt:lpstr>Service Bus Relay Architecture</vt:lpstr>
      <vt:lpstr>Service Bus Relay Architecture (cont.)</vt:lpstr>
      <vt:lpstr>Management Credentials</vt:lpstr>
      <vt:lpstr>Lesson 5: Azure Service Bus Notification Hubs</vt:lpstr>
      <vt:lpstr>Service Bus Notification Hubs Overview</vt:lpstr>
      <vt:lpstr>Target Platforms</vt:lpstr>
      <vt:lpstr>Benefits of using Notification Hubs</vt:lpstr>
      <vt:lpstr>Notification Hubs Architecture</vt:lpstr>
      <vt:lpstr>Registrations</vt:lpstr>
      <vt:lpstr>Registrations using the SDK</vt:lpstr>
      <vt:lpstr>Registering from the Service Application</vt:lpstr>
      <vt:lpstr>Transient Registrations</vt:lpstr>
      <vt:lpstr>Message Templates and Tags</vt:lpstr>
      <vt:lpstr>Message Templates and Tags (cont.)</vt:lpstr>
      <vt:lpstr>Lab: Using Queues and Service Bus to Manage Communication Between Web Applications in Azure</vt:lpstr>
      <vt:lpstr>Lab Scenario</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Sidney Andrews</dc:creator>
  <cp:lastModifiedBy>MBA</cp:lastModifiedBy>
  <cp:revision>3</cp:revision>
  <dcterms:created xsi:type="dcterms:W3CDTF">2016-08-12T08:27:00Z</dcterms:created>
  <dcterms:modified xsi:type="dcterms:W3CDTF">2017-05-08T04:57:18Z</dcterms:modified>
</cp:coreProperties>
</file>