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47573-64CB-4DDC-AB83-5ACED01F7C5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B09688E-0F02-425E-8DA4-A986B20682FD}">
      <dgm:prSet/>
      <dgm:spPr/>
      <dgm:t>
        <a:bodyPr/>
        <a:lstStyle/>
        <a:p>
          <a:r>
            <a:rPr lang="en-GB"/>
            <a:t>ET_J: 1231145109.18405</a:t>
          </a:r>
          <a:endParaRPr lang="en-US"/>
        </a:p>
      </dgm:t>
    </dgm:pt>
    <dgm:pt modelId="{5F9E18CD-C8DC-4298-B67D-D2DE871F7B66}" type="parTrans" cxnId="{F928FF8F-00B3-4C1A-8D3D-C7DCEBCAE13F}">
      <dgm:prSet/>
      <dgm:spPr/>
      <dgm:t>
        <a:bodyPr/>
        <a:lstStyle/>
        <a:p>
          <a:endParaRPr lang="en-US"/>
        </a:p>
      </dgm:t>
    </dgm:pt>
    <dgm:pt modelId="{6200E24C-1BAF-47B9-9FA2-B13DAE93739B}" type="sibTrans" cxnId="{F928FF8F-00B3-4C1A-8D3D-C7DCEBCAE13F}">
      <dgm:prSet/>
      <dgm:spPr/>
      <dgm:t>
        <a:bodyPr/>
        <a:lstStyle/>
        <a:p>
          <a:endParaRPr lang="en-US"/>
        </a:p>
      </dgm:t>
    </dgm:pt>
    <dgm:pt modelId="{47E51340-3371-465F-B985-5E363596032C}">
      <dgm:prSet/>
      <dgm:spPr/>
      <dgm:t>
        <a:bodyPr/>
        <a:lstStyle/>
        <a:p>
          <a:r>
            <a:rPr lang="en-GB"/>
            <a:t>ET_S: 1317287349.18235</a:t>
          </a:r>
          <a:endParaRPr lang="en-US"/>
        </a:p>
      </dgm:t>
    </dgm:pt>
    <dgm:pt modelId="{947FCCE4-6483-4CF5-9A2F-43C30D592F6E}" type="parTrans" cxnId="{DD22D52B-5B58-4F2C-8D13-3B52C2A7207C}">
      <dgm:prSet/>
      <dgm:spPr/>
      <dgm:t>
        <a:bodyPr/>
        <a:lstStyle/>
        <a:p>
          <a:endParaRPr lang="en-US"/>
        </a:p>
      </dgm:t>
    </dgm:pt>
    <dgm:pt modelId="{8BEBDA85-9BF7-4BAA-8984-BDCE5621A964}" type="sibTrans" cxnId="{DD22D52B-5B58-4F2C-8D13-3B52C2A7207C}">
      <dgm:prSet/>
      <dgm:spPr/>
      <dgm:t>
        <a:bodyPr/>
        <a:lstStyle/>
        <a:p>
          <a:endParaRPr lang="en-US"/>
        </a:p>
      </dgm:t>
    </dgm:pt>
    <dgm:pt modelId="{217B3C30-562F-47DE-AC4C-AE72C9047044}">
      <dgm:prSet/>
      <dgm:spPr/>
      <dgm:t>
        <a:bodyPr/>
        <a:lstStyle/>
        <a:p>
          <a:r>
            <a:rPr lang="en-GB"/>
            <a:t>Turn angle: 2.18508513087382 rad</a:t>
          </a:r>
          <a:endParaRPr lang="en-US"/>
        </a:p>
      </dgm:t>
    </dgm:pt>
    <dgm:pt modelId="{982F1C97-7738-48EF-AA47-6F49AE02A27B}" type="parTrans" cxnId="{E924BCCD-B961-4489-8214-E91687637A5C}">
      <dgm:prSet/>
      <dgm:spPr/>
      <dgm:t>
        <a:bodyPr/>
        <a:lstStyle/>
        <a:p>
          <a:endParaRPr lang="en-US"/>
        </a:p>
      </dgm:t>
    </dgm:pt>
    <dgm:pt modelId="{AF62FF8B-33EE-4C92-84CA-B7BAB775BD28}" type="sibTrans" cxnId="{E924BCCD-B961-4489-8214-E91687637A5C}">
      <dgm:prSet/>
      <dgm:spPr/>
      <dgm:t>
        <a:bodyPr/>
        <a:lstStyle/>
        <a:p>
          <a:endParaRPr lang="en-US"/>
        </a:p>
      </dgm:t>
    </dgm:pt>
    <dgm:pt modelId="{45A95EA9-3CFC-4DBA-A9EA-DC324C9DC994}">
      <dgm:prSet/>
      <dgm:spPr/>
      <dgm:t>
        <a:bodyPr/>
        <a:lstStyle/>
        <a:p>
          <a:r>
            <a:rPr lang="en-GB"/>
            <a:t>Flyby altitude: 391177.910076721 km</a:t>
          </a:r>
          <a:endParaRPr lang="en-US"/>
        </a:p>
      </dgm:t>
    </dgm:pt>
    <dgm:pt modelId="{D476E72A-C751-4F92-B83A-1FAFEC9268D8}" type="parTrans" cxnId="{C98C13EB-C82A-4079-915F-F266A82180F0}">
      <dgm:prSet/>
      <dgm:spPr/>
      <dgm:t>
        <a:bodyPr/>
        <a:lstStyle/>
        <a:p>
          <a:endParaRPr lang="en-US"/>
        </a:p>
      </dgm:t>
    </dgm:pt>
    <dgm:pt modelId="{233DC5E8-C792-4935-86FF-8B7256184E9C}" type="sibTrans" cxnId="{C98C13EB-C82A-4079-915F-F266A82180F0}">
      <dgm:prSet/>
      <dgm:spPr/>
      <dgm:t>
        <a:bodyPr/>
        <a:lstStyle/>
        <a:p>
          <a:endParaRPr lang="en-US"/>
        </a:p>
      </dgm:t>
    </dgm:pt>
    <dgm:pt modelId="{1346598C-83A0-4680-BC21-8E4BC87301F3}">
      <dgm:prSet/>
      <dgm:spPr/>
      <dgm:t>
        <a:bodyPr/>
        <a:lstStyle/>
        <a:p>
          <a:r>
            <a:rPr lang="en-GB"/>
            <a:t>Final s/c position: [-1306119904.60811; -639446477.360583; 63088993.7114965]</a:t>
          </a:r>
          <a:endParaRPr lang="en-US"/>
        </a:p>
      </dgm:t>
    </dgm:pt>
    <dgm:pt modelId="{93A6BDCC-9254-4061-8F21-478689C8D7B0}" type="parTrans" cxnId="{1F0BE2AE-342F-46B6-9092-5BC1A218A9FA}">
      <dgm:prSet/>
      <dgm:spPr/>
      <dgm:t>
        <a:bodyPr/>
        <a:lstStyle/>
        <a:p>
          <a:endParaRPr lang="en-US"/>
        </a:p>
      </dgm:t>
    </dgm:pt>
    <dgm:pt modelId="{DBE88541-9CF0-415F-8989-4E2E791506F8}" type="sibTrans" cxnId="{1F0BE2AE-342F-46B6-9092-5BC1A218A9FA}">
      <dgm:prSet/>
      <dgm:spPr/>
      <dgm:t>
        <a:bodyPr/>
        <a:lstStyle/>
        <a:p>
          <a:endParaRPr lang="en-US"/>
        </a:p>
      </dgm:t>
    </dgm:pt>
    <dgm:pt modelId="{A10350BD-CC54-422E-808F-7ADB7FF1CDBD}">
      <dgm:prSet/>
      <dgm:spPr/>
      <dgm:t>
        <a:bodyPr/>
        <a:lstStyle/>
        <a:p>
          <a:r>
            <a:rPr lang="en-GB"/>
            <a:t>Final s/c velocity: [-3.75319148577208; -12.5441384798416; 0.430517334130783]</a:t>
          </a:r>
          <a:endParaRPr lang="en-US"/>
        </a:p>
      </dgm:t>
    </dgm:pt>
    <dgm:pt modelId="{B6CC6F20-6D38-475A-BA47-D7DDC3D3D3B4}" type="parTrans" cxnId="{374F865E-7AD7-4674-902E-C8CF33831E18}">
      <dgm:prSet/>
      <dgm:spPr/>
      <dgm:t>
        <a:bodyPr/>
        <a:lstStyle/>
        <a:p>
          <a:endParaRPr lang="en-US"/>
        </a:p>
      </dgm:t>
    </dgm:pt>
    <dgm:pt modelId="{BD3A4195-BA2E-4D69-A1A6-0292AF6274F0}" type="sibTrans" cxnId="{374F865E-7AD7-4674-902E-C8CF33831E18}">
      <dgm:prSet/>
      <dgm:spPr/>
      <dgm:t>
        <a:bodyPr/>
        <a:lstStyle/>
        <a:p>
          <a:endParaRPr lang="en-US"/>
        </a:p>
      </dgm:t>
    </dgm:pt>
    <dgm:pt modelId="{202E8A53-072C-4892-9767-21B10F7F1353}">
      <dgm:prSet/>
      <dgm:spPr/>
      <dgm:t>
        <a:bodyPr/>
        <a:lstStyle/>
        <a:p>
          <a:r>
            <a:rPr lang="en-GB"/>
            <a:t>Arrival V infinity vector: [-7.48919935288359; -3.84027486889454; 0.428378600046949]</a:t>
          </a:r>
          <a:endParaRPr lang="en-US"/>
        </a:p>
      </dgm:t>
    </dgm:pt>
    <dgm:pt modelId="{3D8E54BA-7306-457C-9FE0-1968E53056F1}" type="parTrans" cxnId="{FD3832FD-45E9-451A-8ACC-A13C14113D5E}">
      <dgm:prSet/>
      <dgm:spPr/>
      <dgm:t>
        <a:bodyPr/>
        <a:lstStyle/>
        <a:p>
          <a:endParaRPr lang="en-US"/>
        </a:p>
      </dgm:t>
    </dgm:pt>
    <dgm:pt modelId="{944E349A-C205-48A8-AA59-1D735CB37B82}" type="sibTrans" cxnId="{FD3832FD-45E9-451A-8ACC-A13C14113D5E}">
      <dgm:prSet/>
      <dgm:spPr/>
      <dgm:t>
        <a:bodyPr/>
        <a:lstStyle/>
        <a:p>
          <a:endParaRPr lang="en-US"/>
        </a:p>
      </dgm:t>
    </dgm:pt>
    <dgm:pt modelId="{A37CD902-2C8B-48B2-802D-798D1A03451F}" type="pres">
      <dgm:prSet presAssocID="{76A47573-64CB-4DDC-AB83-5ACED01F7C54}" presName="linear" presStyleCnt="0">
        <dgm:presLayoutVars>
          <dgm:animLvl val="lvl"/>
          <dgm:resizeHandles val="exact"/>
        </dgm:presLayoutVars>
      </dgm:prSet>
      <dgm:spPr/>
    </dgm:pt>
    <dgm:pt modelId="{9D9E0CBE-DC22-49EF-8A2F-B324CD0CBF3A}" type="pres">
      <dgm:prSet presAssocID="{4B09688E-0F02-425E-8DA4-A986B20682FD}" presName="parentText" presStyleLbl="node1" presStyleIdx="0" presStyleCnt="7">
        <dgm:presLayoutVars>
          <dgm:chMax val="0"/>
          <dgm:bulletEnabled val="1"/>
        </dgm:presLayoutVars>
      </dgm:prSet>
      <dgm:spPr/>
    </dgm:pt>
    <dgm:pt modelId="{F65C1039-C341-4461-9FA3-D6C60A54FD98}" type="pres">
      <dgm:prSet presAssocID="{6200E24C-1BAF-47B9-9FA2-B13DAE93739B}" presName="spacer" presStyleCnt="0"/>
      <dgm:spPr/>
    </dgm:pt>
    <dgm:pt modelId="{D66ACD7A-C557-44B1-B430-F31177933A83}" type="pres">
      <dgm:prSet presAssocID="{47E51340-3371-465F-B985-5E363596032C}" presName="parentText" presStyleLbl="node1" presStyleIdx="1" presStyleCnt="7">
        <dgm:presLayoutVars>
          <dgm:chMax val="0"/>
          <dgm:bulletEnabled val="1"/>
        </dgm:presLayoutVars>
      </dgm:prSet>
      <dgm:spPr/>
    </dgm:pt>
    <dgm:pt modelId="{7F6C8138-DB2D-4843-A025-0A2B5356A5B7}" type="pres">
      <dgm:prSet presAssocID="{8BEBDA85-9BF7-4BAA-8984-BDCE5621A964}" presName="spacer" presStyleCnt="0"/>
      <dgm:spPr/>
    </dgm:pt>
    <dgm:pt modelId="{5FDA3FC6-3A1F-4A3C-9E76-4A7337BD62FA}" type="pres">
      <dgm:prSet presAssocID="{217B3C30-562F-47DE-AC4C-AE72C9047044}" presName="parentText" presStyleLbl="node1" presStyleIdx="2" presStyleCnt="7">
        <dgm:presLayoutVars>
          <dgm:chMax val="0"/>
          <dgm:bulletEnabled val="1"/>
        </dgm:presLayoutVars>
      </dgm:prSet>
      <dgm:spPr/>
    </dgm:pt>
    <dgm:pt modelId="{5066A6F3-E975-4057-BD33-9BADA4F23AF8}" type="pres">
      <dgm:prSet presAssocID="{AF62FF8B-33EE-4C92-84CA-B7BAB775BD28}" presName="spacer" presStyleCnt="0"/>
      <dgm:spPr/>
    </dgm:pt>
    <dgm:pt modelId="{BB00E36D-ACBD-426B-B4D4-420E6B5304B8}" type="pres">
      <dgm:prSet presAssocID="{45A95EA9-3CFC-4DBA-A9EA-DC324C9DC994}" presName="parentText" presStyleLbl="node1" presStyleIdx="3" presStyleCnt="7">
        <dgm:presLayoutVars>
          <dgm:chMax val="0"/>
          <dgm:bulletEnabled val="1"/>
        </dgm:presLayoutVars>
      </dgm:prSet>
      <dgm:spPr/>
    </dgm:pt>
    <dgm:pt modelId="{E57BE8C3-DB8E-41A5-B0B2-D35908A97D6E}" type="pres">
      <dgm:prSet presAssocID="{233DC5E8-C792-4935-86FF-8B7256184E9C}" presName="spacer" presStyleCnt="0"/>
      <dgm:spPr/>
    </dgm:pt>
    <dgm:pt modelId="{6084EC2E-ADDD-4A9A-851C-25477777D68F}" type="pres">
      <dgm:prSet presAssocID="{1346598C-83A0-4680-BC21-8E4BC87301F3}" presName="parentText" presStyleLbl="node1" presStyleIdx="4" presStyleCnt="7">
        <dgm:presLayoutVars>
          <dgm:chMax val="0"/>
          <dgm:bulletEnabled val="1"/>
        </dgm:presLayoutVars>
      </dgm:prSet>
      <dgm:spPr/>
    </dgm:pt>
    <dgm:pt modelId="{EEE1243B-9778-4801-AFB8-C6ADC0487DA0}" type="pres">
      <dgm:prSet presAssocID="{DBE88541-9CF0-415F-8989-4E2E791506F8}" presName="spacer" presStyleCnt="0"/>
      <dgm:spPr/>
    </dgm:pt>
    <dgm:pt modelId="{498D1097-0281-4BBC-9AEE-9C5D1B5EF4D5}" type="pres">
      <dgm:prSet presAssocID="{A10350BD-CC54-422E-808F-7ADB7FF1CDBD}" presName="parentText" presStyleLbl="node1" presStyleIdx="5" presStyleCnt="7">
        <dgm:presLayoutVars>
          <dgm:chMax val="0"/>
          <dgm:bulletEnabled val="1"/>
        </dgm:presLayoutVars>
      </dgm:prSet>
      <dgm:spPr/>
    </dgm:pt>
    <dgm:pt modelId="{793A8670-5F20-42BE-A6C0-F835D19843BC}" type="pres">
      <dgm:prSet presAssocID="{BD3A4195-BA2E-4D69-A1A6-0292AF6274F0}" presName="spacer" presStyleCnt="0"/>
      <dgm:spPr/>
    </dgm:pt>
    <dgm:pt modelId="{AE57A2BF-26A0-410A-86F2-A0854C801285}" type="pres">
      <dgm:prSet presAssocID="{202E8A53-072C-4892-9767-21B10F7F1353}" presName="parentText" presStyleLbl="node1" presStyleIdx="6" presStyleCnt="7">
        <dgm:presLayoutVars>
          <dgm:chMax val="0"/>
          <dgm:bulletEnabled val="1"/>
        </dgm:presLayoutVars>
      </dgm:prSet>
      <dgm:spPr/>
    </dgm:pt>
  </dgm:ptLst>
  <dgm:cxnLst>
    <dgm:cxn modelId="{B7147F2A-E185-480A-A3E6-393452812937}" type="presOf" srcId="{45A95EA9-3CFC-4DBA-A9EA-DC324C9DC994}" destId="{BB00E36D-ACBD-426B-B4D4-420E6B5304B8}" srcOrd="0" destOrd="0" presId="urn:microsoft.com/office/officeart/2005/8/layout/vList2"/>
    <dgm:cxn modelId="{DD22D52B-5B58-4F2C-8D13-3B52C2A7207C}" srcId="{76A47573-64CB-4DDC-AB83-5ACED01F7C54}" destId="{47E51340-3371-465F-B985-5E363596032C}" srcOrd="1" destOrd="0" parTransId="{947FCCE4-6483-4CF5-9A2F-43C30D592F6E}" sibTransId="{8BEBDA85-9BF7-4BAA-8984-BDCE5621A964}"/>
    <dgm:cxn modelId="{CD82CA30-DA30-4176-866F-88325E15213F}" type="presOf" srcId="{47E51340-3371-465F-B985-5E363596032C}" destId="{D66ACD7A-C557-44B1-B430-F31177933A83}" srcOrd="0" destOrd="0" presId="urn:microsoft.com/office/officeart/2005/8/layout/vList2"/>
    <dgm:cxn modelId="{E780BA5B-31CB-4865-BC34-BFD499DE4185}" type="presOf" srcId="{217B3C30-562F-47DE-AC4C-AE72C9047044}" destId="{5FDA3FC6-3A1F-4A3C-9E76-4A7337BD62FA}" srcOrd="0" destOrd="0" presId="urn:microsoft.com/office/officeart/2005/8/layout/vList2"/>
    <dgm:cxn modelId="{374F865E-7AD7-4674-902E-C8CF33831E18}" srcId="{76A47573-64CB-4DDC-AB83-5ACED01F7C54}" destId="{A10350BD-CC54-422E-808F-7ADB7FF1CDBD}" srcOrd="5" destOrd="0" parTransId="{B6CC6F20-6D38-475A-BA47-D7DDC3D3D3B4}" sibTransId="{BD3A4195-BA2E-4D69-A1A6-0292AF6274F0}"/>
    <dgm:cxn modelId="{F22C3242-1CE1-488C-8ED2-082AF6810166}" type="presOf" srcId="{202E8A53-072C-4892-9767-21B10F7F1353}" destId="{AE57A2BF-26A0-410A-86F2-A0854C801285}" srcOrd="0" destOrd="0" presId="urn:microsoft.com/office/officeart/2005/8/layout/vList2"/>
    <dgm:cxn modelId="{5F643653-16AC-484C-A8C8-EC25A9B09979}" type="presOf" srcId="{A10350BD-CC54-422E-808F-7ADB7FF1CDBD}" destId="{498D1097-0281-4BBC-9AEE-9C5D1B5EF4D5}" srcOrd="0" destOrd="0" presId="urn:microsoft.com/office/officeart/2005/8/layout/vList2"/>
    <dgm:cxn modelId="{6B63A37F-54CF-4C2E-ADBE-7AA34FDD04E7}" type="presOf" srcId="{76A47573-64CB-4DDC-AB83-5ACED01F7C54}" destId="{A37CD902-2C8B-48B2-802D-798D1A03451F}" srcOrd="0" destOrd="0" presId="urn:microsoft.com/office/officeart/2005/8/layout/vList2"/>
    <dgm:cxn modelId="{F928FF8F-00B3-4C1A-8D3D-C7DCEBCAE13F}" srcId="{76A47573-64CB-4DDC-AB83-5ACED01F7C54}" destId="{4B09688E-0F02-425E-8DA4-A986B20682FD}" srcOrd="0" destOrd="0" parTransId="{5F9E18CD-C8DC-4298-B67D-D2DE871F7B66}" sibTransId="{6200E24C-1BAF-47B9-9FA2-B13DAE93739B}"/>
    <dgm:cxn modelId="{1F0BE2AE-342F-46B6-9092-5BC1A218A9FA}" srcId="{76A47573-64CB-4DDC-AB83-5ACED01F7C54}" destId="{1346598C-83A0-4680-BC21-8E4BC87301F3}" srcOrd="4" destOrd="0" parTransId="{93A6BDCC-9254-4061-8F21-478689C8D7B0}" sibTransId="{DBE88541-9CF0-415F-8989-4E2E791506F8}"/>
    <dgm:cxn modelId="{E61D83AF-0EB2-4981-AC72-82CFDF145294}" type="presOf" srcId="{1346598C-83A0-4680-BC21-8E4BC87301F3}" destId="{6084EC2E-ADDD-4A9A-851C-25477777D68F}" srcOrd="0" destOrd="0" presId="urn:microsoft.com/office/officeart/2005/8/layout/vList2"/>
    <dgm:cxn modelId="{E924BCCD-B961-4489-8214-E91687637A5C}" srcId="{76A47573-64CB-4DDC-AB83-5ACED01F7C54}" destId="{217B3C30-562F-47DE-AC4C-AE72C9047044}" srcOrd="2" destOrd="0" parTransId="{982F1C97-7738-48EF-AA47-6F49AE02A27B}" sibTransId="{AF62FF8B-33EE-4C92-84CA-B7BAB775BD28}"/>
    <dgm:cxn modelId="{C98C13EB-C82A-4079-915F-F266A82180F0}" srcId="{76A47573-64CB-4DDC-AB83-5ACED01F7C54}" destId="{45A95EA9-3CFC-4DBA-A9EA-DC324C9DC994}" srcOrd="3" destOrd="0" parTransId="{D476E72A-C751-4F92-B83A-1FAFEC9268D8}" sibTransId="{233DC5E8-C792-4935-86FF-8B7256184E9C}"/>
    <dgm:cxn modelId="{E47009EC-19FA-4EF7-9CE8-2D8E3B72E650}" type="presOf" srcId="{4B09688E-0F02-425E-8DA4-A986B20682FD}" destId="{9D9E0CBE-DC22-49EF-8A2F-B324CD0CBF3A}" srcOrd="0" destOrd="0" presId="urn:microsoft.com/office/officeart/2005/8/layout/vList2"/>
    <dgm:cxn modelId="{FD3832FD-45E9-451A-8ACC-A13C14113D5E}" srcId="{76A47573-64CB-4DDC-AB83-5ACED01F7C54}" destId="{202E8A53-072C-4892-9767-21B10F7F1353}" srcOrd="6" destOrd="0" parTransId="{3D8E54BA-7306-457C-9FE0-1968E53056F1}" sibTransId="{944E349A-C205-48A8-AA59-1D735CB37B82}"/>
    <dgm:cxn modelId="{036C3C05-C84C-44AF-A5CA-5BA8FE81BECE}" type="presParOf" srcId="{A37CD902-2C8B-48B2-802D-798D1A03451F}" destId="{9D9E0CBE-DC22-49EF-8A2F-B324CD0CBF3A}" srcOrd="0" destOrd="0" presId="urn:microsoft.com/office/officeart/2005/8/layout/vList2"/>
    <dgm:cxn modelId="{9B74C89A-C414-4468-8D2B-C637DC1B3823}" type="presParOf" srcId="{A37CD902-2C8B-48B2-802D-798D1A03451F}" destId="{F65C1039-C341-4461-9FA3-D6C60A54FD98}" srcOrd="1" destOrd="0" presId="urn:microsoft.com/office/officeart/2005/8/layout/vList2"/>
    <dgm:cxn modelId="{6B9D1E0A-6D73-4137-9C22-FD304959015E}" type="presParOf" srcId="{A37CD902-2C8B-48B2-802D-798D1A03451F}" destId="{D66ACD7A-C557-44B1-B430-F31177933A83}" srcOrd="2" destOrd="0" presId="urn:microsoft.com/office/officeart/2005/8/layout/vList2"/>
    <dgm:cxn modelId="{0730AB45-02A2-48C5-A317-A28B2D9418BC}" type="presParOf" srcId="{A37CD902-2C8B-48B2-802D-798D1A03451F}" destId="{7F6C8138-DB2D-4843-A025-0A2B5356A5B7}" srcOrd="3" destOrd="0" presId="urn:microsoft.com/office/officeart/2005/8/layout/vList2"/>
    <dgm:cxn modelId="{6D00A31D-FBA2-4F8C-B989-22C1F8841754}" type="presParOf" srcId="{A37CD902-2C8B-48B2-802D-798D1A03451F}" destId="{5FDA3FC6-3A1F-4A3C-9E76-4A7337BD62FA}" srcOrd="4" destOrd="0" presId="urn:microsoft.com/office/officeart/2005/8/layout/vList2"/>
    <dgm:cxn modelId="{FAD8734C-B814-4E44-BA22-96DCA5424834}" type="presParOf" srcId="{A37CD902-2C8B-48B2-802D-798D1A03451F}" destId="{5066A6F3-E975-4057-BD33-9BADA4F23AF8}" srcOrd="5" destOrd="0" presId="urn:microsoft.com/office/officeart/2005/8/layout/vList2"/>
    <dgm:cxn modelId="{03F2D693-2065-4293-9437-61C474991BBE}" type="presParOf" srcId="{A37CD902-2C8B-48B2-802D-798D1A03451F}" destId="{BB00E36D-ACBD-426B-B4D4-420E6B5304B8}" srcOrd="6" destOrd="0" presId="urn:microsoft.com/office/officeart/2005/8/layout/vList2"/>
    <dgm:cxn modelId="{10E50A65-92C0-42DA-A7A5-0A5096822CE4}" type="presParOf" srcId="{A37CD902-2C8B-48B2-802D-798D1A03451F}" destId="{E57BE8C3-DB8E-41A5-B0B2-D35908A97D6E}" srcOrd="7" destOrd="0" presId="urn:microsoft.com/office/officeart/2005/8/layout/vList2"/>
    <dgm:cxn modelId="{D20025E8-279F-47C8-94B4-E97A03F72D35}" type="presParOf" srcId="{A37CD902-2C8B-48B2-802D-798D1A03451F}" destId="{6084EC2E-ADDD-4A9A-851C-25477777D68F}" srcOrd="8" destOrd="0" presId="urn:microsoft.com/office/officeart/2005/8/layout/vList2"/>
    <dgm:cxn modelId="{ED5C7585-872F-455A-B37F-15EC766F3D6C}" type="presParOf" srcId="{A37CD902-2C8B-48B2-802D-798D1A03451F}" destId="{EEE1243B-9778-4801-AFB8-C6ADC0487DA0}" srcOrd="9" destOrd="0" presId="urn:microsoft.com/office/officeart/2005/8/layout/vList2"/>
    <dgm:cxn modelId="{CB3199DC-F4F8-4A0E-B747-540D8593DF16}" type="presParOf" srcId="{A37CD902-2C8B-48B2-802D-798D1A03451F}" destId="{498D1097-0281-4BBC-9AEE-9C5D1B5EF4D5}" srcOrd="10" destOrd="0" presId="urn:microsoft.com/office/officeart/2005/8/layout/vList2"/>
    <dgm:cxn modelId="{316504F2-E721-45B7-8FC3-22FB0AA5B23D}" type="presParOf" srcId="{A37CD902-2C8B-48B2-802D-798D1A03451F}" destId="{793A8670-5F20-42BE-A6C0-F835D19843BC}" srcOrd="11" destOrd="0" presId="urn:microsoft.com/office/officeart/2005/8/layout/vList2"/>
    <dgm:cxn modelId="{5762933A-10C2-4EEA-ABE2-831DD38400FB}" type="presParOf" srcId="{A37CD902-2C8B-48B2-802D-798D1A03451F}" destId="{AE57A2BF-26A0-410A-86F2-A0854C80128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7528F-4ED4-4B55-8E17-1E3D284C1F12}"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ED664DF9-CA47-4B31-A640-B8F77859FB25}">
      <dgm:prSet/>
      <dgm:spPr/>
      <dgm:t>
        <a:bodyPr/>
        <a:lstStyle/>
        <a:p>
          <a:r>
            <a:rPr lang="en-GB"/>
            <a:t>Total number of Lambert calls: 767652</a:t>
          </a:r>
          <a:endParaRPr lang="en-US"/>
        </a:p>
      </dgm:t>
    </dgm:pt>
    <dgm:pt modelId="{5CCEB9FB-8C6D-4084-AF3C-092B3941B096}" type="parTrans" cxnId="{91FFB514-D325-4B01-AEF2-0337A7678D0C}">
      <dgm:prSet/>
      <dgm:spPr/>
      <dgm:t>
        <a:bodyPr/>
        <a:lstStyle/>
        <a:p>
          <a:endParaRPr lang="en-US"/>
        </a:p>
      </dgm:t>
    </dgm:pt>
    <dgm:pt modelId="{8DA37BE4-5662-43DF-8316-4D0A6DC80459}" type="sibTrans" cxnId="{91FFB514-D325-4B01-AEF2-0337A7678D0C}">
      <dgm:prSet/>
      <dgm:spPr/>
      <dgm:t>
        <a:bodyPr/>
        <a:lstStyle/>
        <a:p>
          <a:endParaRPr lang="en-US"/>
        </a:p>
      </dgm:t>
    </dgm:pt>
    <dgm:pt modelId="{DAEDAED9-0B8C-4B5B-A5F9-5687165C13D5}">
      <dgm:prSet/>
      <dgm:spPr/>
      <dgm:t>
        <a:bodyPr/>
        <a:lstStyle/>
        <a:p>
          <a:r>
            <a:rPr lang="en-GB"/>
            <a:t>Total number of solutions: 530</a:t>
          </a:r>
          <a:endParaRPr lang="en-US"/>
        </a:p>
      </dgm:t>
    </dgm:pt>
    <dgm:pt modelId="{4F3E12E9-93C1-47D1-82BD-F646048E2CD4}" type="parTrans" cxnId="{94750977-0238-4DAF-A807-B59844DD31FA}">
      <dgm:prSet/>
      <dgm:spPr/>
      <dgm:t>
        <a:bodyPr/>
        <a:lstStyle/>
        <a:p>
          <a:endParaRPr lang="en-US"/>
        </a:p>
      </dgm:t>
    </dgm:pt>
    <dgm:pt modelId="{62A6E219-6B0D-493B-A6C8-16E1C30C6DAF}" type="sibTrans" cxnId="{94750977-0238-4DAF-A807-B59844DD31FA}">
      <dgm:prSet/>
      <dgm:spPr/>
      <dgm:t>
        <a:bodyPr/>
        <a:lstStyle/>
        <a:p>
          <a:endParaRPr lang="en-US"/>
        </a:p>
      </dgm:t>
    </dgm:pt>
    <dgm:pt modelId="{3FDFBE5D-EC7E-4746-9DC3-BEAAC77EDD75}">
      <dgm:prSet/>
      <dgm:spPr/>
      <dgm:t>
        <a:bodyPr/>
        <a:lstStyle/>
        <a:p>
          <a:r>
            <a:rPr lang="en-GB"/>
            <a:t>Approx 1448.4 Lambert calls per solution</a:t>
          </a:r>
          <a:endParaRPr lang="en-US"/>
        </a:p>
      </dgm:t>
    </dgm:pt>
    <dgm:pt modelId="{878AB651-1F8A-4C99-BFD7-0D8F82BEC9CE}" type="parTrans" cxnId="{BD0577C1-BE8F-4C00-B0FD-2F40077913CA}">
      <dgm:prSet/>
      <dgm:spPr/>
      <dgm:t>
        <a:bodyPr/>
        <a:lstStyle/>
        <a:p>
          <a:endParaRPr lang="en-US"/>
        </a:p>
      </dgm:t>
    </dgm:pt>
    <dgm:pt modelId="{767E66AC-E2D2-4440-B102-E15966E4C235}" type="sibTrans" cxnId="{BD0577C1-BE8F-4C00-B0FD-2F40077913CA}">
      <dgm:prSet/>
      <dgm:spPr/>
      <dgm:t>
        <a:bodyPr/>
        <a:lstStyle/>
        <a:p>
          <a:endParaRPr lang="en-US"/>
        </a:p>
      </dgm:t>
    </dgm:pt>
    <dgm:pt modelId="{45A92B74-C9DD-4F46-B22C-DBFBB99C436C}">
      <dgm:prSet/>
      <dgm:spPr/>
      <dgm:t>
        <a:bodyPr/>
        <a:lstStyle/>
        <a:p>
          <a:r>
            <a:rPr lang="en-GB"/>
            <a:t>Flyby date range: 2037 SEP 30 23:58:51 to 2039 MAR 13 23:58:51</a:t>
          </a:r>
          <a:endParaRPr lang="en-US"/>
        </a:p>
      </dgm:t>
    </dgm:pt>
    <dgm:pt modelId="{D65725B6-39F9-49CD-95C9-CD95C3177019}" type="parTrans" cxnId="{D2AFB53C-CCB4-4B54-9EBC-2D59BBF6BB2E}">
      <dgm:prSet/>
      <dgm:spPr/>
      <dgm:t>
        <a:bodyPr/>
        <a:lstStyle/>
        <a:p>
          <a:endParaRPr lang="en-US"/>
        </a:p>
      </dgm:t>
    </dgm:pt>
    <dgm:pt modelId="{038D6DF5-2CB8-4347-87CB-2A28B85E7C00}" type="sibTrans" cxnId="{D2AFB53C-CCB4-4B54-9EBC-2D59BBF6BB2E}">
      <dgm:prSet/>
      <dgm:spPr/>
      <dgm:t>
        <a:bodyPr/>
        <a:lstStyle/>
        <a:p>
          <a:endParaRPr lang="en-US"/>
        </a:p>
      </dgm:t>
    </dgm:pt>
    <dgm:pt modelId="{5A89719B-78D8-4E54-B116-D00ECC0DD5CA}">
      <dgm:prSet/>
      <dgm:spPr/>
      <dgm:t>
        <a:bodyPr/>
        <a:lstStyle/>
        <a:p>
          <a:r>
            <a:rPr lang="en-GB"/>
            <a:t>Arrival date range: 2039 APR 04 23:58:51 to 2041 NOV 05 23:58:51</a:t>
          </a:r>
          <a:endParaRPr lang="en-US"/>
        </a:p>
      </dgm:t>
    </dgm:pt>
    <dgm:pt modelId="{1EBB119E-54A9-4900-995B-A33AD4BBFFE9}" type="parTrans" cxnId="{573BAD55-2212-4006-AEA3-4F481206520E}">
      <dgm:prSet/>
      <dgm:spPr/>
      <dgm:t>
        <a:bodyPr/>
        <a:lstStyle/>
        <a:p>
          <a:endParaRPr lang="en-US"/>
        </a:p>
      </dgm:t>
    </dgm:pt>
    <dgm:pt modelId="{F45A6394-FAA2-4ED5-9304-92A319C7E93B}" type="sibTrans" cxnId="{573BAD55-2212-4006-AEA3-4F481206520E}">
      <dgm:prSet/>
      <dgm:spPr/>
      <dgm:t>
        <a:bodyPr/>
        <a:lstStyle/>
        <a:p>
          <a:endParaRPr lang="en-US"/>
        </a:p>
      </dgm:t>
    </dgm:pt>
    <dgm:pt modelId="{CEDE0544-5874-404C-BF69-EB5DF81702E3}" type="pres">
      <dgm:prSet presAssocID="{D477528F-4ED4-4B55-8E17-1E3D284C1F12}" presName="linear" presStyleCnt="0">
        <dgm:presLayoutVars>
          <dgm:animLvl val="lvl"/>
          <dgm:resizeHandles val="exact"/>
        </dgm:presLayoutVars>
      </dgm:prSet>
      <dgm:spPr/>
    </dgm:pt>
    <dgm:pt modelId="{767D6634-769F-4D07-8E81-656057B4B92E}" type="pres">
      <dgm:prSet presAssocID="{ED664DF9-CA47-4B31-A640-B8F77859FB25}" presName="parentText" presStyleLbl="node1" presStyleIdx="0" presStyleCnt="5">
        <dgm:presLayoutVars>
          <dgm:chMax val="0"/>
          <dgm:bulletEnabled val="1"/>
        </dgm:presLayoutVars>
      </dgm:prSet>
      <dgm:spPr/>
    </dgm:pt>
    <dgm:pt modelId="{A89D8448-776C-4127-9A6C-783CC6691823}" type="pres">
      <dgm:prSet presAssocID="{8DA37BE4-5662-43DF-8316-4D0A6DC80459}" presName="spacer" presStyleCnt="0"/>
      <dgm:spPr/>
    </dgm:pt>
    <dgm:pt modelId="{7013592F-A5D2-49C2-9D34-4F01EACC2502}" type="pres">
      <dgm:prSet presAssocID="{DAEDAED9-0B8C-4B5B-A5F9-5687165C13D5}" presName="parentText" presStyleLbl="node1" presStyleIdx="1" presStyleCnt="5">
        <dgm:presLayoutVars>
          <dgm:chMax val="0"/>
          <dgm:bulletEnabled val="1"/>
        </dgm:presLayoutVars>
      </dgm:prSet>
      <dgm:spPr/>
    </dgm:pt>
    <dgm:pt modelId="{D6CF5D4A-A7AF-44D2-82FD-E071C39A9E9E}" type="pres">
      <dgm:prSet presAssocID="{62A6E219-6B0D-493B-A6C8-16E1C30C6DAF}" presName="spacer" presStyleCnt="0"/>
      <dgm:spPr/>
    </dgm:pt>
    <dgm:pt modelId="{5D1789D9-D210-4256-BA57-3D85DEB4D0A6}" type="pres">
      <dgm:prSet presAssocID="{3FDFBE5D-EC7E-4746-9DC3-BEAAC77EDD75}" presName="parentText" presStyleLbl="node1" presStyleIdx="2" presStyleCnt="5">
        <dgm:presLayoutVars>
          <dgm:chMax val="0"/>
          <dgm:bulletEnabled val="1"/>
        </dgm:presLayoutVars>
      </dgm:prSet>
      <dgm:spPr/>
    </dgm:pt>
    <dgm:pt modelId="{430B0A41-AC92-4EFA-B2DE-443909F4F799}" type="pres">
      <dgm:prSet presAssocID="{767E66AC-E2D2-4440-B102-E15966E4C235}" presName="spacer" presStyleCnt="0"/>
      <dgm:spPr/>
    </dgm:pt>
    <dgm:pt modelId="{6AFEDB53-368F-4A62-A121-9C18D0CBF7DF}" type="pres">
      <dgm:prSet presAssocID="{45A92B74-C9DD-4F46-B22C-DBFBB99C436C}" presName="parentText" presStyleLbl="node1" presStyleIdx="3" presStyleCnt="5">
        <dgm:presLayoutVars>
          <dgm:chMax val="0"/>
          <dgm:bulletEnabled val="1"/>
        </dgm:presLayoutVars>
      </dgm:prSet>
      <dgm:spPr/>
    </dgm:pt>
    <dgm:pt modelId="{5CB2539C-04C7-482B-9FEA-DB8FA8319888}" type="pres">
      <dgm:prSet presAssocID="{038D6DF5-2CB8-4347-87CB-2A28B85E7C00}" presName="spacer" presStyleCnt="0"/>
      <dgm:spPr/>
    </dgm:pt>
    <dgm:pt modelId="{60501917-FB36-4D2F-BB2A-82752740A76F}" type="pres">
      <dgm:prSet presAssocID="{5A89719B-78D8-4E54-B116-D00ECC0DD5CA}" presName="parentText" presStyleLbl="node1" presStyleIdx="4" presStyleCnt="5">
        <dgm:presLayoutVars>
          <dgm:chMax val="0"/>
          <dgm:bulletEnabled val="1"/>
        </dgm:presLayoutVars>
      </dgm:prSet>
      <dgm:spPr/>
    </dgm:pt>
  </dgm:ptLst>
  <dgm:cxnLst>
    <dgm:cxn modelId="{91FFB514-D325-4B01-AEF2-0337A7678D0C}" srcId="{D477528F-4ED4-4B55-8E17-1E3D284C1F12}" destId="{ED664DF9-CA47-4B31-A640-B8F77859FB25}" srcOrd="0" destOrd="0" parTransId="{5CCEB9FB-8C6D-4084-AF3C-092B3941B096}" sibTransId="{8DA37BE4-5662-43DF-8316-4D0A6DC80459}"/>
    <dgm:cxn modelId="{D2AFB53C-CCB4-4B54-9EBC-2D59BBF6BB2E}" srcId="{D477528F-4ED4-4B55-8E17-1E3D284C1F12}" destId="{45A92B74-C9DD-4F46-B22C-DBFBB99C436C}" srcOrd="3" destOrd="0" parTransId="{D65725B6-39F9-49CD-95C9-CD95C3177019}" sibTransId="{038D6DF5-2CB8-4347-87CB-2A28B85E7C00}"/>
    <dgm:cxn modelId="{ED6E025F-23DB-4CA8-9461-AA3CD5E54C49}" type="presOf" srcId="{DAEDAED9-0B8C-4B5B-A5F9-5687165C13D5}" destId="{7013592F-A5D2-49C2-9D34-4F01EACC2502}" srcOrd="0" destOrd="0" presId="urn:microsoft.com/office/officeart/2005/8/layout/vList2"/>
    <dgm:cxn modelId="{573BAD55-2212-4006-AEA3-4F481206520E}" srcId="{D477528F-4ED4-4B55-8E17-1E3D284C1F12}" destId="{5A89719B-78D8-4E54-B116-D00ECC0DD5CA}" srcOrd="4" destOrd="0" parTransId="{1EBB119E-54A9-4900-995B-A33AD4BBFFE9}" sibTransId="{F45A6394-FAA2-4ED5-9304-92A319C7E93B}"/>
    <dgm:cxn modelId="{94750977-0238-4DAF-A807-B59844DD31FA}" srcId="{D477528F-4ED4-4B55-8E17-1E3D284C1F12}" destId="{DAEDAED9-0B8C-4B5B-A5F9-5687165C13D5}" srcOrd="1" destOrd="0" parTransId="{4F3E12E9-93C1-47D1-82BD-F646048E2CD4}" sibTransId="{62A6E219-6B0D-493B-A6C8-16E1C30C6DAF}"/>
    <dgm:cxn modelId="{8DFD2B59-6BDE-494A-9CE8-BC81034370B4}" type="presOf" srcId="{D477528F-4ED4-4B55-8E17-1E3D284C1F12}" destId="{CEDE0544-5874-404C-BF69-EB5DF81702E3}" srcOrd="0" destOrd="0" presId="urn:microsoft.com/office/officeart/2005/8/layout/vList2"/>
    <dgm:cxn modelId="{ADC59388-C27C-4A71-9662-E80C6C9067F5}" type="presOf" srcId="{5A89719B-78D8-4E54-B116-D00ECC0DD5CA}" destId="{60501917-FB36-4D2F-BB2A-82752740A76F}" srcOrd="0" destOrd="0" presId="urn:microsoft.com/office/officeart/2005/8/layout/vList2"/>
    <dgm:cxn modelId="{BD0577C1-BE8F-4C00-B0FD-2F40077913CA}" srcId="{D477528F-4ED4-4B55-8E17-1E3D284C1F12}" destId="{3FDFBE5D-EC7E-4746-9DC3-BEAAC77EDD75}" srcOrd="2" destOrd="0" parTransId="{878AB651-1F8A-4C99-BFD7-0D8F82BEC9CE}" sibTransId="{767E66AC-E2D2-4440-B102-E15966E4C235}"/>
    <dgm:cxn modelId="{1CDC45D1-4339-4AD0-B779-EEECBA383C95}" type="presOf" srcId="{3FDFBE5D-EC7E-4746-9DC3-BEAAC77EDD75}" destId="{5D1789D9-D210-4256-BA57-3D85DEB4D0A6}" srcOrd="0" destOrd="0" presId="urn:microsoft.com/office/officeart/2005/8/layout/vList2"/>
    <dgm:cxn modelId="{988255FA-F7A0-48B4-8E62-5669F2010399}" type="presOf" srcId="{ED664DF9-CA47-4B31-A640-B8F77859FB25}" destId="{767D6634-769F-4D07-8E81-656057B4B92E}" srcOrd="0" destOrd="0" presId="urn:microsoft.com/office/officeart/2005/8/layout/vList2"/>
    <dgm:cxn modelId="{566C55FD-8BF6-40E3-AAC8-FE29D5FC87C2}" type="presOf" srcId="{45A92B74-C9DD-4F46-B22C-DBFBB99C436C}" destId="{6AFEDB53-368F-4A62-A121-9C18D0CBF7DF}" srcOrd="0" destOrd="0" presId="urn:microsoft.com/office/officeart/2005/8/layout/vList2"/>
    <dgm:cxn modelId="{34BF07CC-28BA-42FA-BCD3-7A344743259E}" type="presParOf" srcId="{CEDE0544-5874-404C-BF69-EB5DF81702E3}" destId="{767D6634-769F-4D07-8E81-656057B4B92E}" srcOrd="0" destOrd="0" presId="urn:microsoft.com/office/officeart/2005/8/layout/vList2"/>
    <dgm:cxn modelId="{CF822BC4-547A-4B08-98BD-350A066A22EB}" type="presParOf" srcId="{CEDE0544-5874-404C-BF69-EB5DF81702E3}" destId="{A89D8448-776C-4127-9A6C-783CC6691823}" srcOrd="1" destOrd="0" presId="urn:microsoft.com/office/officeart/2005/8/layout/vList2"/>
    <dgm:cxn modelId="{232B2262-64DF-4DE8-B27C-9A4FE31A3672}" type="presParOf" srcId="{CEDE0544-5874-404C-BF69-EB5DF81702E3}" destId="{7013592F-A5D2-49C2-9D34-4F01EACC2502}" srcOrd="2" destOrd="0" presId="urn:microsoft.com/office/officeart/2005/8/layout/vList2"/>
    <dgm:cxn modelId="{15DE8C8D-6751-4536-9DB0-BC1BF383545B}" type="presParOf" srcId="{CEDE0544-5874-404C-BF69-EB5DF81702E3}" destId="{D6CF5D4A-A7AF-44D2-82FD-E071C39A9E9E}" srcOrd="3" destOrd="0" presId="urn:microsoft.com/office/officeart/2005/8/layout/vList2"/>
    <dgm:cxn modelId="{3B8689AA-7927-47F5-A0D7-DD5A4F2D2BC8}" type="presParOf" srcId="{CEDE0544-5874-404C-BF69-EB5DF81702E3}" destId="{5D1789D9-D210-4256-BA57-3D85DEB4D0A6}" srcOrd="4" destOrd="0" presId="urn:microsoft.com/office/officeart/2005/8/layout/vList2"/>
    <dgm:cxn modelId="{2CB3BE58-7DE4-4ABE-B65F-EB58B51455C1}" type="presParOf" srcId="{CEDE0544-5874-404C-BF69-EB5DF81702E3}" destId="{430B0A41-AC92-4EFA-B2DE-443909F4F799}" srcOrd="5" destOrd="0" presId="urn:microsoft.com/office/officeart/2005/8/layout/vList2"/>
    <dgm:cxn modelId="{4A1C2578-ADA3-41AD-9852-82D47D9B0934}" type="presParOf" srcId="{CEDE0544-5874-404C-BF69-EB5DF81702E3}" destId="{6AFEDB53-368F-4A62-A121-9C18D0CBF7DF}" srcOrd="6" destOrd="0" presId="urn:microsoft.com/office/officeart/2005/8/layout/vList2"/>
    <dgm:cxn modelId="{B93870E1-0EB9-4BBB-BDF8-AE3A7CA914FF}" type="presParOf" srcId="{CEDE0544-5874-404C-BF69-EB5DF81702E3}" destId="{5CB2539C-04C7-482B-9FEA-DB8FA8319888}" srcOrd="7" destOrd="0" presId="urn:microsoft.com/office/officeart/2005/8/layout/vList2"/>
    <dgm:cxn modelId="{6CEF3F9A-FCC0-4F20-ABFF-43A4C61D390C}" type="presParOf" srcId="{CEDE0544-5874-404C-BF69-EB5DF81702E3}" destId="{60501917-FB36-4D2F-BB2A-82752740A76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E0CBE-DC22-49EF-8A2F-B324CD0CBF3A}">
      <dsp:nvSpPr>
        <dsp:cNvPr id="0" name=""/>
        <dsp:cNvSpPr/>
      </dsp:nvSpPr>
      <dsp:spPr>
        <a:xfrm>
          <a:off x="0" y="138743"/>
          <a:ext cx="1051560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ET_J: 1231145109.18405</a:t>
          </a:r>
          <a:endParaRPr lang="en-US" sz="2200" kern="1200"/>
        </a:p>
      </dsp:txBody>
      <dsp:txXfrm>
        <a:off x="25759" y="164502"/>
        <a:ext cx="10464082" cy="476152"/>
      </dsp:txXfrm>
    </dsp:sp>
    <dsp:sp modelId="{D66ACD7A-C557-44B1-B430-F31177933A83}">
      <dsp:nvSpPr>
        <dsp:cNvPr id="0" name=""/>
        <dsp:cNvSpPr/>
      </dsp:nvSpPr>
      <dsp:spPr>
        <a:xfrm>
          <a:off x="0" y="729773"/>
          <a:ext cx="10515600" cy="527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ET_S: 1317287349.18235</a:t>
          </a:r>
          <a:endParaRPr lang="en-US" sz="2200" kern="1200"/>
        </a:p>
      </dsp:txBody>
      <dsp:txXfrm>
        <a:off x="25759" y="755532"/>
        <a:ext cx="10464082" cy="476152"/>
      </dsp:txXfrm>
    </dsp:sp>
    <dsp:sp modelId="{5FDA3FC6-3A1F-4A3C-9E76-4A7337BD62FA}">
      <dsp:nvSpPr>
        <dsp:cNvPr id="0" name=""/>
        <dsp:cNvSpPr/>
      </dsp:nvSpPr>
      <dsp:spPr>
        <a:xfrm>
          <a:off x="0" y="1320804"/>
          <a:ext cx="10515600" cy="5276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Turn angle: 2.18508513087382 rad</a:t>
          </a:r>
          <a:endParaRPr lang="en-US" sz="2200" kern="1200"/>
        </a:p>
      </dsp:txBody>
      <dsp:txXfrm>
        <a:off x="25759" y="1346563"/>
        <a:ext cx="10464082" cy="476152"/>
      </dsp:txXfrm>
    </dsp:sp>
    <dsp:sp modelId="{BB00E36D-ACBD-426B-B4D4-420E6B5304B8}">
      <dsp:nvSpPr>
        <dsp:cNvPr id="0" name=""/>
        <dsp:cNvSpPr/>
      </dsp:nvSpPr>
      <dsp:spPr>
        <a:xfrm>
          <a:off x="0" y="1911834"/>
          <a:ext cx="10515600"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Flyby altitude: 391177.910076721 km</a:t>
          </a:r>
          <a:endParaRPr lang="en-US" sz="2200" kern="1200"/>
        </a:p>
      </dsp:txBody>
      <dsp:txXfrm>
        <a:off x="25759" y="1937593"/>
        <a:ext cx="10464082" cy="476152"/>
      </dsp:txXfrm>
    </dsp:sp>
    <dsp:sp modelId="{6084EC2E-ADDD-4A9A-851C-25477777D68F}">
      <dsp:nvSpPr>
        <dsp:cNvPr id="0" name=""/>
        <dsp:cNvSpPr/>
      </dsp:nvSpPr>
      <dsp:spPr>
        <a:xfrm>
          <a:off x="0" y="2502864"/>
          <a:ext cx="10515600" cy="52767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Final s/c position: [-1306119904.60811; -639446477.360583; 63088993.7114965]</a:t>
          </a:r>
          <a:endParaRPr lang="en-US" sz="2200" kern="1200"/>
        </a:p>
      </dsp:txBody>
      <dsp:txXfrm>
        <a:off x="25759" y="2528623"/>
        <a:ext cx="10464082" cy="476152"/>
      </dsp:txXfrm>
    </dsp:sp>
    <dsp:sp modelId="{498D1097-0281-4BBC-9AEE-9C5D1B5EF4D5}">
      <dsp:nvSpPr>
        <dsp:cNvPr id="0" name=""/>
        <dsp:cNvSpPr/>
      </dsp:nvSpPr>
      <dsp:spPr>
        <a:xfrm>
          <a:off x="0" y="3093894"/>
          <a:ext cx="1051560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Final s/c velocity: [-3.75319148577208; -12.5441384798416; 0.430517334130783]</a:t>
          </a:r>
          <a:endParaRPr lang="en-US" sz="2200" kern="1200"/>
        </a:p>
      </dsp:txBody>
      <dsp:txXfrm>
        <a:off x="25759" y="3119653"/>
        <a:ext cx="10464082" cy="476152"/>
      </dsp:txXfrm>
    </dsp:sp>
    <dsp:sp modelId="{AE57A2BF-26A0-410A-86F2-A0854C801285}">
      <dsp:nvSpPr>
        <dsp:cNvPr id="0" name=""/>
        <dsp:cNvSpPr/>
      </dsp:nvSpPr>
      <dsp:spPr>
        <a:xfrm>
          <a:off x="0" y="3684924"/>
          <a:ext cx="10515600" cy="527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Arrival V infinity vector: [-7.48919935288359; -3.84027486889454; 0.428378600046949]</a:t>
          </a:r>
          <a:endParaRPr lang="en-US" sz="2200" kern="1200"/>
        </a:p>
      </dsp:txBody>
      <dsp:txXfrm>
        <a:off x="25759" y="3710683"/>
        <a:ext cx="1046408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D6634-769F-4D07-8E81-656057B4B92E}">
      <dsp:nvSpPr>
        <dsp:cNvPr id="0" name=""/>
        <dsp:cNvSpPr/>
      </dsp:nvSpPr>
      <dsp:spPr>
        <a:xfrm>
          <a:off x="0" y="269716"/>
          <a:ext cx="10515600" cy="69556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Total number of Lambert calls: 767652</a:t>
          </a:r>
          <a:endParaRPr lang="en-US" sz="2900" kern="1200"/>
        </a:p>
      </dsp:txBody>
      <dsp:txXfrm>
        <a:off x="33955" y="303671"/>
        <a:ext cx="10447690" cy="627655"/>
      </dsp:txXfrm>
    </dsp:sp>
    <dsp:sp modelId="{7013592F-A5D2-49C2-9D34-4F01EACC2502}">
      <dsp:nvSpPr>
        <dsp:cNvPr id="0" name=""/>
        <dsp:cNvSpPr/>
      </dsp:nvSpPr>
      <dsp:spPr>
        <a:xfrm>
          <a:off x="0" y="1048801"/>
          <a:ext cx="10515600" cy="695565"/>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Total number of solutions: 530</a:t>
          </a:r>
          <a:endParaRPr lang="en-US" sz="2900" kern="1200"/>
        </a:p>
      </dsp:txBody>
      <dsp:txXfrm>
        <a:off x="33955" y="1082756"/>
        <a:ext cx="10447690" cy="627655"/>
      </dsp:txXfrm>
    </dsp:sp>
    <dsp:sp modelId="{5D1789D9-D210-4256-BA57-3D85DEB4D0A6}">
      <dsp:nvSpPr>
        <dsp:cNvPr id="0" name=""/>
        <dsp:cNvSpPr/>
      </dsp:nvSpPr>
      <dsp:spPr>
        <a:xfrm>
          <a:off x="0" y="1827886"/>
          <a:ext cx="10515600" cy="695565"/>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Approx 1448.4 Lambert calls per solution</a:t>
          </a:r>
          <a:endParaRPr lang="en-US" sz="2900" kern="1200"/>
        </a:p>
      </dsp:txBody>
      <dsp:txXfrm>
        <a:off x="33955" y="1861841"/>
        <a:ext cx="10447690" cy="627655"/>
      </dsp:txXfrm>
    </dsp:sp>
    <dsp:sp modelId="{6AFEDB53-368F-4A62-A121-9C18D0CBF7DF}">
      <dsp:nvSpPr>
        <dsp:cNvPr id="0" name=""/>
        <dsp:cNvSpPr/>
      </dsp:nvSpPr>
      <dsp:spPr>
        <a:xfrm>
          <a:off x="0" y="2606971"/>
          <a:ext cx="10515600" cy="695565"/>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Flyby date range: 2037 SEP 30 23:58:51 to 2039 MAR 13 23:58:51</a:t>
          </a:r>
          <a:endParaRPr lang="en-US" sz="2900" kern="1200"/>
        </a:p>
      </dsp:txBody>
      <dsp:txXfrm>
        <a:off x="33955" y="2640926"/>
        <a:ext cx="10447690" cy="627655"/>
      </dsp:txXfrm>
    </dsp:sp>
    <dsp:sp modelId="{60501917-FB36-4D2F-BB2A-82752740A76F}">
      <dsp:nvSpPr>
        <dsp:cNvPr id="0" name=""/>
        <dsp:cNvSpPr/>
      </dsp:nvSpPr>
      <dsp:spPr>
        <a:xfrm>
          <a:off x="0" y="3386056"/>
          <a:ext cx="10515600" cy="695565"/>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Arrival date range: 2039 APR 04 23:58:51 to 2041 NOV 05 23:58:51</a:t>
          </a:r>
          <a:endParaRPr lang="en-US" sz="2900" kern="1200"/>
        </a:p>
      </dsp:txBody>
      <dsp:txXfrm>
        <a:off x="33955" y="3420011"/>
        <a:ext cx="1044769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40EF-7F18-0530-16E4-DC5F39236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D900AA-4592-56B2-0221-2D7F141E7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D4380F-0F63-A08B-656B-967F4D534646}"/>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2C0B6BDD-147E-F4D6-0A15-5AAF922755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58B69D-1C3C-0AB4-6619-E73E60DA9480}"/>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328449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1DE5-F884-7653-A4D4-7BFC74A183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54BE42-B79A-CE83-F52B-B16CF515A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9325D-2AC1-E224-93AA-2C99868CD391}"/>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7B116D61-4B73-BF30-269E-0273870E3E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5C97E6-CD8F-0AC1-21C4-2D603A475C07}"/>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313680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79348-1BA4-7D8C-2003-CC6A426D2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41621E-0177-5B7F-08D0-0E265C2F7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073E11-08E7-0C5A-5F81-1B08DDEBA616}"/>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6A6808B4-11CB-E85A-255A-D158A957C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D9B26-110A-7C7B-0CA7-10A9ABBF97BE}"/>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189848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6D32-80C1-100F-A4A3-D6F75D94BA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822F0A-4437-8783-D925-2FFD71ADE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1512E2-419E-712F-E856-6427E59F4D9C}"/>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E1BC2EF1-A215-B50D-2578-610284CDFB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827F47-7087-F09D-DAD9-39CD2B4D3935}"/>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127248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EFC5-CDF8-6E28-9BB4-F5C66A036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76E4C2-1D8B-2D42-EDE6-DC6F9F22C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4517E-DB1F-58C0-480A-DF36465D0370}"/>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1EBE1858-F0B0-6717-4C21-265E522D52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035F08-7060-B412-6787-770C06F6EE48}"/>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277047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67AA-B73D-B566-2E44-0BE3DC3C70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9FC8AA-6379-0E63-878F-8C53388B5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3CB24F-6712-DCA8-E33F-BA211E2CC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300F3C-B963-32E9-95A3-3A9AD32179DE}"/>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6" name="Footer Placeholder 5">
            <a:extLst>
              <a:ext uri="{FF2B5EF4-FFF2-40B4-BE49-F238E27FC236}">
                <a16:creationId xmlns:a16="http://schemas.microsoft.com/office/drawing/2014/main" id="{7B22C366-5834-6428-5A28-D3A98439A8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A21BF-7F91-D6E9-20D2-48EE6F3932B7}"/>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266919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95B9-21DB-5578-A10D-C0054DA276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34AB1C-3AF7-93CA-21CF-DF05891FC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F00A7-EE1F-BDF8-049E-7D190996C9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5E7BEE-C855-5E0D-A7D6-AB605507E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61682-9362-DC7E-761F-F3B2BDF5F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C99E11-A154-27AC-2F12-BC4D42D31C02}"/>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8" name="Footer Placeholder 7">
            <a:extLst>
              <a:ext uri="{FF2B5EF4-FFF2-40B4-BE49-F238E27FC236}">
                <a16:creationId xmlns:a16="http://schemas.microsoft.com/office/drawing/2014/main" id="{9CBFE20D-9089-D159-097B-4C62F225C9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F78DE0-3678-A5B9-331E-C2BAE80D2F0B}"/>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236314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177A-3B8E-2366-4DAF-47E8DE178B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EC3723-D2BC-9BD9-62A8-15BAAA517924}"/>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4" name="Footer Placeholder 3">
            <a:extLst>
              <a:ext uri="{FF2B5EF4-FFF2-40B4-BE49-F238E27FC236}">
                <a16:creationId xmlns:a16="http://schemas.microsoft.com/office/drawing/2014/main" id="{97CE30FF-B726-00C6-8398-C8EAFB0A50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6E16D2-AE08-CC8A-E478-F70E3CF2001F}"/>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129200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85CB6-C53E-E8A4-B63D-AE59787CE94F}"/>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3" name="Footer Placeholder 2">
            <a:extLst>
              <a:ext uri="{FF2B5EF4-FFF2-40B4-BE49-F238E27FC236}">
                <a16:creationId xmlns:a16="http://schemas.microsoft.com/office/drawing/2014/main" id="{E612DAC5-5825-7AB3-ADF5-D126C856B11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45D589-89FB-2B5F-9DA9-6825500CF1B0}"/>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425165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FBB4-BA1C-C0CA-10ED-F95F5C78E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5248CB-FFA2-6410-9B42-6358BC29F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05C51C-9CA5-7FDB-616F-230D09B60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1C577-7FA5-3F55-0239-E26721221B97}"/>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6" name="Footer Placeholder 5">
            <a:extLst>
              <a:ext uri="{FF2B5EF4-FFF2-40B4-BE49-F238E27FC236}">
                <a16:creationId xmlns:a16="http://schemas.microsoft.com/office/drawing/2014/main" id="{E0179272-4CC9-C22A-AA07-A09E8C3098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A4663E-89D6-9D86-FF23-7045EA2A1BE2}"/>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271333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0747-942D-F27F-F313-F301A8025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9A2C56-CB3D-99BB-7751-C1F76B22B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0A1DFE-7A6E-4A0C-89BF-F6FA9C7F2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00776-64DD-947A-EBB7-2B141D8B01FA}"/>
              </a:ext>
            </a:extLst>
          </p:cNvPr>
          <p:cNvSpPr>
            <a:spLocks noGrp="1"/>
          </p:cNvSpPr>
          <p:nvPr>
            <p:ph type="dt" sz="half" idx="10"/>
          </p:nvPr>
        </p:nvSpPr>
        <p:spPr/>
        <p:txBody>
          <a:bodyPr/>
          <a:lstStyle/>
          <a:p>
            <a:fld id="{05A1DA03-F88C-4609-9A01-8ED1DFF35448}" type="datetimeFigureOut">
              <a:rPr lang="en-GB" smtClean="0"/>
              <a:t>31/03/2023</a:t>
            </a:fld>
            <a:endParaRPr lang="en-GB"/>
          </a:p>
        </p:txBody>
      </p:sp>
      <p:sp>
        <p:nvSpPr>
          <p:cNvPr id="6" name="Footer Placeholder 5">
            <a:extLst>
              <a:ext uri="{FF2B5EF4-FFF2-40B4-BE49-F238E27FC236}">
                <a16:creationId xmlns:a16="http://schemas.microsoft.com/office/drawing/2014/main" id="{CF7AE9D3-CB3D-7939-95C4-69810BD959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6C97EE-5832-ED6D-DEBE-270C93CE50BF}"/>
              </a:ext>
            </a:extLst>
          </p:cNvPr>
          <p:cNvSpPr>
            <a:spLocks noGrp="1"/>
          </p:cNvSpPr>
          <p:nvPr>
            <p:ph type="sldNum" sz="quarter" idx="12"/>
          </p:nvPr>
        </p:nvSpPr>
        <p:spPr/>
        <p:txBody>
          <a:bodyPr/>
          <a:lstStyle/>
          <a:p>
            <a:fld id="{04BD48B6-01A0-428C-A9FB-9B29D85437E2}" type="slidenum">
              <a:rPr lang="en-GB" smtClean="0"/>
              <a:t>‹#›</a:t>
            </a:fld>
            <a:endParaRPr lang="en-GB"/>
          </a:p>
        </p:txBody>
      </p:sp>
    </p:spTree>
    <p:extLst>
      <p:ext uri="{BB962C8B-B14F-4D97-AF65-F5344CB8AC3E}">
        <p14:creationId xmlns:p14="http://schemas.microsoft.com/office/powerpoint/2010/main" val="206733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10721-2899-5B43-9F36-9277768A4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501F39-D7E3-A53B-D8AA-B78D94947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B3073-858B-B984-777C-B6AAB906F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1DA03-F88C-4609-9A01-8ED1DFF35448}" type="datetimeFigureOut">
              <a:rPr lang="en-GB" smtClean="0"/>
              <a:t>31/03/2023</a:t>
            </a:fld>
            <a:endParaRPr lang="en-GB"/>
          </a:p>
        </p:txBody>
      </p:sp>
      <p:sp>
        <p:nvSpPr>
          <p:cNvPr id="5" name="Footer Placeholder 4">
            <a:extLst>
              <a:ext uri="{FF2B5EF4-FFF2-40B4-BE49-F238E27FC236}">
                <a16:creationId xmlns:a16="http://schemas.microsoft.com/office/drawing/2014/main" id="{9694F812-6CD6-1714-39FD-86C04F7C1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4044F71-61AB-FF6C-7EF2-54456672F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D48B6-01A0-428C-A9FB-9B29D85437E2}" type="slidenum">
              <a:rPr lang="en-GB" smtClean="0"/>
              <a:t>‹#›</a:t>
            </a:fld>
            <a:endParaRPr lang="en-GB"/>
          </a:p>
        </p:txBody>
      </p:sp>
    </p:spTree>
    <p:extLst>
      <p:ext uri="{BB962C8B-B14F-4D97-AF65-F5344CB8AC3E}">
        <p14:creationId xmlns:p14="http://schemas.microsoft.com/office/powerpoint/2010/main" val="1559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CD3EA1-D578-2309-FBD4-512DC07614DD}"/>
              </a:ext>
            </a:extLst>
          </p:cNvPr>
          <p:cNvPicPr>
            <a:picLocks noChangeAspect="1"/>
          </p:cNvPicPr>
          <p:nvPr/>
        </p:nvPicPr>
        <p:blipFill rotWithShape="1">
          <a:blip r:embed="rId2">
            <a:duotone>
              <a:prstClr val="black"/>
              <a:schemeClr val="tx2">
                <a:tint val="45000"/>
                <a:satMod val="400000"/>
              </a:schemeClr>
            </a:duotone>
            <a:alphaModFix amt="25000"/>
          </a:blip>
          <a:srcRect t="4769" b="7683"/>
          <a:stretch/>
        </p:blipFill>
        <p:spPr>
          <a:xfrm>
            <a:off x="20" y="1"/>
            <a:ext cx="12191980" cy="6857999"/>
          </a:xfrm>
          <a:prstGeom prst="rect">
            <a:avLst/>
          </a:prstGeom>
        </p:spPr>
      </p:pic>
      <p:sp>
        <p:nvSpPr>
          <p:cNvPr id="2" name="Title 1">
            <a:extLst>
              <a:ext uri="{FF2B5EF4-FFF2-40B4-BE49-F238E27FC236}">
                <a16:creationId xmlns:a16="http://schemas.microsoft.com/office/drawing/2014/main" id="{234D9CDD-B9A4-7A94-DA25-9C722E0411BA}"/>
              </a:ext>
            </a:extLst>
          </p:cNvPr>
          <p:cNvSpPr>
            <a:spLocks noGrp="1"/>
          </p:cNvSpPr>
          <p:nvPr>
            <p:ph type="ctrTitle"/>
          </p:nvPr>
        </p:nvSpPr>
        <p:spPr>
          <a:xfrm>
            <a:off x="1524000" y="1122363"/>
            <a:ext cx="9144000" cy="2777852"/>
          </a:xfrm>
        </p:spPr>
        <p:txBody>
          <a:bodyPr>
            <a:normAutofit/>
          </a:bodyPr>
          <a:lstStyle/>
          <a:p>
            <a:r>
              <a:rPr lang="en-GB"/>
              <a:t>Applied Orbital Mechanics: Project 1</a:t>
            </a:r>
          </a:p>
        </p:txBody>
      </p:sp>
      <p:sp>
        <p:nvSpPr>
          <p:cNvPr id="3" name="Subtitle 2">
            <a:extLst>
              <a:ext uri="{FF2B5EF4-FFF2-40B4-BE49-F238E27FC236}">
                <a16:creationId xmlns:a16="http://schemas.microsoft.com/office/drawing/2014/main" id="{9DAD54D5-715E-0A90-CC8B-9977650102C6}"/>
              </a:ext>
            </a:extLst>
          </p:cNvPr>
          <p:cNvSpPr>
            <a:spLocks noGrp="1"/>
          </p:cNvSpPr>
          <p:nvPr>
            <p:ph type="subTitle" idx="1"/>
          </p:nvPr>
        </p:nvSpPr>
        <p:spPr>
          <a:xfrm>
            <a:off x="1524000" y="4036740"/>
            <a:ext cx="9144000" cy="1221059"/>
          </a:xfrm>
        </p:spPr>
        <p:txBody>
          <a:bodyPr>
            <a:normAutofit/>
          </a:bodyPr>
          <a:lstStyle/>
          <a:p>
            <a:r>
              <a:rPr lang="en-GB"/>
              <a:t>Victor Branea </a:t>
            </a:r>
          </a:p>
          <a:p>
            <a:r>
              <a:rPr lang="en-GB"/>
              <a:t>vb8773</a:t>
            </a:r>
          </a:p>
        </p:txBody>
      </p:sp>
    </p:spTree>
    <p:extLst>
      <p:ext uri="{BB962C8B-B14F-4D97-AF65-F5344CB8AC3E}">
        <p14:creationId xmlns:p14="http://schemas.microsoft.com/office/powerpoint/2010/main" val="27882414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ircular maze labyrinth">
            <a:extLst>
              <a:ext uri="{FF2B5EF4-FFF2-40B4-BE49-F238E27FC236}">
                <a16:creationId xmlns:a16="http://schemas.microsoft.com/office/drawing/2014/main" id="{D1459697-B488-DEF3-A482-E49C361BE5C6}"/>
              </a:ext>
            </a:extLst>
          </p:cNvPr>
          <p:cNvPicPr>
            <a:picLocks noChangeAspect="1"/>
          </p:cNvPicPr>
          <p:nvPr/>
        </p:nvPicPr>
        <p:blipFill rotWithShape="1">
          <a:blip r:embed="rId2">
            <a:alphaModFix amt="60000"/>
          </a:blip>
          <a:srcRect t="9630" b="6101"/>
          <a:stretch/>
        </p:blipFill>
        <p:spPr>
          <a:xfrm>
            <a:off x="-1" y="10"/>
            <a:ext cx="12192001" cy="6857990"/>
          </a:xfrm>
          <a:prstGeom prst="rect">
            <a:avLst/>
          </a:prstGeom>
        </p:spPr>
      </p:pic>
      <p:sp>
        <p:nvSpPr>
          <p:cNvPr id="2" name="Title 1">
            <a:extLst>
              <a:ext uri="{FF2B5EF4-FFF2-40B4-BE49-F238E27FC236}">
                <a16:creationId xmlns:a16="http://schemas.microsoft.com/office/drawing/2014/main" id="{4AC45800-5428-6E6C-99DF-FB6E183C28F3}"/>
              </a:ext>
            </a:extLst>
          </p:cNvPr>
          <p:cNvSpPr>
            <a:spLocks noGrp="1"/>
          </p:cNvSpPr>
          <p:nvPr>
            <p:ph type="title"/>
          </p:nvPr>
        </p:nvSpPr>
        <p:spPr>
          <a:xfrm>
            <a:off x="838199" y="557189"/>
            <a:ext cx="5155263" cy="5571899"/>
          </a:xfrm>
        </p:spPr>
        <p:txBody>
          <a:bodyPr>
            <a:normAutofit/>
          </a:bodyPr>
          <a:lstStyle/>
          <a:p>
            <a:r>
              <a:rPr lang="en-GB">
                <a:solidFill>
                  <a:srgbClr val="FFFFFF"/>
                </a:solidFill>
              </a:rPr>
              <a:t>Solving the problem</a:t>
            </a:r>
          </a:p>
        </p:txBody>
      </p:sp>
      <p:sp>
        <p:nvSpPr>
          <p:cNvPr id="3" name="Content Placeholder 2">
            <a:extLst>
              <a:ext uri="{FF2B5EF4-FFF2-40B4-BE49-F238E27FC236}">
                <a16:creationId xmlns:a16="http://schemas.microsoft.com/office/drawing/2014/main" id="{FCFE7930-9098-47F2-6893-09B77EB31382}"/>
              </a:ext>
            </a:extLst>
          </p:cNvPr>
          <p:cNvSpPr>
            <a:spLocks noGrp="1"/>
          </p:cNvSpPr>
          <p:nvPr>
            <p:ph idx="1"/>
          </p:nvPr>
        </p:nvSpPr>
        <p:spPr>
          <a:xfrm>
            <a:off x="6195375" y="557189"/>
            <a:ext cx="5158424" cy="5571899"/>
          </a:xfrm>
        </p:spPr>
        <p:txBody>
          <a:bodyPr anchor="ctr">
            <a:normAutofit/>
          </a:bodyPr>
          <a:lstStyle/>
          <a:p>
            <a:r>
              <a:rPr lang="en-GB" sz="2000">
                <a:solidFill>
                  <a:srgbClr val="FFFFFF"/>
                </a:solidFill>
              </a:rPr>
              <a:t>In order to find the solutions, a nested for loop was used.</a:t>
            </a:r>
          </a:p>
          <a:p>
            <a:r>
              <a:rPr lang="en-GB" sz="2000">
                <a:solidFill>
                  <a:srgbClr val="FFFFFF"/>
                </a:solidFill>
              </a:rPr>
              <a:t>The first for loop iterated once a day for 2000 days through all the paths from Earth to Jupiter, checking if the value for C3 was small enough.</a:t>
            </a:r>
          </a:p>
          <a:p>
            <a:r>
              <a:rPr lang="en-GB" sz="2000">
                <a:solidFill>
                  <a:srgbClr val="FFFFFF"/>
                </a:solidFill>
              </a:rPr>
              <a:t>The second loop iterated through every path from Jupiter to Saturn from the day that the flyby at Jupiter occurs to 2000 days from launch, for each of the days that were acceptable in the first loop.</a:t>
            </a:r>
          </a:p>
          <a:p>
            <a:r>
              <a:rPr lang="en-GB" sz="2000">
                <a:solidFill>
                  <a:srgbClr val="FFFFFF"/>
                </a:solidFill>
              </a:rPr>
              <a:t>The results were then assessed for maximum acceptable V infinity error and for turning angle being smaller than the maximum delta angle.</a:t>
            </a:r>
          </a:p>
          <a:p>
            <a:r>
              <a:rPr lang="en-GB" sz="2000">
                <a:solidFill>
                  <a:srgbClr val="FFFFFF"/>
                </a:solidFill>
              </a:rPr>
              <a:t>The path from Jupiter to Saturn that had the smallest V infinity error was then chosen for each Jupiter flyby date.</a:t>
            </a:r>
          </a:p>
        </p:txBody>
      </p:sp>
    </p:spTree>
    <p:extLst>
      <p:ext uri="{BB962C8B-B14F-4D97-AF65-F5344CB8AC3E}">
        <p14:creationId xmlns:p14="http://schemas.microsoft.com/office/powerpoint/2010/main" val="384503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865AF3-C3EB-0E96-7123-FB3BBBDF6326}"/>
              </a:ext>
            </a:extLst>
          </p:cNvPr>
          <p:cNvPicPr>
            <a:picLocks noChangeAspect="1"/>
          </p:cNvPicPr>
          <p:nvPr/>
        </p:nvPicPr>
        <p:blipFill rotWithShape="1">
          <a:blip r:embed="rId2">
            <a:alphaModFix amt="35000"/>
          </a:blip>
          <a:srcRect t="13071" b="2660"/>
          <a:stretch/>
        </p:blipFill>
        <p:spPr>
          <a:xfrm>
            <a:off x="20" y="10"/>
            <a:ext cx="12191980" cy="6857990"/>
          </a:xfrm>
          <a:prstGeom prst="rect">
            <a:avLst/>
          </a:prstGeom>
        </p:spPr>
      </p:pic>
      <p:sp>
        <p:nvSpPr>
          <p:cNvPr id="2" name="Title 1">
            <a:extLst>
              <a:ext uri="{FF2B5EF4-FFF2-40B4-BE49-F238E27FC236}">
                <a16:creationId xmlns:a16="http://schemas.microsoft.com/office/drawing/2014/main" id="{AB737253-4A17-9093-F7B7-366041C09373}"/>
              </a:ext>
            </a:extLst>
          </p:cNvPr>
          <p:cNvSpPr>
            <a:spLocks noGrp="1"/>
          </p:cNvSpPr>
          <p:nvPr>
            <p:ph type="title"/>
          </p:nvPr>
        </p:nvSpPr>
        <p:spPr>
          <a:xfrm>
            <a:off x="838200" y="365125"/>
            <a:ext cx="10515600" cy="1325563"/>
          </a:xfrm>
        </p:spPr>
        <p:txBody>
          <a:bodyPr>
            <a:normAutofit/>
          </a:bodyPr>
          <a:lstStyle/>
          <a:p>
            <a:r>
              <a:rPr lang="en-GB">
                <a:solidFill>
                  <a:srgbClr val="FFFFFF"/>
                </a:solidFill>
              </a:rPr>
              <a:t>Interesting results</a:t>
            </a:r>
          </a:p>
        </p:txBody>
      </p:sp>
      <p:graphicFrame>
        <p:nvGraphicFramePr>
          <p:cNvPr id="5" name="Content Placeholder 2">
            <a:extLst>
              <a:ext uri="{FF2B5EF4-FFF2-40B4-BE49-F238E27FC236}">
                <a16:creationId xmlns:a16="http://schemas.microsoft.com/office/drawing/2014/main" id="{F496FC02-2CF6-5789-2C9D-78DC9DA712EC}"/>
              </a:ext>
            </a:extLst>
          </p:cNvPr>
          <p:cNvGraphicFramePr>
            <a:graphicFrameLocks noGrp="1"/>
          </p:cNvGraphicFramePr>
          <p:nvPr>
            <p:ph idx="1"/>
            <p:extLst>
              <p:ext uri="{D42A27DB-BD31-4B8C-83A1-F6EECF244321}">
                <p14:modId xmlns:p14="http://schemas.microsoft.com/office/powerpoint/2010/main" val="33199216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3760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2F14C6-A2D1-B5F9-7604-1B044F1C4E72}"/>
              </a:ext>
            </a:extLst>
          </p:cNvPr>
          <p:cNvPicPr>
            <a:picLocks noChangeAspect="1"/>
          </p:cNvPicPr>
          <p:nvPr/>
        </p:nvPicPr>
        <p:blipFill>
          <a:blip r:embed="rId2"/>
          <a:stretch>
            <a:fillRect/>
          </a:stretch>
        </p:blipFill>
        <p:spPr>
          <a:xfrm>
            <a:off x="2346094" y="457200"/>
            <a:ext cx="7499812" cy="5943600"/>
          </a:xfrm>
          <a:prstGeom prst="rect">
            <a:avLst/>
          </a:prstGeom>
        </p:spPr>
      </p:pic>
    </p:spTree>
    <p:extLst>
      <p:ext uri="{BB962C8B-B14F-4D97-AF65-F5344CB8AC3E}">
        <p14:creationId xmlns:p14="http://schemas.microsoft.com/office/powerpoint/2010/main" val="426008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4165D3-3DAB-6503-7767-E377026B6B0B}"/>
              </a:ext>
            </a:extLst>
          </p:cNvPr>
          <p:cNvPicPr>
            <a:picLocks noChangeAspect="1"/>
          </p:cNvPicPr>
          <p:nvPr/>
        </p:nvPicPr>
        <p:blipFill>
          <a:blip r:embed="rId2"/>
          <a:stretch>
            <a:fillRect/>
          </a:stretch>
        </p:blipFill>
        <p:spPr>
          <a:xfrm>
            <a:off x="2599764" y="457200"/>
            <a:ext cx="6992471" cy="5943600"/>
          </a:xfrm>
          <a:prstGeom prst="rect">
            <a:avLst/>
          </a:prstGeom>
        </p:spPr>
      </p:pic>
    </p:spTree>
    <p:extLst>
      <p:ext uri="{BB962C8B-B14F-4D97-AF65-F5344CB8AC3E}">
        <p14:creationId xmlns:p14="http://schemas.microsoft.com/office/powerpoint/2010/main" val="343697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36DFCF-BF4D-4B71-7384-65578BF2D72F}"/>
              </a:ext>
            </a:extLst>
          </p:cNvPr>
          <p:cNvPicPr>
            <a:picLocks noChangeAspect="1"/>
          </p:cNvPicPr>
          <p:nvPr/>
        </p:nvPicPr>
        <p:blipFill>
          <a:blip r:embed="rId2"/>
          <a:stretch>
            <a:fillRect/>
          </a:stretch>
        </p:blipFill>
        <p:spPr>
          <a:xfrm>
            <a:off x="2120348" y="457200"/>
            <a:ext cx="7951303" cy="5943600"/>
          </a:xfrm>
          <a:prstGeom prst="rect">
            <a:avLst/>
          </a:prstGeom>
        </p:spPr>
      </p:pic>
    </p:spTree>
    <p:extLst>
      <p:ext uri="{BB962C8B-B14F-4D97-AF65-F5344CB8AC3E}">
        <p14:creationId xmlns:p14="http://schemas.microsoft.com/office/powerpoint/2010/main" val="85521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7A4FEE-FD6E-BED6-CBD7-91C9E38ED32F}"/>
              </a:ext>
            </a:extLst>
          </p:cNvPr>
          <p:cNvPicPr>
            <a:picLocks noChangeAspect="1"/>
          </p:cNvPicPr>
          <p:nvPr/>
        </p:nvPicPr>
        <p:blipFill>
          <a:blip r:embed="rId2"/>
          <a:stretch>
            <a:fillRect/>
          </a:stretch>
        </p:blipFill>
        <p:spPr>
          <a:xfrm>
            <a:off x="2536958" y="457200"/>
            <a:ext cx="7118084" cy="5943600"/>
          </a:xfrm>
          <a:prstGeom prst="rect">
            <a:avLst/>
          </a:prstGeom>
        </p:spPr>
      </p:pic>
    </p:spTree>
    <p:extLst>
      <p:ext uri="{BB962C8B-B14F-4D97-AF65-F5344CB8AC3E}">
        <p14:creationId xmlns:p14="http://schemas.microsoft.com/office/powerpoint/2010/main" val="34517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5CFD12-8623-F283-802F-A20631F84842}"/>
              </a:ext>
            </a:extLst>
          </p:cNvPr>
          <p:cNvPicPr>
            <a:picLocks noChangeAspect="1"/>
          </p:cNvPicPr>
          <p:nvPr/>
        </p:nvPicPr>
        <p:blipFill>
          <a:blip r:embed="rId2"/>
          <a:stretch>
            <a:fillRect/>
          </a:stretch>
        </p:blipFill>
        <p:spPr>
          <a:xfrm>
            <a:off x="2599764" y="457200"/>
            <a:ext cx="6992471" cy="5943600"/>
          </a:xfrm>
          <a:prstGeom prst="rect">
            <a:avLst/>
          </a:prstGeom>
        </p:spPr>
      </p:pic>
    </p:spTree>
    <p:extLst>
      <p:ext uri="{BB962C8B-B14F-4D97-AF65-F5344CB8AC3E}">
        <p14:creationId xmlns:p14="http://schemas.microsoft.com/office/powerpoint/2010/main" val="301171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08A3DB-3791-7157-B8D5-F56E4627DDCA}"/>
              </a:ext>
            </a:extLst>
          </p:cNvPr>
          <p:cNvPicPr>
            <a:picLocks noChangeAspect="1"/>
          </p:cNvPicPr>
          <p:nvPr/>
        </p:nvPicPr>
        <p:blipFill>
          <a:blip r:embed="rId2"/>
          <a:stretch>
            <a:fillRect/>
          </a:stretch>
        </p:blipFill>
        <p:spPr>
          <a:xfrm>
            <a:off x="2460771" y="457200"/>
            <a:ext cx="7270458" cy="5943600"/>
          </a:xfrm>
          <a:prstGeom prst="rect">
            <a:avLst/>
          </a:prstGeom>
        </p:spPr>
      </p:pic>
    </p:spTree>
    <p:extLst>
      <p:ext uri="{BB962C8B-B14F-4D97-AF65-F5344CB8AC3E}">
        <p14:creationId xmlns:p14="http://schemas.microsoft.com/office/powerpoint/2010/main" val="352805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FE78DAA8-AD3C-14EF-5546-3902CBB8FB1B}"/>
              </a:ext>
            </a:extLst>
          </p:cNvPr>
          <p:cNvPicPr>
            <a:picLocks noChangeAspect="1"/>
          </p:cNvPicPr>
          <p:nvPr/>
        </p:nvPicPr>
        <p:blipFill rotWithShape="1">
          <a:blip r:embed="rId2">
            <a:alphaModFix amt="50000"/>
          </a:blip>
          <a:srcRect t="7017" b="8713"/>
          <a:stretch/>
        </p:blipFill>
        <p:spPr>
          <a:xfrm>
            <a:off x="20" y="1"/>
            <a:ext cx="12191980" cy="6857999"/>
          </a:xfrm>
          <a:prstGeom prst="rect">
            <a:avLst/>
          </a:prstGeom>
        </p:spPr>
      </p:pic>
      <p:sp>
        <p:nvSpPr>
          <p:cNvPr id="2" name="Title 1">
            <a:extLst>
              <a:ext uri="{FF2B5EF4-FFF2-40B4-BE49-F238E27FC236}">
                <a16:creationId xmlns:a16="http://schemas.microsoft.com/office/drawing/2014/main" id="{3EC63A73-14EB-E7DD-BD0D-173C29745E6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MICE code validation</a:t>
            </a:r>
          </a:p>
        </p:txBody>
      </p:sp>
    </p:spTree>
    <p:extLst>
      <p:ext uri="{BB962C8B-B14F-4D97-AF65-F5344CB8AC3E}">
        <p14:creationId xmlns:p14="http://schemas.microsoft.com/office/powerpoint/2010/main" val="16997212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960598-25F8-1B17-C7D1-B7A9BB8C0BE6}"/>
              </a:ext>
            </a:extLst>
          </p:cNvPr>
          <p:cNvPicPr>
            <a:picLocks noChangeAspect="1"/>
          </p:cNvPicPr>
          <p:nvPr/>
        </p:nvPicPr>
        <p:blipFill>
          <a:blip r:embed="rId2"/>
          <a:stretch>
            <a:fillRect/>
          </a:stretch>
        </p:blipFill>
        <p:spPr>
          <a:xfrm>
            <a:off x="6176433" y="1756934"/>
            <a:ext cx="5372100" cy="3344132"/>
          </a:xfrm>
          <a:prstGeom prst="rect">
            <a:avLst/>
          </a:prstGeom>
        </p:spPr>
      </p:pic>
      <p:sp>
        <p:nvSpPr>
          <p:cNvPr id="14" name="Rectangle 1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C7C282-3C3E-4401-EB1A-5E7AB4C4789E}"/>
              </a:ext>
            </a:extLst>
          </p:cNvPr>
          <p:cNvPicPr>
            <a:picLocks noChangeAspect="1"/>
          </p:cNvPicPr>
          <p:nvPr/>
        </p:nvPicPr>
        <p:blipFill>
          <a:blip r:embed="rId3"/>
          <a:stretch>
            <a:fillRect/>
          </a:stretch>
        </p:blipFill>
        <p:spPr>
          <a:xfrm>
            <a:off x="643466" y="1213009"/>
            <a:ext cx="5372099" cy="4431981"/>
          </a:xfrm>
          <a:prstGeom prst="rect">
            <a:avLst/>
          </a:prstGeom>
        </p:spPr>
      </p:pic>
    </p:spTree>
    <p:extLst>
      <p:ext uri="{BB962C8B-B14F-4D97-AF65-F5344CB8AC3E}">
        <p14:creationId xmlns:p14="http://schemas.microsoft.com/office/powerpoint/2010/main" val="419463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45FC3A-63EE-268D-26AF-D3E98679CB29}"/>
              </a:ext>
            </a:extLst>
          </p:cNvPr>
          <p:cNvPicPr>
            <a:picLocks noChangeAspect="1"/>
          </p:cNvPicPr>
          <p:nvPr/>
        </p:nvPicPr>
        <p:blipFill>
          <a:blip r:embed="rId2"/>
          <a:stretch>
            <a:fillRect/>
          </a:stretch>
        </p:blipFill>
        <p:spPr>
          <a:xfrm>
            <a:off x="6176433" y="1756934"/>
            <a:ext cx="5372100" cy="3344132"/>
          </a:xfrm>
          <a:prstGeom prst="rect">
            <a:avLst/>
          </a:prstGeom>
        </p:spPr>
      </p:pic>
      <p:sp>
        <p:nvSpPr>
          <p:cNvPr id="14" name="Rectangle 1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26FD0D-6CD7-95A0-A1A4-52D6B6FD8848}"/>
              </a:ext>
            </a:extLst>
          </p:cNvPr>
          <p:cNvPicPr>
            <a:picLocks noChangeAspect="1"/>
          </p:cNvPicPr>
          <p:nvPr/>
        </p:nvPicPr>
        <p:blipFill>
          <a:blip r:embed="rId3"/>
          <a:stretch>
            <a:fillRect/>
          </a:stretch>
        </p:blipFill>
        <p:spPr>
          <a:xfrm>
            <a:off x="643466" y="1186149"/>
            <a:ext cx="5372099" cy="4485702"/>
          </a:xfrm>
          <a:prstGeom prst="rect">
            <a:avLst/>
          </a:prstGeom>
        </p:spPr>
      </p:pic>
    </p:spTree>
    <p:extLst>
      <p:ext uri="{BB962C8B-B14F-4D97-AF65-F5344CB8AC3E}">
        <p14:creationId xmlns:p14="http://schemas.microsoft.com/office/powerpoint/2010/main" val="171340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95386D06-A4C4-11DE-B445-08391B46056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AE891CD4-198D-7F24-9258-5131EDFDFE0A}"/>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Lambert code validation</a:t>
            </a:r>
          </a:p>
        </p:txBody>
      </p:sp>
    </p:spTree>
    <p:extLst>
      <p:ext uri="{BB962C8B-B14F-4D97-AF65-F5344CB8AC3E}">
        <p14:creationId xmlns:p14="http://schemas.microsoft.com/office/powerpoint/2010/main" val="278407422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A469088-BFF4-9CA0-92A6-9E1F5C4D128A}"/>
              </a:ext>
            </a:extLst>
          </p:cNvPr>
          <p:cNvPicPr>
            <a:picLocks noChangeAspect="1"/>
          </p:cNvPicPr>
          <p:nvPr/>
        </p:nvPicPr>
        <p:blipFill>
          <a:blip r:embed="rId2"/>
          <a:stretch>
            <a:fillRect/>
          </a:stretch>
        </p:blipFill>
        <p:spPr>
          <a:xfrm>
            <a:off x="6176433" y="1313736"/>
            <a:ext cx="5372100" cy="4230528"/>
          </a:xfrm>
          <a:prstGeom prst="rect">
            <a:avLst/>
          </a:prstGeom>
        </p:spPr>
      </p:pic>
      <p:sp>
        <p:nvSpPr>
          <p:cNvPr id="14" name="Rectangle 1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8D89C2-48DD-B7AC-6F8B-0AE6349CB61F}"/>
              </a:ext>
            </a:extLst>
          </p:cNvPr>
          <p:cNvPicPr>
            <a:picLocks noChangeAspect="1"/>
          </p:cNvPicPr>
          <p:nvPr/>
        </p:nvPicPr>
        <p:blipFill>
          <a:blip r:embed="rId3"/>
          <a:stretch>
            <a:fillRect/>
          </a:stretch>
        </p:blipFill>
        <p:spPr>
          <a:xfrm>
            <a:off x="643466" y="1293591"/>
            <a:ext cx="5372099" cy="4270818"/>
          </a:xfrm>
          <a:prstGeom prst="rect">
            <a:avLst/>
          </a:prstGeom>
        </p:spPr>
      </p:pic>
    </p:spTree>
    <p:extLst>
      <p:ext uri="{BB962C8B-B14F-4D97-AF65-F5344CB8AC3E}">
        <p14:creationId xmlns:p14="http://schemas.microsoft.com/office/powerpoint/2010/main" val="7329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656C3E-FC2C-4FD2-A9A1-6034133E4769}"/>
              </a:ext>
            </a:extLst>
          </p:cNvPr>
          <p:cNvPicPr>
            <a:picLocks noChangeAspect="1"/>
          </p:cNvPicPr>
          <p:nvPr/>
        </p:nvPicPr>
        <p:blipFill rotWithShape="1">
          <a:blip r:embed="rId2">
            <a:alphaModFix amt="35000"/>
          </a:blip>
          <a:srcRect t="17582"/>
          <a:stretch/>
        </p:blipFill>
        <p:spPr>
          <a:xfrm>
            <a:off x="20" y="10"/>
            <a:ext cx="12191980" cy="6857990"/>
          </a:xfrm>
          <a:prstGeom prst="rect">
            <a:avLst/>
          </a:prstGeom>
        </p:spPr>
      </p:pic>
      <p:sp>
        <p:nvSpPr>
          <p:cNvPr id="2" name="Title 1">
            <a:extLst>
              <a:ext uri="{FF2B5EF4-FFF2-40B4-BE49-F238E27FC236}">
                <a16:creationId xmlns:a16="http://schemas.microsoft.com/office/drawing/2014/main" id="{53104A30-D327-9AAF-8822-566B1109343A}"/>
              </a:ext>
            </a:extLst>
          </p:cNvPr>
          <p:cNvSpPr>
            <a:spLocks noGrp="1"/>
          </p:cNvSpPr>
          <p:nvPr>
            <p:ph type="title"/>
          </p:nvPr>
        </p:nvSpPr>
        <p:spPr>
          <a:xfrm>
            <a:off x="838200" y="365125"/>
            <a:ext cx="10515600" cy="1325563"/>
          </a:xfrm>
        </p:spPr>
        <p:txBody>
          <a:bodyPr>
            <a:normAutofit/>
          </a:bodyPr>
          <a:lstStyle/>
          <a:p>
            <a:r>
              <a:rPr lang="en-GB">
                <a:solidFill>
                  <a:srgbClr val="FFFFFF"/>
                </a:solidFill>
              </a:rPr>
              <a:t>Reproducing example plot</a:t>
            </a:r>
          </a:p>
        </p:txBody>
      </p:sp>
      <p:graphicFrame>
        <p:nvGraphicFramePr>
          <p:cNvPr id="5" name="Content Placeholder 2">
            <a:extLst>
              <a:ext uri="{FF2B5EF4-FFF2-40B4-BE49-F238E27FC236}">
                <a16:creationId xmlns:a16="http://schemas.microsoft.com/office/drawing/2014/main" id="{425D1B51-FDFA-775E-2EFB-06008C3F7E39}"/>
              </a:ext>
            </a:extLst>
          </p:cNvPr>
          <p:cNvGraphicFramePr>
            <a:graphicFrameLocks noGrp="1"/>
          </p:cNvGraphicFramePr>
          <p:nvPr>
            <p:ph idx="1"/>
            <p:extLst>
              <p:ext uri="{D42A27DB-BD31-4B8C-83A1-F6EECF244321}">
                <p14:modId xmlns:p14="http://schemas.microsoft.com/office/powerpoint/2010/main" val="20245509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580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9DC53C-F207-7ED6-EB6D-46C0918745F7}"/>
              </a:ext>
            </a:extLst>
          </p:cNvPr>
          <p:cNvPicPr>
            <a:picLocks noChangeAspect="1"/>
          </p:cNvPicPr>
          <p:nvPr/>
        </p:nvPicPr>
        <p:blipFill>
          <a:blip r:embed="rId2"/>
          <a:stretch>
            <a:fillRect/>
          </a:stretch>
        </p:blipFill>
        <p:spPr>
          <a:xfrm>
            <a:off x="2547581" y="457200"/>
            <a:ext cx="7096837" cy="5943600"/>
          </a:xfrm>
          <a:prstGeom prst="rect">
            <a:avLst/>
          </a:prstGeom>
        </p:spPr>
      </p:pic>
    </p:spTree>
    <p:extLst>
      <p:ext uri="{BB962C8B-B14F-4D97-AF65-F5344CB8AC3E}">
        <p14:creationId xmlns:p14="http://schemas.microsoft.com/office/powerpoint/2010/main" val="212390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Red full moon">
            <a:extLst>
              <a:ext uri="{FF2B5EF4-FFF2-40B4-BE49-F238E27FC236}">
                <a16:creationId xmlns:a16="http://schemas.microsoft.com/office/drawing/2014/main" id="{3B02B4A6-50D4-F4AA-CF07-792C85CDD462}"/>
              </a:ext>
            </a:extLst>
          </p:cNvPr>
          <p:cNvPicPr>
            <a:picLocks noChangeAspect="1"/>
          </p:cNvPicPr>
          <p:nvPr/>
        </p:nvPicPr>
        <p:blipFill rotWithShape="1">
          <a:blip r:embed="rId2">
            <a:alphaModFix amt="50000"/>
          </a:blip>
          <a:srcRect t="5893" b="9837"/>
          <a:stretch/>
        </p:blipFill>
        <p:spPr>
          <a:xfrm>
            <a:off x="20" y="1"/>
            <a:ext cx="12191980" cy="6857999"/>
          </a:xfrm>
          <a:prstGeom prst="rect">
            <a:avLst/>
          </a:prstGeom>
        </p:spPr>
      </p:pic>
      <p:sp>
        <p:nvSpPr>
          <p:cNvPr id="2" name="Title 1">
            <a:extLst>
              <a:ext uri="{FF2B5EF4-FFF2-40B4-BE49-F238E27FC236}">
                <a16:creationId xmlns:a16="http://schemas.microsoft.com/office/drawing/2014/main" id="{6222980B-55BA-210A-0BB2-277E3709EA71}"/>
              </a:ext>
            </a:extLst>
          </p:cNvPr>
          <p:cNvSpPr>
            <a:spLocks noGrp="1"/>
          </p:cNvSpPr>
          <p:nvPr>
            <p:ph type="title"/>
          </p:nvPr>
        </p:nvSpPr>
        <p:spPr>
          <a:xfrm>
            <a:off x="838200" y="1122362"/>
            <a:ext cx="10515600" cy="2900518"/>
          </a:xfrm>
        </p:spPr>
        <p:txBody>
          <a:bodyPr vert="horz" lIns="91440" tIns="45720" rIns="91440" bIns="45720" rtlCol="0" anchor="b">
            <a:normAutofit/>
          </a:bodyPr>
          <a:lstStyle/>
          <a:p>
            <a:pPr algn="ctr"/>
            <a:r>
              <a:rPr lang="en-US">
                <a:solidFill>
                  <a:srgbClr val="FFFFFF"/>
                </a:solidFill>
              </a:rPr>
              <a:t>Family of feasible Jupiter flyby solutions</a:t>
            </a:r>
          </a:p>
        </p:txBody>
      </p:sp>
    </p:spTree>
    <p:extLst>
      <p:ext uri="{BB962C8B-B14F-4D97-AF65-F5344CB8AC3E}">
        <p14:creationId xmlns:p14="http://schemas.microsoft.com/office/powerpoint/2010/main" val="293130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263</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Applied Orbital Mechanics: Project 1</vt:lpstr>
      <vt:lpstr>MICE code validation</vt:lpstr>
      <vt:lpstr>PowerPoint Presentation</vt:lpstr>
      <vt:lpstr>PowerPoint Presentation</vt:lpstr>
      <vt:lpstr>Lambert code validation</vt:lpstr>
      <vt:lpstr>PowerPoint Presentation</vt:lpstr>
      <vt:lpstr>Reproducing example plot</vt:lpstr>
      <vt:lpstr>PowerPoint Presentation</vt:lpstr>
      <vt:lpstr>Family of feasible Jupiter flyby solutions</vt:lpstr>
      <vt:lpstr>Solving the problem</vt:lpstr>
      <vt:lpstr>Interesting results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Orbital Mechanics: Project 1</dc:title>
  <dc:creator>Victor Branea</dc:creator>
  <cp:lastModifiedBy>Victor Branea</cp:lastModifiedBy>
  <cp:revision>1</cp:revision>
  <dcterms:created xsi:type="dcterms:W3CDTF">2023-04-01T04:21:36Z</dcterms:created>
  <dcterms:modified xsi:type="dcterms:W3CDTF">2023-04-01T04:52:29Z</dcterms:modified>
</cp:coreProperties>
</file>