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84581dc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84581dc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84581dc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84581dc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84581dc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84581dc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584581dc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584581dc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84581dc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84581dc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584581dc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584581dc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584581dc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584581dc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84581dc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84581dc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84581dc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84581dc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84581dc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84581dc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84581dc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84581dc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584581dc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584581dc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84581dc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84581dc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84581dc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84581dc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84581dc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84581dc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D9EEB"/>
                </a:solidFill>
              </a:rPr>
              <a:t>Website</a:t>
            </a:r>
            <a:endParaRPr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D9EEB"/>
                </a:solidFill>
              </a:rPr>
              <a:t>E-commerce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Victor Bahu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About</a:t>
            </a:r>
            <a:endParaRPr sz="200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725" y="1174450"/>
            <a:ext cx="5889952" cy="299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About</a:t>
            </a:r>
            <a:endParaRPr sz="2000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400" y="1079325"/>
            <a:ext cx="5993201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Fotografia</a:t>
            </a:r>
            <a:endParaRPr sz="200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500" y="1017725"/>
            <a:ext cx="68240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Página de produtos (Grid)</a:t>
            </a:r>
            <a:endParaRPr sz="200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375" y="1017725"/>
            <a:ext cx="727524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Página Produto (detalhada)</a:t>
            </a:r>
            <a:endParaRPr sz="2000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525" y="1064000"/>
            <a:ext cx="70688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Página de Checkout</a:t>
            </a:r>
            <a:endParaRPr sz="2000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688" y="1071075"/>
            <a:ext cx="51886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Página de Checkout</a:t>
            </a:r>
            <a:endParaRPr sz="2000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950" y="943750"/>
            <a:ext cx="510170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Perfil do cliente</a:t>
            </a:r>
            <a:endParaRPr sz="20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Público alvo da marca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Jovens entre 16-28 anos de idade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Principalmente masculino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Público escolarizado, interessados por cultura contemporânea e moda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Seguidores </a:t>
            </a:r>
            <a:r>
              <a:rPr i="1" lang="pt-BR" sz="1000">
                <a:latin typeface="Raleway"/>
                <a:ea typeface="Raleway"/>
                <a:cs typeface="Raleway"/>
                <a:sym typeface="Raleway"/>
              </a:rPr>
              <a:t>culto</a:t>
            </a:r>
            <a:endParaRPr i="1"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Requisitos</a:t>
            </a:r>
            <a:endParaRPr sz="20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aleway"/>
                <a:ea typeface="Raleway"/>
                <a:cs typeface="Raleway"/>
                <a:sym typeface="Raleway"/>
              </a:rPr>
              <a:t>Menu </a:t>
            </a: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de navegação fixo para navegar entre as páginas principais: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292100" lvl="1" marL="13716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-"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Página de produtos com visão em grade. Contém imagem, nome do produto e preço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2921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-"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Página com informações de contato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2921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-"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Página </a:t>
            </a:r>
            <a:r>
              <a:rPr i="1" lang="pt-BR" sz="1000">
                <a:latin typeface="Raleway"/>
                <a:ea typeface="Raleway"/>
                <a:cs typeface="Raleway"/>
                <a:sym typeface="Raleway"/>
              </a:rPr>
              <a:t>About</a:t>
            </a:r>
            <a:endParaRPr i="1" sz="1000">
              <a:latin typeface="Raleway"/>
              <a:ea typeface="Raleway"/>
              <a:cs typeface="Raleway"/>
              <a:sym typeface="Raleway"/>
            </a:endParaRPr>
          </a:p>
          <a:p>
            <a:pPr indent="-2921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-"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Página de fotos (moodboard)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2921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-"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Página com políticas da marca (privacidade, entrega, devolução, etc.)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Requisitos</a:t>
            </a:r>
            <a:endParaRPr sz="20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-"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Página de checkout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2921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-"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Passar o mouse sob a imagem dá zoom no produto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2921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-"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O usuário pode criar um cadastro no site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2921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-"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O usuário pode visualizar o carrinho, remover e adicionar produtos (alterando quantidades)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2921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-"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Fornecer diferentes formas de pagamento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-2921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aleway"/>
              <a:buChar char="-"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O usuário pode se cadastrar para receber newsletter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Soluções</a:t>
            </a:r>
            <a:endParaRPr sz="20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Facilidade no ato de compra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Experiência de navegação e descoberta do website fluída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Criar uma clientela nicho e fiel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Produtos de qualidade, entrega sem atrasos, bom atendimento, etc.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Página Inicial</a:t>
            </a:r>
            <a:endParaRPr sz="20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600" y="1109700"/>
            <a:ext cx="705715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Página Inicial</a:t>
            </a:r>
            <a:endParaRPr sz="20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650" y="986175"/>
            <a:ext cx="70277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Contato</a:t>
            </a:r>
            <a:endParaRPr sz="20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150" y="1063075"/>
            <a:ext cx="6865851" cy="37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Contato</a:t>
            </a:r>
            <a:endParaRPr sz="20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700" y="959175"/>
            <a:ext cx="6741800" cy="35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