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A5D07-D547-4ECE-B210-A91228DA613F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CA2D-223E-40D5-9403-F6731C3C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F1653-B5E6-4A3B-971E-2BD2113ED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5091-8BE7-4F72-9E94-5C20B2EBAB2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649A-1143-41D6-8E1E-9E61A63D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-scf.usc.edu/~barres/TCG/TCGViewer_v0.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THEORY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6709" y="2288874"/>
            <a:ext cx="1086929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0559" y="2288874"/>
            <a:ext cx="2021457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INSTANCE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1586" y="4474232"/>
            <a:ext cx="714555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65052" y="4474232"/>
            <a:ext cx="714555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1602" y="2288874"/>
            <a:ext cx="2021457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92645" y="2280336"/>
            <a:ext cx="2021457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5445" y="3071003"/>
            <a:ext cx="9663019" cy="2599426"/>
            <a:chOff x="836765" y="603849"/>
            <a:chExt cx="9663019" cy="2599426"/>
          </a:xfrm>
        </p:grpSpPr>
        <p:sp>
          <p:nvSpPr>
            <p:cNvPr id="2" name="Rectangle 1"/>
            <p:cNvSpPr/>
            <p:nvPr/>
          </p:nvSpPr>
          <p:spPr>
            <a:xfrm>
              <a:off x="4572000" y="603849"/>
              <a:ext cx="2260122" cy="465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PERCEPTUAL SCHEMA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36765" y="1670649"/>
              <a:ext cx="3735235" cy="465826"/>
              <a:chOff x="1239328" y="1670649"/>
              <a:chExt cx="3735235" cy="46582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239328" y="1670649"/>
                <a:ext cx="1107056" cy="465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OBJECT</a:t>
                </a:r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553418" y="1670649"/>
                <a:ext cx="1107056" cy="465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ACTION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867507" y="1670649"/>
                <a:ext cx="1107056" cy="465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QUALITY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6829246" y="1670649"/>
              <a:ext cx="1293961" cy="4658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RELATIONS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52668" y="2737449"/>
              <a:ext cx="6047116" cy="465826"/>
              <a:chOff x="5828582" y="2737449"/>
              <a:chExt cx="6047116" cy="46582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828582" y="2737449"/>
                <a:ext cx="1293961" cy="465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ACTION REL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61208" y="2737449"/>
                <a:ext cx="1293961" cy="465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SPATIAL REL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893834" y="2737449"/>
                <a:ext cx="1371599" cy="465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QUALITY REL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504099" y="2737449"/>
                <a:ext cx="1371599" cy="465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TEMP REL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>
              <a:stCxn id="2" idx="2"/>
              <a:endCxn id="3" idx="0"/>
            </p:cNvCxnSpPr>
            <p:nvPr/>
          </p:nvCxnSpPr>
          <p:spPr>
            <a:xfrm flipH="1">
              <a:off x="1390293" y="1069675"/>
              <a:ext cx="4311768" cy="60097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" idx="2"/>
              <a:endCxn id="4" idx="0"/>
            </p:cNvCxnSpPr>
            <p:nvPr/>
          </p:nvCxnSpPr>
          <p:spPr>
            <a:xfrm flipH="1">
              <a:off x="2704383" y="1069675"/>
              <a:ext cx="2997678" cy="60097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" idx="2"/>
              <a:endCxn id="5" idx="0"/>
            </p:cNvCxnSpPr>
            <p:nvPr/>
          </p:nvCxnSpPr>
          <p:spPr>
            <a:xfrm flipH="1">
              <a:off x="4018472" y="1069675"/>
              <a:ext cx="1683589" cy="60097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" idx="2"/>
              <a:endCxn id="6" idx="0"/>
            </p:cNvCxnSpPr>
            <p:nvPr/>
          </p:nvCxnSpPr>
          <p:spPr>
            <a:xfrm>
              <a:off x="5702061" y="1069675"/>
              <a:ext cx="1774166" cy="60097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2"/>
              <a:endCxn id="7" idx="0"/>
            </p:cNvCxnSpPr>
            <p:nvPr/>
          </p:nvCxnSpPr>
          <p:spPr>
            <a:xfrm flipH="1">
              <a:off x="5099649" y="2136475"/>
              <a:ext cx="2376578" cy="60097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8" idx="0"/>
            </p:cNvCxnSpPr>
            <p:nvPr/>
          </p:nvCxnSpPr>
          <p:spPr>
            <a:xfrm flipH="1">
              <a:off x="6632275" y="2136475"/>
              <a:ext cx="843952" cy="60097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2"/>
              <a:endCxn id="9" idx="0"/>
            </p:cNvCxnSpPr>
            <p:nvPr/>
          </p:nvCxnSpPr>
          <p:spPr>
            <a:xfrm>
              <a:off x="7476227" y="2136475"/>
              <a:ext cx="727493" cy="60097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2"/>
              <a:endCxn id="10" idx="0"/>
            </p:cNvCxnSpPr>
            <p:nvPr/>
          </p:nvCxnSpPr>
          <p:spPr>
            <a:xfrm>
              <a:off x="7476227" y="2136475"/>
              <a:ext cx="2337758" cy="60097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SCHEMA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27276" y="2227054"/>
            <a:ext cx="1086929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2771" y="2122098"/>
            <a:ext cx="1086929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5842" y="3275162"/>
            <a:ext cx="1086929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18031" y="3275162"/>
            <a:ext cx="1193321" cy="465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6" y="1097506"/>
            <a:ext cx="10877213" cy="5696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Modular 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5C8E-63C5-4AED-AB20-5BFD286DA76C}" type="datetime1">
              <a:rPr lang="en-US" smtClean="0"/>
              <a:t>2/25/2015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3460-23D8-4BFE-8A3B-65F49E8B4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0151" y="44670"/>
            <a:ext cx="10515600" cy="69953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Implementation, analysis of algorithms, and comparison with existing computational </a:t>
            </a:r>
            <a:r>
              <a:rPr lang="en-US" sz="2400" dirty="0" err="1"/>
              <a:t>CxG</a:t>
            </a:r>
            <a:r>
              <a:rPr lang="en-US" sz="2400" dirty="0"/>
              <a:t> frameworks.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6D1F-F2E4-411F-82B7-F18FB72C25D9}" type="datetime1">
              <a:rPr lang="en-US" smtClean="0"/>
              <a:t>2/25/2015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3460-23D8-4BFE-8A3B-65F49E8B4F3D}" type="slidenum">
              <a:rPr lang="en-US" smtClean="0"/>
              <a:t>5</a:t>
            </a:fld>
            <a:endParaRPr lang="en-US"/>
          </a:p>
        </p:txBody>
      </p:sp>
      <p:pic>
        <p:nvPicPr>
          <p:cNvPr id="46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9"/>
          <a:stretch/>
        </p:blipFill>
        <p:spPr>
          <a:xfrm>
            <a:off x="9180618" y="1831228"/>
            <a:ext cx="2868031" cy="1992302"/>
          </a:xfrm>
          <a:ln>
            <a:solidFill>
              <a:schemeClr val="tx1"/>
            </a:solidFill>
          </a:ln>
        </p:spPr>
      </p:pic>
      <p:grpSp>
        <p:nvGrpSpPr>
          <p:cNvPr id="58" name="Group 57"/>
          <p:cNvGrpSpPr/>
          <p:nvPr/>
        </p:nvGrpSpPr>
        <p:grpSpPr>
          <a:xfrm>
            <a:off x="1202824" y="1686968"/>
            <a:ext cx="2333270" cy="3582363"/>
            <a:chOff x="906260" y="2375737"/>
            <a:chExt cx="2333270" cy="3582363"/>
          </a:xfrm>
        </p:grpSpPr>
        <p:grpSp>
          <p:nvGrpSpPr>
            <p:cNvPr id="26" name="Group 25"/>
            <p:cNvGrpSpPr/>
            <p:nvPr/>
          </p:nvGrpSpPr>
          <p:grpSpPr>
            <a:xfrm>
              <a:off x="1823758" y="2375737"/>
              <a:ext cx="1415772" cy="883712"/>
              <a:chOff x="1483445" y="2601755"/>
              <a:chExt cx="1415772" cy="883712"/>
            </a:xfrm>
          </p:grpSpPr>
          <p:sp>
            <p:nvSpPr>
              <p:cNvPr id="14" name="Flowchart: Document 13"/>
              <p:cNvSpPr/>
              <p:nvPr/>
            </p:nvSpPr>
            <p:spPr>
              <a:xfrm>
                <a:off x="1496289" y="2606693"/>
                <a:ext cx="1377540" cy="878774"/>
              </a:xfrm>
              <a:prstGeom prst="flowChartDocumen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83445" y="2601755"/>
                <a:ext cx="1415772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Grammatical</a:t>
                </a:r>
              </a:p>
              <a:p>
                <a:r>
                  <a:rPr lang="en-US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knowledge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Construction set</a:t>
                </a:r>
                <a:endParaRPr lang="en-US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836602" y="3465473"/>
              <a:ext cx="1377540" cy="878774"/>
              <a:chOff x="1496289" y="3691491"/>
              <a:chExt cx="1377540" cy="878774"/>
            </a:xfrm>
          </p:grpSpPr>
          <p:sp>
            <p:nvSpPr>
              <p:cNvPr id="18" name="Flowchart: Document 17"/>
              <p:cNvSpPr/>
              <p:nvPr/>
            </p:nvSpPr>
            <p:spPr>
              <a:xfrm>
                <a:off x="1496290" y="3691491"/>
                <a:ext cx="1377539" cy="878774"/>
              </a:xfrm>
              <a:prstGeom prst="flowChartDocumen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96289" y="3829624"/>
                <a:ext cx="1277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Conceptual </a:t>
                </a:r>
              </a:p>
              <a:p>
                <a:r>
                  <a:rPr lang="en-US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knowledge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06260" y="4525076"/>
              <a:ext cx="2307882" cy="1433024"/>
              <a:chOff x="1658476" y="4264959"/>
              <a:chExt cx="2307882" cy="1433024"/>
            </a:xfrm>
          </p:grpSpPr>
          <p:sp>
            <p:nvSpPr>
              <p:cNvPr id="56" name="Flowchart: Multidocument 55"/>
              <p:cNvSpPr/>
              <p:nvPr/>
            </p:nvSpPr>
            <p:spPr>
              <a:xfrm>
                <a:off x="1836602" y="4264959"/>
                <a:ext cx="2129756" cy="1349898"/>
              </a:xfrm>
              <a:prstGeom prst="flowChartMultidocumen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658476" y="4610125"/>
                <a:ext cx="1968809" cy="1087858"/>
                <a:chOff x="1496289" y="4753017"/>
                <a:chExt cx="1968809" cy="1087858"/>
              </a:xfrm>
            </p:grpSpPr>
            <p:sp>
              <p:nvSpPr>
                <p:cNvPr id="19" name="Flowchart: Document 18"/>
                <p:cNvSpPr/>
                <p:nvPr/>
              </p:nvSpPr>
              <p:spPr>
                <a:xfrm>
                  <a:off x="1496290" y="4753017"/>
                  <a:ext cx="1816926" cy="1087858"/>
                </a:xfrm>
                <a:prstGeom prst="flowChartDocumen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496289" y="4753017"/>
                  <a:ext cx="196880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Visual scenes</a:t>
                  </a:r>
                </a:p>
                <a:p>
                  <a:r>
                    <a:rPr lang="en-US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</a:t>
                  </a:r>
                  <a:r>
                    <a:rPr lang="en-US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attentional </a:t>
                  </a:r>
                </a:p>
                <a:p>
                  <a:r>
                    <a:rPr lang="en-US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regions + perceptual </a:t>
                  </a:r>
                </a:p>
                <a:p>
                  <a:r>
                    <a:rPr lang="en-US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schemas)</a:t>
                  </a:r>
                </a:p>
              </p:txBody>
            </p:sp>
          </p:grpSp>
        </p:grpSp>
      </p:grpSp>
      <p:sp>
        <p:nvSpPr>
          <p:cNvPr id="21" name="TextBox 20"/>
          <p:cNvSpPr txBox="1"/>
          <p:nvPr/>
        </p:nvSpPr>
        <p:spPr>
          <a:xfrm>
            <a:off x="2009734" y="1114612"/>
            <a:ext cx="1600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(JSON files)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364259" y="1949612"/>
            <a:ext cx="1397443" cy="1488445"/>
            <a:chOff x="5384066" y="2932789"/>
            <a:chExt cx="1397443" cy="1488445"/>
          </a:xfrm>
        </p:grpSpPr>
        <p:sp>
          <p:nvSpPr>
            <p:cNvPr id="35" name="Flowchart: Multidocument 34"/>
            <p:cNvSpPr/>
            <p:nvPr/>
          </p:nvSpPr>
          <p:spPr>
            <a:xfrm>
              <a:off x="5731919" y="3019085"/>
              <a:ext cx="1049590" cy="1135355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Multidocument 31"/>
            <p:cNvSpPr/>
            <p:nvPr/>
          </p:nvSpPr>
          <p:spPr>
            <a:xfrm>
              <a:off x="5458787" y="3285879"/>
              <a:ext cx="1049590" cy="1135355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69692" y="3616540"/>
              <a:ext cx="11099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Modules states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384066" y="2957369"/>
              <a:ext cx="453760" cy="550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8649834">
              <a:off x="5295740" y="305654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time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262653" y="1131689"/>
            <a:ext cx="1600654" cy="555279"/>
            <a:chOff x="5290865" y="1858965"/>
            <a:chExt cx="1581848" cy="555279"/>
          </a:xfrm>
        </p:grpSpPr>
        <p:sp>
          <p:nvSpPr>
            <p:cNvPr id="44" name="TextBox 43"/>
            <p:cNvSpPr txBox="1"/>
            <p:nvPr/>
          </p:nvSpPr>
          <p:spPr>
            <a:xfrm>
              <a:off x="5290865" y="1858965"/>
              <a:ext cx="1581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22180" y="2137245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(JSON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file)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639066" y="1143062"/>
            <a:ext cx="1951136" cy="556283"/>
            <a:chOff x="8823366" y="1875667"/>
            <a:chExt cx="1951136" cy="556283"/>
          </a:xfrm>
        </p:grpSpPr>
        <p:sp>
          <p:nvSpPr>
            <p:cNvPr id="45" name="TextBox 44"/>
            <p:cNvSpPr txBox="1"/>
            <p:nvPr/>
          </p:nvSpPr>
          <p:spPr>
            <a:xfrm>
              <a:off x="8823366" y="1875667"/>
              <a:ext cx="1951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Visualization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162041" y="2154951"/>
              <a:ext cx="12041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avaScript)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33080" y="1351562"/>
            <a:ext cx="1178528" cy="523220"/>
            <a:chOff x="4790565" y="1790752"/>
            <a:chExt cx="1178528" cy="523220"/>
          </a:xfrm>
        </p:grpSpPr>
        <p:sp>
          <p:nvSpPr>
            <p:cNvPr id="63" name="Flowchart: Process 62"/>
            <p:cNvSpPr/>
            <p:nvPr/>
          </p:nvSpPr>
          <p:spPr>
            <a:xfrm>
              <a:off x="4835969" y="1797067"/>
              <a:ext cx="1087721" cy="51059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90565" y="1790752"/>
              <a:ext cx="1178528" cy="523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Simulation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parameters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3510706" y="2027855"/>
            <a:ext cx="1024106" cy="565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3"/>
          </p:cNvCxnSpPr>
          <p:nvPr/>
        </p:nvCxnSpPr>
        <p:spPr>
          <a:xfrm flipV="1">
            <a:off x="3510706" y="2906447"/>
            <a:ext cx="1024106" cy="309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019751" y="3195014"/>
            <a:ext cx="1515061" cy="1417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722344" y="1922281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62375" y="2815504"/>
            <a:ext cx="5486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360043" y="394489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Online demo!</a:t>
            </a:r>
            <a:endParaRPr lang="en-US" dirty="0"/>
          </a:p>
        </p:txBody>
      </p:sp>
      <p:sp>
        <p:nvSpPr>
          <p:cNvPr id="83" name="Left Bracket 82"/>
          <p:cNvSpPr/>
          <p:nvPr/>
        </p:nvSpPr>
        <p:spPr>
          <a:xfrm>
            <a:off x="2042716" y="1590073"/>
            <a:ext cx="127248" cy="2149111"/>
          </a:xfrm>
          <a:prstGeom prst="leftBracket">
            <a:avLst>
              <a:gd name="adj" fmla="val 31942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ket 83"/>
          <p:cNvSpPr/>
          <p:nvPr/>
        </p:nvSpPr>
        <p:spPr>
          <a:xfrm>
            <a:off x="1128747" y="3786507"/>
            <a:ext cx="131850" cy="1651706"/>
          </a:xfrm>
          <a:prstGeom prst="leftBracket">
            <a:avLst>
              <a:gd name="adj" fmla="val 31942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47371" y="2487678"/>
            <a:ext cx="11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Term Memories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031" y="4319819"/>
            <a:ext cx="117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Perceptual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Right Arrow 87"/>
          <p:cNvSpPr/>
          <p:nvPr/>
        </p:nvSpPr>
        <p:spPr>
          <a:xfrm>
            <a:off x="8863307" y="2679689"/>
            <a:ext cx="246248" cy="3312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84489" y="2286581"/>
            <a:ext cx="2525115" cy="2443171"/>
            <a:chOff x="4384489" y="2286581"/>
            <a:chExt cx="2525115" cy="24431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489" y="3407276"/>
              <a:ext cx="2525115" cy="1322476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4534812" y="2286581"/>
              <a:ext cx="2291938" cy="105784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12032" y="2409212"/>
              <a:ext cx="23374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TCG</a:t>
              </a:r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modular processes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507" y="3600092"/>
              <a:ext cx="1567543" cy="529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46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SCHEMA THEORY</vt:lpstr>
      <vt:lpstr>PERCEPTUAL SCHEMA</vt:lpstr>
      <vt:lpstr>BRAIN SYSTEM</vt:lpstr>
      <vt:lpstr>Modular architecture</vt:lpstr>
      <vt:lpstr>Implementation, analysis of algorithms, and comparison with existing computational CxG frameworks.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B</dc:creator>
  <cp:lastModifiedBy>V B</cp:lastModifiedBy>
  <cp:revision>15</cp:revision>
  <dcterms:created xsi:type="dcterms:W3CDTF">2015-02-25T23:44:58Z</dcterms:created>
  <dcterms:modified xsi:type="dcterms:W3CDTF">2015-02-26T01:27:22Z</dcterms:modified>
</cp:coreProperties>
</file>