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872" y="-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7C3A134-F1C3-464B-BF47-54DC2DE08F52}" type="datetimeFigureOut">
              <a:rPr lang="en-US" smtClean="0"/>
              <a:t>12/12/16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7C3A134-F1C3-464B-BF47-54DC2DE08F52}" type="datetimeFigureOut">
              <a:rPr lang="en-US" smtClean="0"/>
              <a:t>12/12/16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648F39E-9C37-485F-AC97-16BB4BDF9F49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487" y="1980132"/>
            <a:ext cx="8077200" cy="1673352"/>
          </a:xfrm>
        </p:spPr>
        <p:txBody>
          <a:bodyPr/>
          <a:lstStyle/>
          <a:p>
            <a:r>
              <a:rPr lang="en-US" dirty="0" err="1"/>
              <a:t>Asynchronism</a:t>
            </a:r>
            <a:r>
              <a:rPr lang="en-US" dirty="0"/>
              <a:t> </a:t>
            </a:r>
            <a:r>
              <a:rPr lang="en-US" dirty="0" smtClean="0"/>
              <a:t>in action with </a:t>
            </a:r>
            <a:r>
              <a:rPr lang="en-US" dirty="0" err="1" smtClean="0"/>
              <a:t>rxJava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690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Async</a:t>
            </a:r>
            <a:r>
              <a:rPr lang="en-US" dirty="0" smtClean="0"/>
              <a:t>/Await magic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33700" y="1562100"/>
            <a:ext cx="3356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After the compilation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0" y="2174220"/>
            <a:ext cx="5791200" cy="458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71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Async</a:t>
            </a:r>
            <a:r>
              <a:rPr lang="en-US" dirty="0" smtClean="0"/>
              <a:t>/Await facts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66700" y="1828800"/>
            <a:ext cx="8623300" cy="471170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000" dirty="0" err="1"/>
              <a:t>Async</a:t>
            </a:r>
            <a:r>
              <a:rPr lang="en-US" sz="2000" dirty="0"/>
              <a:t> methods are intended to be non-blocking operations. An await expression in an </a:t>
            </a:r>
            <a:r>
              <a:rPr lang="en-US" sz="2000" dirty="0" err="1"/>
              <a:t>async</a:t>
            </a:r>
            <a:r>
              <a:rPr lang="en-US" sz="2000" dirty="0"/>
              <a:t> method doesn’t block the current thread while the awaited task is running. Instead, the expression signs up the rest of the method as a continuation and returns control to the caller of the </a:t>
            </a:r>
            <a:r>
              <a:rPr lang="en-US" sz="2000" dirty="0" err="1"/>
              <a:t>async</a:t>
            </a:r>
            <a:r>
              <a:rPr lang="en-US" sz="2000" dirty="0"/>
              <a:t> method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/>
              <a:t>The </a:t>
            </a:r>
            <a:r>
              <a:rPr lang="en-US" sz="2000" dirty="0" err="1"/>
              <a:t>async</a:t>
            </a:r>
            <a:r>
              <a:rPr lang="en-US" sz="2000" dirty="0"/>
              <a:t> and await keywords don't cause additional threads to be created. </a:t>
            </a:r>
            <a:r>
              <a:rPr lang="en-US" sz="2000" dirty="0" err="1"/>
              <a:t>Async</a:t>
            </a:r>
            <a:r>
              <a:rPr lang="en-US" sz="2000" dirty="0"/>
              <a:t> methods don't require multithreading because an </a:t>
            </a:r>
            <a:r>
              <a:rPr lang="en-US" sz="2000" dirty="0" err="1"/>
              <a:t>async</a:t>
            </a:r>
            <a:r>
              <a:rPr lang="en-US" sz="2000" dirty="0"/>
              <a:t> method doesn't run on its own thread.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/>
              <a:t>The marked </a:t>
            </a:r>
            <a:r>
              <a:rPr lang="en-US" sz="2000" dirty="0" err="1"/>
              <a:t>async</a:t>
            </a:r>
            <a:r>
              <a:rPr lang="en-US" sz="2000" dirty="0"/>
              <a:t> method can use </a:t>
            </a:r>
            <a:r>
              <a:rPr lang="en-US" sz="2000" dirty="0" smtClean="0"/>
              <a:t>await to </a:t>
            </a:r>
            <a:r>
              <a:rPr lang="en-US" sz="2000" dirty="0"/>
              <a:t>designate suspension points. The await operator tells the compiler that the </a:t>
            </a:r>
            <a:r>
              <a:rPr lang="en-US" sz="2000" dirty="0" err="1"/>
              <a:t>async</a:t>
            </a:r>
            <a:r>
              <a:rPr lang="en-US" sz="2000" dirty="0"/>
              <a:t> method can't continue past that point until the awaited asynchronous process is complete. In the meantime, control returns to the caller of the </a:t>
            </a:r>
            <a:r>
              <a:rPr lang="en-US" sz="2000" dirty="0" err="1"/>
              <a:t>async</a:t>
            </a:r>
            <a:r>
              <a:rPr lang="en-US" sz="2000" dirty="0"/>
              <a:t> method.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829444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Async</a:t>
            </a:r>
            <a:r>
              <a:rPr lang="en-US" dirty="0"/>
              <a:t> </a:t>
            </a:r>
            <a:r>
              <a:rPr lang="en-US" dirty="0" smtClean="0"/>
              <a:t>with Spring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66700" y="1828800"/>
            <a:ext cx="8623300" cy="63500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None/>
            </a:pPr>
            <a:endParaRPr lang="en-US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66700" y="1727200"/>
            <a:ext cx="977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Step 1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" y="2463800"/>
            <a:ext cx="7493000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224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Async</a:t>
            </a:r>
            <a:r>
              <a:rPr lang="en-US" dirty="0"/>
              <a:t> </a:t>
            </a:r>
            <a:r>
              <a:rPr lang="en-US" dirty="0" smtClean="0"/>
              <a:t>with Spring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66700" y="1828800"/>
            <a:ext cx="8623300" cy="461665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None/>
            </a:pPr>
            <a:endParaRPr lang="en-US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66700" y="1727200"/>
            <a:ext cx="9966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Step 2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2290465"/>
            <a:ext cx="7391400" cy="2070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900" y="4749800"/>
            <a:ext cx="71755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696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Reactive extensions exercises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66700" y="1828800"/>
            <a:ext cx="8623300" cy="471170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None/>
            </a:pPr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 marL="118872" indent="0" algn="ctr">
              <a:buNone/>
            </a:pPr>
            <a:r>
              <a:rPr lang="en-US" sz="4000" dirty="0" smtClean="0"/>
              <a:t>Let’s </a:t>
            </a:r>
            <a:r>
              <a:rPr lang="en-US" sz="4000" dirty="0" err="1" smtClean="0"/>
              <a:t>grok</a:t>
            </a:r>
            <a:r>
              <a:rPr lang="en-US" sz="4000" dirty="0" smtClean="0"/>
              <a:t> Reactive Extensions</a:t>
            </a:r>
          </a:p>
        </p:txBody>
      </p:sp>
    </p:spTree>
    <p:extLst>
      <p:ext uri="{BB962C8B-B14F-4D97-AF65-F5344CB8AC3E}">
        <p14:creationId xmlns:p14="http://schemas.microsoft.com/office/powerpoint/2010/main" val="768203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Blocking synchronous approach</a:t>
            </a:r>
          </a:p>
          <a:p>
            <a:endParaRPr lang="en-US" dirty="0"/>
          </a:p>
          <a:p>
            <a:r>
              <a:rPr lang="en-US" dirty="0" smtClean="0"/>
              <a:t>Callbacks</a:t>
            </a:r>
          </a:p>
          <a:p>
            <a:endParaRPr lang="en-US" dirty="0"/>
          </a:p>
          <a:p>
            <a:r>
              <a:rPr lang="en-US" dirty="0" smtClean="0"/>
              <a:t>Promises</a:t>
            </a:r>
          </a:p>
          <a:p>
            <a:endParaRPr lang="en-US" dirty="0"/>
          </a:p>
          <a:p>
            <a:r>
              <a:rPr lang="en-US" dirty="0" smtClean="0"/>
              <a:t>Reactive Extensions</a:t>
            </a:r>
          </a:p>
          <a:p>
            <a:endParaRPr lang="en-US" dirty="0"/>
          </a:p>
          <a:p>
            <a:r>
              <a:rPr lang="en-US" dirty="0" err="1" smtClean="0"/>
              <a:t>Async</a:t>
            </a:r>
            <a:r>
              <a:rPr lang="en-US" dirty="0" smtClean="0"/>
              <a:t>/Await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381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Blocking synchronous </a:t>
            </a:r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858109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endParaRPr lang="en-US" sz="1800" dirty="0" smtClean="0"/>
          </a:p>
          <a:p>
            <a:pPr marL="118872" indent="0">
              <a:buNone/>
            </a:pP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601019" y="4044838"/>
            <a:ext cx="79594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 smtClean="0"/>
              <a:t>Each operation must be accomplished before the next one can start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 smtClean="0"/>
              <a:t>Every operation is executed in the main thread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 smtClean="0"/>
              <a:t>Every operation can last as long as it’s necessary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 smtClean="0"/>
              <a:t>Code can become more and more complex when we need to deal with error handling, logging, </a:t>
            </a:r>
            <a:r>
              <a:rPr lang="en-US" sz="2000" dirty="0" err="1" smtClean="0"/>
              <a:t>etc</a:t>
            </a:r>
            <a:endParaRPr lang="en-US" sz="2000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75081"/>
            <a:ext cx="8342144" cy="156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31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Callbacks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1019" y="4268244"/>
            <a:ext cx="795944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/>
              <a:t>Each</a:t>
            </a:r>
            <a:r>
              <a:rPr lang="en-US" sz="2000" dirty="0" smtClean="0"/>
              <a:t> </a:t>
            </a:r>
            <a:r>
              <a:rPr lang="en-US" sz="2000" dirty="0"/>
              <a:t>callback</a:t>
            </a:r>
            <a:r>
              <a:rPr lang="en-US" sz="2000" dirty="0" smtClean="0"/>
              <a:t> is called when previous one finished its work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 smtClean="0"/>
              <a:t>Every operation is </a:t>
            </a:r>
            <a:r>
              <a:rPr lang="en-US" sz="2000" dirty="0"/>
              <a:t>executed</a:t>
            </a:r>
            <a:r>
              <a:rPr lang="en-US" sz="2000" dirty="0" smtClean="0"/>
              <a:t> in the main thread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/>
              <a:t>Code becomes very complex in short amount of </a:t>
            </a:r>
            <a:r>
              <a:rPr lang="en-US" sz="2000" dirty="0" smtClean="0"/>
              <a:t>time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 smtClean="0"/>
              <a:t>Possibility to get into callbacks Hell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44" b="3"/>
          <a:stretch/>
        </p:blipFill>
        <p:spPr>
          <a:xfrm>
            <a:off x="601019" y="1763733"/>
            <a:ext cx="8017324" cy="2386929"/>
          </a:xfrm>
        </p:spPr>
      </p:pic>
    </p:spTree>
    <p:extLst>
      <p:ext uri="{BB962C8B-B14F-4D97-AF65-F5344CB8AC3E}">
        <p14:creationId xmlns:p14="http://schemas.microsoft.com/office/powerpoint/2010/main" val="2040963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Callbacks Hell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30" y="1748295"/>
            <a:ext cx="8887853" cy="489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362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Promises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60" b="-60"/>
          <a:stretch/>
        </p:blipFill>
        <p:spPr>
          <a:xfrm>
            <a:off x="373063" y="1676400"/>
            <a:ext cx="8466137" cy="2633133"/>
          </a:xfr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4457700"/>
            <a:ext cx="8229600" cy="1943100"/>
          </a:xfrm>
          <a:prstGeom prst="rect">
            <a:avLst/>
          </a:prstGeom>
        </p:spPr>
        <p:txBody>
          <a:bodyPr vert="horz" lIns="54864" tIns="91440" rtlCol="0">
            <a:normAutofit fontScale="62500" lnSpcReduction="2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Upper method </a:t>
            </a:r>
            <a:r>
              <a:rPr lang="en-US" dirty="0" smtClean="0"/>
              <a:t>receives </a:t>
            </a:r>
            <a:r>
              <a:rPr lang="en-US" dirty="0" smtClean="0"/>
              <a:t>a promise object</a:t>
            </a:r>
          </a:p>
          <a:p>
            <a:endParaRPr lang="en-US" dirty="0" smtClean="0"/>
          </a:p>
          <a:p>
            <a:r>
              <a:rPr lang="en-US" dirty="0" smtClean="0"/>
              <a:t>Promises can be combined with ease</a:t>
            </a:r>
          </a:p>
          <a:p>
            <a:endParaRPr lang="en-US" dirty="0" smtClean="0"/>
          </a:p>
          <a:p>
            <a:r>
              <a:rPr lang="en-US" dirty="0" smtClean="0"/>
              <a:t>Error handling is easy</a:t>
            </a:r>
          </a:p>
          <a:p>
            <a:endParaRPr lang="en-US" dirty="0" smtClean="0"/>
          </a:p>
          <a:p>
            <a:r>
              <a:rPr lang="en-US" dirty="0" smtClean="0"/>
              <a:t>Everything is </a:t>
            </a:r>
            <a:r>
              <a:rPr lang="en-US" dirty="0" smtClean="0"/>
              <a:t>running </a:t>
            </a:r>
            <a:r>
              <a:rPr lang="en-US" dirty="0" smtClean="0"/>
              <a:t>in main thread</a:t>
            </a:r>
          </a:p>
          <a:p>
            <a:pPr marL="11887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3379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Reactive extensions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4800600"/>
            <a:ext cx="8229600" cy="1841500"/>
          </a:xfrm>
          <a:prstGeom prst="rect">
            <a:avLst/>
          </a:prstGeom>
        </p:spPr>
        <p:txBody>
          <a:bodyPr vert="horz" lIns="54864" tIns="91440" rtlCol="0">
            <a:normAutofit fontScale="55000" lnSpcReduction="2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Upper method can receive an observable object</a:t>
            </a:r>
          </a:p>
          <a:p>
            <a:endParaRPr lang="en-US" dirty="0" smtClean="0"/>
          </a:p>
          <a:p>
            <a:r>
              <a:rPr lang="en-US" dirty="0" smtClean="0"/>
              <a:t>Observable can be combined with ease</a:t>
            </a:r>
          </a:p>
          <a:p>
            <a:endParaRPr lang="en-US" dirty="0" smtClean="0"/>
          </a:p>
          <a:p>
            <a:r>
              <a:rPr lang="en-US" dirty="0" smtClean="0"/>
              <a:t>Error handling is easy</a:t>
            </a:r>
          </a:p>
          <a:p>
            <a:endParaRPr lang="en-US" dirty="0" smtClean="0"/>
          </a:p>
          <a:p>
            <a:r>
              <a:rPr lang="en-US" dirty="0" smtClean="0"/>
              <a:t>Everything is </a:t>
            </a:r>
            <a:r>
              <a:rPr lang="en-US" dirty="0" smtClean="0"/>
              <a:t>running </a:t>
            </a:r>
            <a:r>
              <a:rPr lang="en-US" dirty="0" smtClean="0"/>
              <a:t>in main </a:t>
            </a:r>
            <a:r>
              <a:rPr lang="en-US" dirty="0" smtClean="0"/>
              <a:t>thread(can be redefined)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676401"/>
            <a:ext cx="7861300" cy="300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68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Async</a:t>
            </a:r>
            <a:r>
              <a:rPr lang="en-US" dirty="0" smtClean="0"/>
              <a:t>/Await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66700" y="3530600"/>
            <a:ext cx="8623300" cy="311150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000" dirty="0" smtClean="0"/>
              <a:t>Kind </a:t>
            </a:r>
            <a:r>
              <a:rPr lang="en-US" sz="2000" dirty="0"/>
              <a:t>of </a:t>
            </a:r>
            <a:r>
              <a:rPr lang="en-US" sz="2000" dirty="0" smtClean="0"/>
              <a:t>syntactic sugar, does not exist for java </a:t>
            </a:r>
          </a:p>
          <a:p>
            <a:endParaRPr lang="en-US" sz="2000" dirty="0" smtClean="0"/>
          </a:p>
          <a:p>
            <a:r>
              <a:rPr lang="en-US" sz="2000" dirty="0" smtClean="0"/>
              <a:t>Requires to specify the upper method as </a:t>
            </a:r>
            <a:r>
              <a:rPr lang="en-US" sz="2000" b="1" dirty="0" err="1" smtClean="0"/>
              <a:t>async</a:t>
            </a:r>
            <a:r>
              <a:rPr lang="en-US" sz="2000" b="1" dirty="0" smtClean="0"/>
              <a:t> </a:t>
            </a:r>
            <a:r>
              <a:rPr lang="en-US" sz="2000" dirty="0" smtClean="0"/>
              <a:t>and it must return a Task of T</a:t>
            </a:r>
          </a:p>
          <a:p>
            <a:endParaRPr lang="en-US" sz="2000" dirty="0" smtClean="0"/>
          </a:p>
          <a:p>
            <a:r>
              <a:rPr lang="en-US" sz="2000" dirty="0" smtClean="0"/>
              <a:t>Error handling is easy</a:t>
            </a:r>
          </a:p>
          <a:p>
            <a:endParaRPr lang="en-US" sz="2000" dirty="0" smtClean="0"/>
          </a:p>
          <a:p>
            <a:r>
              <a:rPr lang="en-US" sz="2000" dirty="0" smtClean="0"/>
              <a:t>Everything </a:t>
            </a:r>
            <a:r>
              <a:rPr lang="en-US" sz="2000" smtClean="0"/>
              <a:t>is </a:t>
            </a:r>
            <a:r>
              <a:rPr lang="en-US" sz="2000" smtClean="0"/>
              <a:t>running </a:t>
            </a:r>
            <a:r>
              <a:rPr lang="en-US" sz="2000" dirty="0" smtClean="0"/>
              <a:t>in main thread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1917700"/>
            <a:ext cx="8826500" cy="125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01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Async</a:t>
            </a:r>
            <a:r>
              <a:rPr lang="en-US" dirty="0" smtClean="0"/>
              <a:t>/Await magic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3800"/>
            <a:ext cx="9144000" cy="29936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5900" y="1651000"/>
            <a:ext cx="3587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Before the compilation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932468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210</TotalTime>
  <Words>362</Words>
  <Application>Microsoft Macintosh PowerPoint</Application>
  <PresentationFormat>On-screen Show (4:3)</PresentationFormat>
  <Paragraphs>68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Module</vt:lpstr>
      <vt:lpstr>Asynchronism in action with rxJava </vt:lpstr>
      <vt:lpstr>History</vt:lpstr>
      <vt:lpstr>Blocking synchronous approach</vt:lpstr>
      <vt:lpstr>Callbacks</vt:lpstr>
      <vt:lpstr>Callbacks Hell</vt:lpstr>
      <vt:lpstr>Promises</vt:lpstr>
      <vt:lpstr>Reactive extensions</vt:lpstr>
      <vt:lpstr>Async/Await</vt:lpstr>
      <vt:lpstr>Async/Await magic</vt:lpstr>
      <vt:lpstr>Async/Await magic</vt:lpstr>
      <vt:lpstr>Async/Await facts</vt:lpstr>
      <vt:lpstr>Async with Spring</vt:lpstr>
      <vt:lpstr>Async with Spring</vt:lpstr>
      <vt:lpstr>Reactive extensions exercises</vt:lpstr>
    </vt:vector>
  </TitlesOfParts>
  <Company>BBC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Asynchronism in action with rxJava </dc:title>
  <dc:creator>Victor Bartel</dc:creator>
  <cp:lastModifiedBy>Victor Bartel</cp:lastModifiedBy>
  <cp:revision>20</cp:revision>
  <dcterms:created xsi:type="dcterms:W3CDTF">2016-12-09T10:34:42Z</dcterms:created>
  <dcterms:modified xsi:type="dcterms:W3CDTF">2016-12-12T12:19:53Z</dcterms:modified>
</cp:coreProperties>
</file>