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72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09/12/16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09/12/16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487" y="1980132"/>
            <a:ext cx="8077200" cy="1673352"/>
          </a:xfrm>
        </p:spPr>
        <p:txBody>
          <a:bodyPr/>
          <a:lstStyle/>
          <a:p>
            <a:r>
              <a:rPr lang="en-US" dirty="0" err="1"/>
              <a:t>Asynchronism</a:t>
            </a:r>
            <a:r>
              <a:rPr lang="en-US" dirty="0"/>
              <a:t> </a:t>
            </a:r>
            <a:r>
              <a:rPr lang="en-US" dirty="0" smtClean="0"/>
              <a:t>in action with </a:t>
            </a:r>
            <a:r>
              <a:rPr lang="en-US" dirty="0" err="1" smtClean="0"/>
              <a:t>rxJava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9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magic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3700" y="1562100"/>
            <a:ext cx="3356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After the compilation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174220"/>
            <a:ext cx="5791200" cy="45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7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facts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828800"/>
            <a:ext cx="8623300" cy="47117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Async</a:t>
            </a:r>
            <a:r>
              <a:rPr lang="en-US" sz="2000" dirty="0"/>
              <a:t> methods are intended to be non-blocking operations. An await expression in an </a:t>
            </a:r>
            <a:r>
              <a:rPr lang="en-US" sz="2000" dirty="0" err="1"/>
              <a:t>async</a:t>
            </a:r>
            <a:r>
              <a:rPr lang="en-US" sz="2000" dirty="0"/>
              <a:t> method doesn’t block the current thread while the awaited task is running. Instead, the expression signs up the rest of the method as a continuation and returns control to the caller of the </a:t>
            </a:r>
            <a:r>
              <a:rPr lang="en-US" sz="2000" dirty="0" err="1"/>
              <a:t>async</a:t>
            </a:r>
            <a:r>
              <a:rPr lang="en-US" sz="2000" dirty="0"/>
              <a:t> method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</a:t>
            </a:r>
            <a:r>
              <a:rPr lang="en-US" sz="2000" dirty="0" err="1"/>
              <a:t>async</a:t>
            </a:r>
            <a:r>
              <a:rPr lang="en-US" sz="2000" dirty="0"/>
              <a:t> and await keywords don't cause additional threads to be created. </a:t>
            </a:r>
            <a:r>
              <a:rPr lang="en-US" sz="2000" dirty="0" err="1"/>
              <a:t>Async</a:t>
            </a:r>
            <a:r>
              <a:rPr lang="en-US" sz="2000" dirty="0"/>
              <a:t> methods don't require multithreading because an </a:t>
            </a:r>
            <a:r>
              <a:rPr lang="en-US" sz="2000" dirty="0" err="1"/>
              <a:t>async</a:t>
            </a:r>
            <a:r>
              <a:rPr lang="en-US" sz="2000" dirty="0"/>
              <a:t> method doesn't run on its own thread.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The marked </a:t>
            </a:r>
            <a:r>
              <a:rPr lang="en-US" sz="2000" dirty="0" err="1"/>
              <a:t>async</a:t>
            </a:r>
            <a:r>
              <a:rPr lang="en-US" sz="2000" dirty="0"/>
              <a:t> method can use </a:t>
            </a:r>
            <a:r>
              <a:rPr lang="en-US" sz="2000" dirty="0" smtClean="0"/>
              <a:t>await to </a:t>
            </a:r>
            <a:r>
              <a:rPr lang="en-US" sz="2000" dirty="0"/>
              <a:t>designate suspension points. The await operator tells the compiler that the </a:t>
            </a:r>
            <a:r>
              <a:rPr lang="en-US" sz="2000" dirty="0" err="1"/>
              <a:t>async</a:t>
            </a:r>
            <a:r>
              <a:rPr lang="en-US" sz="2000" dirty="0"/>
              <a:t> method can't continue past that point until the awaited asynchronous process is complete. In the meantime, control returns to the caller of the </a:t>
            </a:r>
            <a:r>
              <a:rPr lang="en-US" sz="2000" dirty="0" err="1"/>
              <a:t>async</a:t>
            </a:r>
            <a:r>
              <a:rPr lang="en-US" sz="2000" dirty="0"/>
              <a:t> method.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2944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with Spring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828800"/>
            <a:ext cx="8623300" cy="635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6700" y="1727200"/>
            <a:ext cx="97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1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463800"/>
            <a:ext cx="7493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with Spring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828800"/>
            <a:ext cx="8623300" cy="46166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6700" y="1727200"/>
            <a:ext cx="99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290465"/>
            <a:ext cx="7391400" cy="207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749800"/>
            <a:ext cx="7175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extensions exercises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828800"/>
            <a:ext cx="8623300" cy="47117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118872" indent="0" algn="ctr">
              <a:buNone/>
            </a:pPr>
            <a:r>
              <a:rPr lang="en-US" sz="4000" dirty="0" smtClean="0"/>
              <a:t>Let’s </a:t>
            </a:r>
            <a:r>
              <a:rPr lang="en-US" sz="4000" dirty="0" err="1" smtClean="0"/>
              <a:t>grok</a:t>
            </a:r>
            <a:r>
              <a:rPr lang="en-US" sz="4000" dirty="0" smtClean="0"/>
              <a:t> Reactive Extensions</a:t>
            </a:r>
          </a:p>
        </p:txBody>
      </p:sp>
    </p:spTree>
    <p:extLst>
      <p:ext uri="{BB962C8B-B14F-4D97-AF65-F5344CB8AC3E}">
        <p14:creationId xmlns:p14="http://schemas.microsoft.com/office/powerpoint/2010/main" val="76820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synchronous approach</a:t>
            </a:r>
          </a:p>
          <a:p>
            <a:endParaRPr lang="en-US" dirty="0"/>
          </a:p>
          <a:p>
            <a:r>
              <a:rPr lang="en-US" dirty="0" smtClean="0"/>
              <a:t>Callbacks</a:t>
            </a:r>
          </a:p>
          <a:p>
            <a:endParaRPr lang="en-US" dirty="0"/>
          </a:p>
          <a:p>
            <a:r>
              <a:rPr lang="en-US" dirty="0" smtClean="0"/>
              <a:t>Promises</a:t>
            </a:r>
          </a:p>
          <a:p>
            <a:endParaRPr lang="en-US" dirty="0"/>
          </a:p>
          <a:p>
            <a:r>
              <a:rPr lang="en-US" dirty="0" smtClean="0"/>
              <a:t>Reactive Extensions</a:t>
            </a:r>
          </a:p>
          <a:p>
            <a:endParaRPr lang="en-US" dirty="0"/>
          </a:p>
          <a:p>
            <a:r>
              <a:rPr lang="en-US" dirty="0" err="1" smtClean="0"/>
              <a:t>Async</a:t>
            </a:r>
            <a:r>
              <a:rPr lang="en-US" dirty="0" smtClean="0"/>
              <a:t>/Await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8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Blocking synchronous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8581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sz="1800" dirty="0" smtClean="0"/>
          </a:p>
          <a:p>
            <a:pPr marL="118872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01019" y="4044838"/>
            <a:ext cx="7959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Each operation must be accomplished before the next one can start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Every operation is executed in the main 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Every operation can last as long as it’s necessary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Code can become more and more complex when we need to deal with error handling, logging,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5081"/>
            <a:ext cx="8342144" cy="15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019" y="4268244"/>
            <a:ext cx="79594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Each</a:t>
            </a:r>
            <a:r>
              <a:rPr lang="en-US" sz="2000" dirty="0" smtClean="0"/>
              <a:t> </a:t>
            </a:r>
            <a:r>
              <a:rPr lang="en-US" sz="2000" dirty="0"/>
              <a:t>callback</a:t>
            </a:r>
            <a:r>
              <a:rPr lang="en-US" sz="2000" dirty="0" smtClean="0"/>
              <a:t> is called when previous one finished its 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Every operation is </a:t>
            </a:r>
            <a:r>
              <a:rPr lang="en-US" sz="2000" dirty="0"/>
              <a:t>executed</a:t>
            </a:r>
            <a:r>
              <a:rPr lang="en-US" sz="2000" dirty="0" smtClean="0"/>
              <a:t> in the main 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Code becomes very complex in short amount of </a:t>
            </a:r>
            <a:r>
              <a:rPr lang="en-US" sz="2000" dirty="0" smtClean="0"/>
              <a:t>time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Possibility to get into callbacks Hell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4" b="3"/>
          <a:stretch/>
        </p:blipFill>
        <p:spPr>
          <a:xfrm>
            <a:off x="601019" y="1763733"/>
            <a:ext cx="8017324" cy="2386929"/>
          </a:xfrm>
        </p:spPr>
      </p:pic>
    </p:spTree>
    <p:extLst>
      <p:ext uri="{BB962C8B-B14F-4D97-AF65-F5344CB8AC3E}">
        <p14:creationId xmlns:p14="http://schemas.microsoft.com/office/powerpoint/2010/main" val="204096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Callbacks 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0" y="1748295"/>
            <a:ext cx="8887853" cy="48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6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0" b="-60"/>
          <a:stretch/>
        </p:blipFill>
        <p:spPr>
          <a:xfrm>
            <a:off x="373063" y="1676400"/>
            <a:ext cx="8466137" cy="2633133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457700"/>
            <a:ext cx="8229600" cy="1943100"/>
          </a:xfrm>
          <a:prstGeom prst="rect">
            <a:avLst/>
          </a:prstGeom>
        </p:spPr>
        <p:txBody>
          <a:bodyPr vert="horz" lIns="54864" tIns="91440" rtlCol="0">
            <a:normAutofit fontScale="6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Upper method receive a promise object</a:t>
            </a:r>
          </a:p>
          <a:p>
            <a:endParaRPr lang="en-US" dirty="0" smtClean="0"/>
          </a:p>
          <a:p>
            <a:r>
              <a:rPr lang="en-US" dirty="0" smtClean="0"/>
              <a:t>Promises can be combined with ease</a:t>
            </a:r>
          </a:p>
          <a:p>
            <a:endParaRPr lang="en-US" dirty="0" smtClean="0"/>
          </a:p>
          <a:p>
            <a:r>
              <a:rPr lang="en-US" dirty="0" smtClean="0"/>
              <a:t>Error handling is easy</a:t>
            </a:r>
          </a:p>
          <a:p>
            <a:endParaRPr lang="en-US" dirty="0" smtClean="0"/>
          </a:p>
          <a:p>
            <a:r>
              <a:rPr lang="en-US" dirty="0" smtClean="0"/>
              <a:t>Everything is run in main thread</a:t>
            </a:r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37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800600"/>
            <a:ext cx="8229600" cy="1841500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Upper method can receive an observable object</a:t>
            </a:r>
          </a:p>
          <a:p>
            <a:endParaRPr lang="en-US" dirty="0" smtClean="0"/>
          </a:p>
          <a:p>
            <a:r>
              <a:rPr lang="en-US" dirty="0" smtClean="0"/>
              <a:t>Observable can be combined with ease</a:t>
            </a:r>
          </a:p>
          <a:p>
            <a:endParaRPr lang="en-US" dirty="0" smtClean="0"/>
          </a:p>
          <a:p>
            <a:r>
              <a:rPr lang="en-US" dirty="0" smtClean="0"/>
              <a:t>Error handling is easy</a:t>
            </a:r>
          </a:p>
          <a:p>
            <a:endParaRPr lang="en-US" dirty="0" smtClean="0"/>
          </a:p>
          <a:p>
            <a:r>
              <a:rPr lang="en-US" dirty="0" smtClean="0"/>
              <a:t>Everything is run in main thread, but it’s up to you to configure it in parallel way</a:t>
            </a:r>
          </a:p>
          <a:p>
            <a:pPr marL="118872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76401"/>
            <a:ext cx="7861300" cy="30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3530600"/>
            <a:ext cx="8623300" cy="31115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Kind </a:t>
            </a:r>
            <a:r>
              <a:rPr lang="en-US" sz="2000" dirty="0"/>
              <a:t>of </a:t>
            </a:r>
            <a:r>
              <a:rPr lang="en-US" sz="2000" dirty="0" smtClean="0"/>
              <a:t>syntactic sugar, does not exist for java </a:t>
            </a:r>
          </a:p>
          <a:p>
            <a:endParaRPr lang="en-US" sz="2000" dirty="0" smtClean="0"/>
          </a:p>
          <a:p>
            <a:r>
              <a:rPr lang="en-US" sz="2000" dirty="0" smtClean="0"/>
              <a:t>Requires to specify the upper method as </a:t>
            </a:r>
            <a:r>
              <a:rPr lang="en-US" sz="2000" b="1" dirty="0" err="1" smtClean="0"/>
              <a:t>async</a:t>
            </a:r>
            <a:r>
              <a:rPr lang="en-US" sz="2000" b="1" dirty="0" smtClean="0"/>
              <a:t> </a:t>
            </a:r>
            <a:r>
              <a:rPr lang="en-US" sz="2000" dirty="0" smtClean="0"/>
              <a:t>and it must return a Task of T</a:t>
            </a:r>
          </a:p>
          <a:p>
            <a:endParaRPr lang="en-US" sz="2000" dirty="0" smtClean="0"/>
          </a:p>
          <a:p>
            <a:r>
              <a:rPr lang="en-US" sz="2000" dirty="0" smtClean="0"/>
              <a:t>Error handling is easy</a:t>
            </a:r>
          </a:p>
          <a:p>
            <a:endParaRPr lang="en-US" sz="2000" dirty="0" smtClean="0"/>
          </a:p>
          <a:p>
            <a:r>
              <a:rPr lang="en-US" sz="2000" dirty="0" smtClean="0"/>
              <a:t>Everything is run in main thread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917700"/>
            <a:ext cx="8826500" cy="12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magic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3800"/>
            <a:ext cx="9144000" cy="2993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00" y="1651000"/>
            <a:ext cx="3587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Before the compilation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324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201</TotalTime>
  <Words>369</Words>
  <Application>Microsoft Macintosh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Asynchronism in action with rxJava </vt:lpstr>
      <vt:lpstr>History</vt:lpstr>
      <vt:lpstr>Blocking synchronous approach</vt:lpstr>
      <vt:lpstr>Callbacks</vt:lpstr>
      <vt:lpstr>Callbacks Hell</vt:lpstr>
      <vt:lpstr>Promises</vt:lpstr>
      <vt:lpstr>Reactive extensions</vt:lpstr>
      <vt:lpstr>Async/Await</vt:lpstr>
      <vt:lpstr>Async/Await magic</vt:lpstr>
      <vt:lpstr>Async/Await magic</vt:lpstr>
      <vt:lpstr>Async/Await facts</vt:lpstr>
      <vt:lpstr>Async with Spring</vt:lpstr>
      <vt:lpstr>Async with Spring</vt:lpstr>
      <vt:lpstr>Reactive extensions exercises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Asynchronism in action with rxJava </dc:title>
  <dc:creator>Victor Bartel</dc:creator>
  <cp:lastModifiedBy>Victor Bartel</cp:lastModifiedBy>
  <cp:revision>17</cp:revision>
  <dcterms:created xsi:type="dcterms:W3CDTF">2016-12-09T10:34:42Z</dcterms:created>
  <dcterms:modified xsi:type="dcterms:W3CDTF">2016-12-09T13:56:37Z</dcterms:modified>
</cp:coreProperties>
</file>