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EA7183FC-4AD0-4029-B828-22388E3726A6}" type="datetimeFigureOut">
              <a:rPr lang="pt-BR" smtClean="0"/>
              <a:t>30/03/2022</a:t>
            </a:fld>
            <a:endParaRPr lang="pt-BR"/>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pt-BR"/>
          </a:p>
        </p:txBody>
      </p:sp>
      <p:sp>
        <p:nvSpPr>
          <p:cNvPr id="6" name="Slide Number Placeholder 5"/>
          <p:cNvSpPr>
            <a:spLocks noGrp="1"/>
          </p:cNvSpPr>
          <p:nvPr>
            <p:ph type="sldNum" sz="quarter" idx="12"/>
          </p:nvPr>
        </p:nvSpPr>
        <p:spPr>
          <a:xfrm>
            <a:off x="10469880" y="320040"/>
            <a:ext cx="914400" cy="320040"/>
          </a:xfrm>
        </p:spPr>
        <p:txBody>
          <a:bodyPr/>
          <a:lstStyle/>
          <a:p>
            <a:fld id="{73189A56-AD52-4513-AD8D-2EDEDFE2FADE}" type="slidenum">
              <a:rPr lang="pt-BR" smtClean="0"/>
              <a:t>‹nº›</a:t>
            </a:fld>
            <a:endParaRPr lang="pt-BR"/>
          </a:p>
        </p:txBody>
      </p:sp>
    </p:spTree>
    <p:extLst>
      <p:ext uri="{BB962C8B-B14F-4D97-AF65-F5344CB8AC3E}">
        <p14:creationId xmlns:p14="http://schemas.microsoft.com/office/powerpoint/2010/main" val="950864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EA7183FC-4AD0-4029-B828-22388E3726A6}" type="datetimeFigureOut">
              <a:rPr lang="pt-BR" smtClean="0"/>
              <a:t>30/03/2022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3189A56-AD52-4513-AD8D-2EDEDFE2FADE}" type="slidenum">
              <a:rPr lang="pt-BR" smtClean="0"/>
              <a:t>‹nº›</a:t>
            </a:fld>
            <a:endParaRPr lang="pt-BR"/>
          </a:p>
        </p:txBody>
      </p:sp>
    </p:spTree>
    <p:extLst>
      <p:ext uri="{BB962C8B-B14F-4D97-AF65-F5344CB8AC3E}">
        <p14:creationId xmlns:p14="http://schemas.microsoft.com/office/powerpoint/2010/main" val="11182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EA7183FC-4AD0-4029-B828-22388E3726A6}" type="datetimeFigureOut">
              <a:rPr lang="pt-BR" smtClean="0"/>
              <a:t>30/03/2022</a:t>
            </a:fld>
            <a:endParaRPr lang="pt-BR"/>
          </a:p>
        </p:txBody>
      </p:sp>
      <p:sp>
        <p:nvSpPr>
          <p:cNvPr id="5" name="Footer Placeholder 4"/>
          <p:cNvSpPr>
            <a:spLocks noGrp="1"/>
          </p:cNvSpPr>
          <p:nvPr>
            <p:ph type="ftr" sz="quarter" idx="11"/>
          </p:nvPr>
        </p:nvSpPr>
        <p:spPr>
          <a:xfrm>
            <a:off x="804672" y="6227064"/>
            <a:ext cx="10588752" cy="320040"/>
          </a:xfrm>
        </p:spPr>
        <p:txBody>
          <a:bodyPr/>
          <a:lstStyle/>
          <a:p>
            <a:endParaRPr lang="pt-BR"/>
          </a:p>
        </p:txBody>
      </p:sp>
      <p:sp>
        <p:nvSpPr>
          <p:cNvPr id="6" name="Slide Number Placeholder 5"/>
          <p:cNvSpPr>
            <a:spLocks noGrp="1"/>
          </p:cNvSpPr>
          <p:nvPr>
            <p:ph type="sldNum" sz="quarter" idx="12"/>
          </p:nvPr>
        </p:nvSpPr>
        <p:spPr>
          <a:xfrm>
            <a:off x="10469880" y="320040"/>
            <a:ext cx="914400" cy="320040"/>
          </a:xfrm>
        </p:spPr>
        <p:txBody>
          <a:bodyPr/>
          <a:lstStyle/>
          <a:p>
            <a:fld id="{73189A56-AD52-4513-AD8D-2EDEDFE2FADE}" type="slidenum">
              <a:rPr lang="pt-BR" smtClean="0"/>
              <a:t>‹nº›</a:t>
            </a:fld>
            <a:endParaRPr lang="pt-BR"/>
          </a:p>
        </p:txBody>
      </p:sp>
    </p:spTree>
    <p:extLst>
      <p:ext uri="{BB962C8B-B14F-4D97-AF65-F5344CB8AC3E}">
        <p14:creationId xmlns:p14="http://schemas.microsoft.com/office/powerpoint/2010/main" val="1528356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pt-BR" smtClean="0"/>
              <a:t>Clique para editar o título mestre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EA7183FC-4AD0-4029-B828-22388E3726A6}" type="datetimeFigureOut">
              <a:rPr lang="pt-BR" smtClean="0"/>
              <a:t>30/03/2022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3189A56-AD52-4513-AD8D-2EDEDFE2FADE}" type="slidenum">
              <a:rPr lang="pt-BR" smtClean="0"/>
              <a:t>‹nº›</a:t>
            </a:fld>
            <a:endParaRPr lang="pt-BR"/>
          </a:p>
        </p:txBody>
      </p:sp>
    </p:spTree>
    <p:extLst>
      <p:ext uri="{BB962C8B-B14F-4D97-AF65-F5344CB8AC3E}">
        <p14:creationId xmlns:p14="http://schemas.microsoft.com/office/powerpoint/2010/main" val="2054061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a:xfrm>
            <a:off x="804672" y="320040"/>
            <a:ext cx="3657600" cy="320040"/>
          </a:xfrm>
        </p:spPr>
        <p:txBody>
          <a:bodyPr/>
          <a:lstStyle/>
          <a:p>
            <a:fld id="{EA7183FC-4AD0-4029-B828-22388E3726A6}" type="datetimeFigureOut">
              <a:rPr lang="pt-BR" smtClean="0"/>
              <a:t>30/03/2022</a:t>
            </a:fld>
            <a:endParaRPr lang="pt-BR"/>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pt-BR"/>
          </a:p>
        </p:txBody>
      </p:sp>
      <p:sp>
        <p:nvSpPr>
          <p:cNvPr id="6" name="Slide Number Placeholder 5"/>
          <p:cNvSpPr>
            <a:spLocks noGrp="1"/>
          </p:cNvSpPr>
          <p:nvPr>
            <p:ph type="sldNum" sz="quarter" idx="12"/>
          </p:nvPr>
        </p:nvSpPr>
        <p:spPr>
          <a:xfrm>
            <a:off x="10469880" y="320040"/>
            <a:ext cx="914400" cy="320040"/>
          </a:xfrm>
        </p:spPr>
        <p:txBody>
          <a:bodyPr/>
          <a:lstStyle/>
          <a:p>
            <a:fld id="{73189A56-AD52-4513-AD8D-2EDEDFE2FADE}" type="slidenum">
              <a:rPr lang="pt-BR" smtClean="0"/>
              <a:t>‹nº›</a:t>
            </a:fld>
            <a:endParaRPr lang="pt-BR"/>
          </a:p>
        </p:txBody>
      </p:sp>
    </p:spTree>
    <p:extLst>
      <p:ext uri="{BB962C8B-B14F-4D97-AF65-F5344CB8AC3E}">
        <p14:creationId xmlns:p14="http://schemas.microsoft.com/office/powerpoint/2010/main" val="587534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pt-BR" smtClean="0"/>
              <a:t>Clique para editar o título mestre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EA7183FC-4AD0-4029-B828-22388E3726A6}" type="datetimeFigureOut">
              <a:rPr lang="pt-BR" smtClean="0"/>
              <a:t>30/03/2022</a:t>
            </a:fld>
            <a:endParaRPr lang="pt-BR"/>
          </a:p>
        </p:txBody>
      </p:sp>
      <p:sp>
        <p:nvSpPr>
          <p:cNvPr id="6" name="Footer Placeholder 5"/>
          <p:cNvSpPr>
            <a:spLocks noGrp="1"/>
          </p:cNvSpPr>
          <p:nvPr>
            <p:ph type="ftr" sz="quarter" idx="11"/>
          </p:nvPr>
        </p:nvSpPr>
        <p:spPr>
          <a:xfrm>
            <a:off x="804672" y="6227064"/>
            <a:ext cx="10588752" cy="320040"/>
          </a:xfrm>
        </p:spPr>
        <p:txBody>
          <a:bodyPr/>
          <a:lstStyle/>
          <a:p>
            <a:endParaRPr lang="pt-BR"/>
          </a:p>
        </p:txBody>
      </p:sp>
      <p:sp>
        <p:nvSpPr>
          <p:cNvPr id="7" name="Slide Number Placeholder 6"/>
          <p:cNvSpPr>
            <a:spLocks noGrp="1"/>
          </p:cNvSpPr>
          <p:nvPr>
            <p:ph type="sldNum" sz="quarter" idx="12"/>
          </p:nvPr>
        </p:nvSpPr>
        <p:spPr>
          <a:xfrm>
            <a:off x="10469880" y="320040"/>
            <a:ext cx="914400" cy="320040"/>
          </a:xfrm>
        </p:spPr>
        <p:txBody>
          <a:bodyPr/>
          <a:lstStyle/>
          <a:p>
            <a:fld id="{73189A56-AD52-4513-AD8D-2EDEDFE2FADE}" type="slidenum">
              <a:rPr lang="pt-BR" smtClean="0"/>
              <a:t>‹nº›</a:t>
            </a:fld>
            <a:endParaRPr lang="pt-BR"/>
          </a:p>
        </p:txBody>
      </p:sp>
    </p:spTree>
    <p:extLst>
      <p:ext uri="{BB962C8B-B14F-4D97-AF65-F5344CB8AC3E}">
        <p14:creationId xmlns:p14="http://schemas.microsoft.com/office/powerpoint/2010/main" val="3816185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Content Placeholder 3"/>
          <p:cNvSpPr>
            <a:spLocks noGrp="1"/>
          </p:cNvSpPr>
          <p:nvPr>
            <p:ph sz="half" idx="2"/>
          </p:nvPr>
        </p:nvSpPr>
        <p:spPr>
          <a:xfrm>
            <a:off x="5125305" y="1488985"/>
            <a:ext cx="6264350" cy="1696853"/>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Content Placeholder 5"/>
          <p:cNvSpPr>
            <a:spLocks noGrp="1"/>
          </p:cNvSpPr>
          <p:nvPr>
            <p:ph sz="quarter" idx="4"/>
          </p:nvPr>
        </p:nvSpPr>
        <p:spPr>
          <a:xfrm>
            <a:off x="5118447" y="4351687"/>
            <a:ext cx="6265588" cy="1704060"/>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EA7183FC-4AD0-4029-B828-22388E3726A6}" type="datetimeFigureOut">
              <a:rPr lang="pt-BR" smtClean="0"/>
              <a:t>30/03/2022</a:t>
            </a:fld>
            <a:endParaRPr lang="pt-BR"/>
          </a:p>
        </p:txBody>
      </p:sp>
      <p:sp>
        <p:nvSpPr>
          <p:cNvPr id="8" name="Footer Placeholder 7"/>
          <p:cNvSpPr>
            <a:spLocks noGrp="1"/>
          </p:cNvSpPr>
          <p:nvPr>
            <p:ph type="ftr" sz="quarter" idx="11"/>
          </p:nvPr>
        </p:nvSpPr>
        <p:spPr>
          <a:xfrm>
            <a:off x="804672" y="6227064"/>
            <a:ext cx="10588752" cy="320040"/>
          </a:xfrm>
        </p:spPr>
        <p:txBody>
          <a:bodyPr/>
          <a:lstStyle/>
          <a:p>
            <a:endParaRPr lang="pt-BR"/>
          </a:p>
        </p:txBody>
      </p:sp>
      <p:sp>
        <p:nvSpPr>
          <p:cNvPr id="9" name="Slide Number Placeholder 8"/>
          <p:cNvSpPr>
            <a:spLocks noGrp="1"/>
          </p:cNvSpPr>
          <p:nvPr>
            <p:ph type="sldNum" sz="quarter" idx="12"/>
          </p:nvPr>
        </p:nvSpPr>
        <p:spPr>
          <a:xfrm>
            <a:off x="10469880" y="320040"/>
            <a:ext cx="914400" cy="320040"/>
          </a:xfrm>
        </p:spPr>
        <p:txBody>
          <a:bodyPr/>
          <a:lstStyle/>
          <a:p>
            <a:fld id="{73189A56-AD52-4513-AD8D-2EDEDFE2FADE}" type="slidenum">
              <a:rPr lang="pt-BR" smtClean="0"/>
              <a:t>‹nº›</a:t>
            </a:fld>
            <a:endParaRPr lang="pt-BR"/>
          </a:p>
        </p:txBody>
      </p:sp>
    </p:spTree>
    <p:extLst>
      <p:ext uri="{BB962C8B-B14F-4D97-AF65-F5344CB8AC3E}">
        <p14:creationId xmlns:p14="http://schemas.microsoft.com/office/powerpoint/2010/main" val="2874848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EA7183FC-4AD0-4029-B828-22388E3726A6}" type="datetimeFigureOut">
              <a:rPr lang="pt-BR" smtClean="0"/>
              <a:t>30/03/2022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73189A56-AD52-4513-AD8D-2EDEDFE2FADE}" type="slidenum">
              <a:rPr lang="pt-BR" smtClean="0"/>
              <a:t>‹nº›</a:t>
            </a:fld>
            <a:endParaRPr lang="pt-BR"/>
          </a:p>
        </p:txBody>
      </p:sp>
    </p:spTree>
    <p:extLst>
      <p:ext uri="{BB962C8B-B14F-4D97-AF65-F5344CB8AC3E}">
        <p14:creationId xmlns:p14="http://schemas.microsoft.com/office/powerpoint/2010/main" val="372111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EA7183FC-4AD0-4029-B828-22388E3726A6}" type="datetimeFigureOut">
              <a:rPr lang="pt-BR" smtClean="0"/>
              <a:t>30/03/2022</a:t>
            </a:fld>
            <a:endParaRPr lang="pt-BR"/>
          </a:p>
        </p:txBody>
      </p:sp>
      <p:sp>
        <p:nvSpPr>
          <p:cNvPr id="3" name="Footer Placeholder 2"/>
          <p:cNvSpPr>
            <a:spLocks noGrp="1"/>
          </p:cNvSpPr>
          <p:nvPr>
            <p:ph type="ftr" sz="quarter" idx="11"/>
          </p:nvPr>
        </p:nvSpPr>
        <p:spPr>
          <a:xfrm>
            <a:off x="804672" y="6227064"/>
            <a:ext cx="10588752" cy="320040"/>
          </a:xfrm>
        </p:spPr>
        <p:txBody>
          <a:bodyPr/>
          <a:lstStyle/>
          <a:p>
            <a:endParaRPr lang="pt-BR"/>
          </a:p>
        </p:txBody>
      </p:sp>
      <p:sp>
        <p:nvSpPr>
          <p:cNvPr id="4" name="Slide Number Placeholder 3"/>
          <p:cNvSpPr>
            <a:spLocks noGrp="1"/>
          </p:cNvSpPr>
          <p:nvPr>
            <p:ph type="sldNum" sz="quarter" idx="12"/>
          </p:nvPr>
        </p:nvSpPr>
        <p:spPr>
          <a:xfrm>
            <a:off x="10469880" y="320040"/>
            <a:ext cx="914400" cy="320040"/>
          </a:xfrm>
        </p:spPr>
        <p:txBody>
          <a:bodyPr/>
          <a:lstStyle/>
          <a:p>
            <a:fld id="{73189A56-AD52-4513-AD8D-2EDEDFE2FADE}" type="slidenum">
              <a:rPr lang="pt-BR" smtClean="0"/>
              <a:t>‹nº›</a:t>
            </a:fld>
            <a:endParaRPr lang="pt-BR"/>
          </a:p>
        </p:txBody>
      </p:sp>
    </p:spTree>
    <p:extLst>
      <p:ext uri="{BB962C8B-B14F-4D97-AF65-F5344CB8AC3E}">
        <p14:creationId xmlns:p14="http://schemas.microsoft.com/office/powerpoint/2010/main" val="517602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pt-BR" smtClean="0"/>
              <a:t>Clique para editar o título mestre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EA7183FC-4AD0-4029-B828-22388E3726A6}" type="datetimeFigureOut">
              <a:rPr lang="pt-BR" smtClean="0"/>
              <a:t>30/03/2022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3189A56-AD52-4513-AD8D-2EDEDFE2FADE}" type="slidenum">
              <a:rPr lang="pt-BR" smtClean="0"/>
              <a:t>‹nº›</a:t>
            </a:fld>
            <a:endParaRPr lang="pt-BR"/>
          </a:p>
        </p:txBody>
      </p:sp>
    </p:spTree>
    <p:extLst>
      <p:ext uri="{BB962C8B-B14F-4D97-AF65-F5344CB8AC3E}">
        <p14:creationId xmlns:p14="http://schemas.microsoft.com/office/powerpoint/2010/main" val="4117288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pt-BR" smtClean="0"/>
              <a:t>Clique para editar o título mestre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Date Placeholder 4"/>
          <p:cNvSpPr>
            <a:spLocks noGrp="1"/>
          </p:cNvSpPr>
          <p:nvPr>
            <p:ph type="dt" sz="half" idx="10"/>
          </p:nvPr>
        </p:nvSpPr>
        <p:spPr>
          <a:xfrm>
            <a:off x="804672" y="320040"/>
            <a:ext cx="3657600" cy="320040"/>
          </a:xfrm>
        </p:spPr>
        <p:txBody>
          <a:bodyPr/>
          <a:lstStyle/>
          <a:p>
            <a:fld id="{EA7183FC-4AD0-4029-B828-22388E3726A6}" type="datetimeFigureOut">
              <a:rPr lang="pt-BR" smtClean="0"/>
              <a:t>30/03/2022</a:t>
            </a:fld>
            <a:endParaRPr lang="pt-BR"/>
          </a:p>
        </p:txBody>
      </p:sp>
      <p:sp>
        <p:nvSpPr>
          <p:cNvPr id="6" name="Footer Placeholder 5"/>
          <p:cNvSpPr>
            <a:spLocks noGrp="1"/>
          </p:cNvSpPr>
          <p:nvPr>
            <p:ph type="ftr" sz="quarter" idx="11"/>
          </p:nvPr>
        </p:nvSpPr>
        <p:spPr>
          <a:xfrm>
            <a:off x="804672" y="6227064"/>
            <a:ext cx="5942203" cy="320040"/>
          </a:xfrm>
        </p:spPr>
        <p:txBody>
          <a:bodyPr/>
          <a:lstStyle/>
          <a:p>
            <a:endParaRPr lang="pt-BR"/>
          </a:p>
        </p:txBody>
      </p:sp>
      <p:sp>
        <p:nvSpPr>
          <p:cNvPr id="7" name="Slide Number Placeholder 6"/>
          <p:cNvSpPr>
            <a:spLocks noGrp="1"/>
          </p:cNvSpPr>
          <p:nvPr>
            <p:ph type="sldNum" sz="quarter" idx="12"/>
          </p:nvPr>
        </p:nvSpPr>
        <p:spPr>
          <a:xfrm>
            <a:off x="5828377" y="320040"/>
            <a:ext cx="914400" cy="320040"/>
          </a:xfrm>
        </p:spPr>
        <p:txBody>
          <a:bodyPr/>
          <a:lstStyle/>
          <a:p>
            <a:fld id="{73189A56-AD52-4513-AD8D-2EDEDFE2FADE}" type="slidenum">
              <a:rPr lang="pt-BR" smtClean="0"/>
              <a:t>‹nº›</a:t>
            </a:fld>
            <a:endParaRPr lang="pt-BR"/>
          </a:p>
        </p:txBody>
      </p:sp>
    </p:spTree>
    <p:extLst>
      <p:ext uri="{BB962C8B-B14F-4D97-AF65-F5344CB8AC3E}">
        <p14:creationId xmlns:p14="http://schemas.microsoft.com/office/powerpoint/2010/main" val="281281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EA7183FC-4AD0-4029-B828-22388E3726A6}" type="datetimeFigureOut">
              <a:rPr lang="pt-BR" smtClean="0"/>
              <a:t>30/03/2022</a:t>
            </a:fld>
            <a:endParaRPr lang="pt-BR"/>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73189A56-AD52-4513-AD8D-2EDEDFE2FADE}" type="slidenum">
              <a:rPr lang="pt-BR" smtClean="0"/>
              <a:t>‹nº›</a:t>
            </a:fld>
            <a:endParaRPr lang="pt-BR"/>
          </a:p>
        </p:txBody>
      </p:sp>
    </p:spTree>
    <p:extLst>
      <p:ext uri="{BB962C8B-B14F-4D97-AF65-F5344CB8AC3E}">
        <p14:creationId xmlns:p14="http://schemas.microsoft.com/office/powerpoint/2010/main" val="1296923267"/>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1823103" y="2008261"/>
            <a:ext cx="8545795" cy="3570208"/>
          </a:xfrm>
          <a:prstGeom prst="rect">
            <a:avLst/>
          </a:prstGeom>
          <a:noFill/>
        </p:spPr>
        <p:txBody>
          <a:bodyPr wrap="square" rtlCol="0">
            <a:spAutoFit/>
          </a:bodyPr>
          <a:lstStyle/>
          <a:p>
            <a:pPr algn="ctr"/>
            <a:r>
              <a:rPr lang="pt-BR" sz="2600" dirty="0" smtClean="0"/>
              <a:t>Sistema de Informação da Copa do Mundo de 2014</a:t>
            </a:r>
          </a:p>
          <a:p>
            <a:pPr algn="ctr"/>
            <a:endParaRPr lang="pt-BR" sz="2000" dirty="0" smtClean="0"/>
          </a:p>
          <a:p>
            <a:pPr algn="ctr"/>
            <a:endParaRPr lang="pt-BR" sz="2000" dirty="0" smtClean="0"/>
          </a:p>
          <a:p>
            <a:pPr algn="ctr"/>
            <a:r>
              <a:rPr lang="pt-BR" sz="2000" dirty="0" smtClean="0"/>
              <a:t>1º Trabalho Prático</a:t>
            </a:r>
          </a:p>
          <a:p>
            <a:pPr algn="ctr"/>
            <a:endParaRPr lang="pt-BR" sz="2000" dirty="0" smtClean="0"/>
          </a:p>
          <a:p>
            <a:pPr algn="ctr"/>
            <a:endParaRPr lang="pt-BR" sz="2000" dirty="0" smtClean="0"/>
          </a:p>
          <a:p>
            <a:pPr algn="ctr"/>
            <a:r>
              <a:rPr lang="pt-BR" sz="2000" dirty="0" smtClean="0"/>
              <a:t>Disciplina: Projeto de Programas</a:t>
            </a:r>
          </a:p>
          <a:p>
            <a:pPr algn="ctr"/>
            <a:r>
              <a:rPr lang="pt-BR" sz="2000" dirty="0" smtClean="0"/>
              <a:t>Professor: Horácio Fernandes</a:t>
            </a:r>
            <a:endParaRPr lang="pt-BR" sz="2000" dirty="0"/>
          </a:p>
          <a:p>
            <a:pPr algn="ctr"/>
            <a:r>
              <a:rPr lang="pt-BR" sz="2000" dirty="0" smtClean="0"/>
              <a:t>Aluno: Victor Lucas B. de Brito</a:t>
            </a:r>
          </a:p>
          <a:p>
            <a:pPr algn="ctr"/>
            <a:r>
              <a:rPr lang="pt-BR" sz="2000" dirty="0" smtClean="0"/>
              <a:t>Matrícula: 21751502</a:t>
            </a:r>
          </a:p>
          <a:p>
            <a:pPr algn="ctr"/>
            <a:endParaRPr lang="pt-BR" sz="2000" dirty="0"/>
          </a:p>
        </p:txBody>
      </p:sp>
      <p:sp>
        <p:nvSpPr>
          <p:cNvPr id="5" name="CaixaDeTexto 4"/>
          <p:cNvSpPr txBox="1"/>
          <p:nvPr/>
        </p:nvSpPr>
        <p:spPr>
          <a:xfrm>
            <a:off x="1823103" y="1288990"/>
            <a:ext cx="8545795" cy="553998"/>
          </a:xfrm>
          <a:prstGeom prst="rect">
            <a:avLst/>
          </a:prstGeom>
          <a:noFill/>
        </p:spPr>
        <p:txBody>
          <a:bodyPr wrap="square" rtlCol="0">
            <a:spAutoFit/>
          </a:bodyPr>
          <a:lstStyle/>
          <a:p>
            <a:pPr algn="ctr"/>
            <a:r>
              <a:rPr lang="pt-BR" sz="3000" dirty="0" smtClean="0"/>
              <a:t>Universidade Federal do Amazonas - UFAM</a:t>
            </a:r>
            <a:endParaRPr lang="pt-BR" sz="3000" dirty="0"/>
          </a:p>
        </p:txBody>
      </p:sp>
    </p:spTree>
    <p:extLst>
      <p:ext uri="{BB962C8B-B14F-4D97-AF65-F5344CB8AC3E}">
        <p14:creationId xmlns:p14="http://schemas.microsoft.com/office/powerpoint/2010/main" val="1501769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88630" y="2426838"/>
            <a:ext cx="3498979" cy="2546813"/>
          </a:xfrm>
        </p:spPr>
        <p:txBody>
          <a:bodyPr>
            <a:noAutofit/>
          </a:bodyPr>
          <a:lstStyle/>
          <a:p>
            <a:pPr algn="l"/>
            <a:r>
              <a:rPr lang="pt-BR" sz="1300" spc="0" dirty="0" smtClean="0">
                <a:solidFill>
                  <a:schemeClr val="tx1"/>
                </a:solidFill>
              </a:rPr>
              <a:t>Na tela inicial temos algumas  abas para dividir os dados e organiza-los.</a:t>
            </a:r>
            <a:br>
              <a:rPr lang="pt-BR" sz="1300" spc="0" dirty="0" smtClean="0">
                <a:solidFill>
                  <a:schemeClr val="tx1"/>
                </a:solidFill>
              </a:rPr>
            </a:br>
            <a:r>
              <a:rPr lang="pt-BR" sz="1300" spc="0" dirty="0" smtClean="0">
                <a:solidFill>
                  <a:schemeClr val="tx1"/>
                </a:solidFill>
              </a:rPr>
              <a:t>Aba Jogos: </a:t>
            </a:r>
            <a:r>
              <a:rPr lang="pt-BR" sz="1300" spc="0" dirty="0">
                <a:solidFill>
                  <a:schemeClr val="tx1"/>
                </a:solidFill>
              </a:rPr>
              <a:t>T</a:t>
            </a:r>
            <a:r>
              <a:rPr lang="pt-BR" sz="1300" spc="0" dirty="0" smtClean="0">
                <a:solidFill>
                  <a:schemeClr val="tx1"/>
                </a:solidFill>
              </a:rPr>
              <a:t>emos acesso a todos os jogos que ocorreram durante a copa do mundo  de 2014.</a:t>
            </a:r>
            <a:br>
              <a:rPr lang="pt-BR" sz="1300" spc="0" dirty="0" smtClean="0">
                <a:solidFill>
                  <a:schemeClr val="tx1"/>
                </a:solidFill>
              </a:rPr>
            </a:br>
            <a:r>
              <a:rPr lang="pt-BR" sz="1300" spc="0" dirty="0" smtClean="0">
                <a:solidFill>
                  <a:schemeClr val="tx1"/>
                </a:solidFill>
              </a:rPr>
              <a:t>Aba Cidades: Temos acesso a todas as cidades e seus respectivos estados, onde ocorreram esses jogos.</a:t>
            </a:r>
            <a:br>
              <a:rPr lang="pt-BR" sz="1300" spc="0" dirty="0" smtClean="0">
                <a:solidFill>
                  <a:schemeClr val="tx1"/>
                </a:solidFill>
              </a:rPr>
            </a:br>
            <a:r>
              <a:rPr lang="pt-BR" sz="1300" spc="0" dirty="0" smtClean="0">
                <a:solidFill>
                  <a:schemeClr val="tx1"/>
                </a:solidFill>
              </a:rPr>
              <a:t>Aba Seleções: Temos acesso a todas as seleções que participavam desta edição da competição</a:t>
            </a:r>
            <a:br>
              <a:rPr lang="pt-BR" sz="1300" spc="0" dirty="0" smtClean="0">
                <a:solidFill>
                  <a:schemeClr val="tx1"/>
                </a:solidFill>
              </a:rPr>
            </a:br>
            <a:r>
              <a:rPr lang="pt-BR" sz="1300" spc="0" dirty="0" smtClean="0">
                <a:solidFill>
                  <a:schemeClr val="tx1"/>
                </a:solidFill>
              </a:rPr>
              <a:t>Aba Estatísticas: Temos acesso as estatísticas do torneio, artilheiros, assistências e etc.</a:t>
            </a:r>
            <a:br>
              <a:rPr lang="pt-BR" sz="1300" spc="0" dirty="0" smtClean="0">
                <a:solidFill>
                  <a:schemeClr val="tx1"/>
                </a:solidFill>
              </a:rPr>
            </a:br>
            <a:r>
              <a:rPr lang="pt-BR" sz="1300" spc="0" dirty="0" smtClean="0">
                <a:solidFill>
                  <a:schemeClr val="tx1"/>
                </a:solidFill>
              </a:rPr>
              <a:t>Aba Sobre: Temos acesso as considerações e informações sobre este trabalho.</a:t>
            </a:r>
            <a:r>
              <a:rPr lang="pt-BR" sz="1400" dirty="0" smtClean="0"/>
              <a:t/>
            </a:r>
            <a:br>
              <a:rPr lang="pt-BR" sz="1400" dirty="0" smtClean="0"/>
            </a:br>
            <a:endParaRPr lang="pt-BR" sz="1400" dirty="0"/>
          </a:p>
        </p:txBody>
      </p:sp>
      <p:pic>
        <p:nvPicPr>
          <p:cNvPr id="4" name="Espaço Reservado para Conteúdo 3"/>
          <p:cNvPicPr>
            <a:picLocks noGrp="1" noChangeAspect="1"/>
          </p:cNvPicPr>
          <p:nvPr>
            <p:ph idx="1"/>
          </p:nvPr>
        </p:nvPicPr>
        <p:blipFill rotWithShape="1">
          <a:blip r:embed="rId2"/>
          <a:srcRect t="1" r="406" b="1490"/>
          <a:stretch/>
        </p:blipFill>
        <p:spPr>
          <a:xfrm>
            <a:off x="4887363" y="1735802"/>
            <a:ext cx="6475680" cy="3160937"/>
          </a:xfrm>
          <a:prstGeom prst="rect">
            <a:avLst/>
          </a:prstGeom>
        </p:spPr>
      </p:pic>
      <p:sp>
        <p:nvSpPr>
          <p:cNvPr id="5" name="CaixaDeTexto 4"/>
          <p:cNvSpPr txBox="1"/>
          <p:nvPr/>
        </p:nvSpPr>
        <p:spPr>
          <a:xfrm>
            <a:off x="888631" y="1735802"/>
            <a:ext cx="3498979" cy="461665"/>
          </a:xfrm>
          <a:prstGeom prst="rect">
            <a:avLst/>
          </a:prstGeom>
          <a:noFill/>
        </p:spPr>
        <p:txBody>
          <a:bodyPr wrap="square" rtlCol="0">
            <a:spAutoFit/>
          </a:bodyPr>
          <a:lstStyle/>
          <a:p>
            <a:pPr algn="ctr"/>
            <a:r>
              <a:rPr lang="pt-BR" sz="2400" dirty="0" smtClean="0"/>
              <a:t>Tela Inicial</a:t>
            </a:r>
            <a:endParaRPr lang="pt-BR" sz="2400" dirty="0"/>
          </a:p>
        </p:txBody>
      </p:sp>
    </p:spTree>
    <p:extLst>
      <p:ext uri="{BB962C8B-B14F-4D97-AF65-F5344CB8AC3E}">
        <p14:creationId xmlns:p14="http://schemas.microsoft.com/office/powerpoint/2010/main" val="3321854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7176" y="2146858"/>
            <a:ext cx="3498979" cy="2456442"/>
          </a:xfrm>
        </p:spPr>
        <p:txBody>
          <a:bodyPr anchor="t">
            <a:noAutofit/>
          </a:bodyPr>
          <a:lstStyle/>
          <a:p>
            <a:pPr algn="l"/>
            <a:r>
              <a:rPr lang="pt-BR" sz="1300" spc="0" dirty="0" smtClean="0">
                <a:solidFill>
                  <a:schemeClr val="tx1"/>
                </a:solidFill>
              </a:rPr>
              <a:t>Nesta aba podemos ver uma tabela que contém os dados de cada jogo do torneio, como as seleções que participaram do jogo, a data, o estádio, a cidade, o estado, em qual fase da competição o jogo ocorreu, o placar e o resultado do jogo, para assim saber se houve um empate ou informar o ganhador.</a:t>
            </a:r>
            <a:br>
              <a:rPr lang="pt-BR" sz="1300" spc="0" dirty="0" smtClean="0">
                <a:solidFill>
                  <a:schemeClr val="tx1"/>
                </a:solidFill>
              </a:rPr>
            </a:br>
            <a:r>
              <a:rPr lang="pt-BR" sz="1300" spc="0" dirty="0" smtClean="0">
                <a:solidFill>
                  <a:schemeClr val="tx1"/>
                </a:solidFill>
              </a:rPr>
              <a:t/>
            </a:r>
            <a:br>
              <a:rPr lang="pt-BR" sz="1300" spc="0" dirty="0" smtClean="0">
                <a:solidFill>
                  <a:schemeClr val="tx1"/>
                </a:solidFill>
              </a:rPr>
            </a:br>
            <a:r>
              <a:rPr lang="pt-BR" sz="1300" spc="0" dirty="0" smtClean="0">
                <a:solidFill>
                  <a:schemeClr val="tx1"/>
                </a:solidFill>
              </a:rPr>
              <a:t>Esta tabela é adquirida e formulada a partir do banco de dados criado, conforme as informações do evento e das partidas que ocorreram nele.</a:t>
            </a:r>
            <a:endParaRPr lang="pt-BR" sz="1300" spc="0" dirty="0">
              <a:solidFill>
                <a:schemeClr val="tx1"/>
              </a:solidFill>
            </a:endParaRPr>
          </a:p>
        </p:txBody>
      </p:sp>
      <p:pic>
        <p:nvPicPr>
          <p:cNvPr id="4" name="Espaço Reservado para Conteúdo 3"/>
          <p:cNvPicPr>
            <a:picLocks noGrp="1" noChangeAspect="1"/>
          </p:cNvPicPr>
          <p:nvPr>
            <p:ph idx="1"/>
          </p:nvPr>
        </p:nvPicPr>
        <p:blipFill>
          <a:blip r:embed="rId2"/>
          <a:stretch>
            <a:fillRect/>
          </a:stretch>
        </p:blipFill>
        <p:spPr>
          <a:xfrm>
            <a:off x="4638421" y="1538243"/>
            <a:ext cx="7368811" cy="3520867"/>
          </a:xfrm>
          <a:prstGeom prst="rect">
            <a:avLst/>
          </a:prstGeom>
        </p:spPr>
      </p:pic>
      <p:sp>
        <p:nvSpPr>
          <p:cNvPr id="6" name="CaixaDeTexto 5"/>
          <p:cNvSpPr txBox="1"/>
          <p:nvPr/>
        </p:nvSpPr>
        <p:spPr>
          <a:xfrm>
            <a:off x="897177" y="1777526"/>
            <a:ext cx="3498979" cy="369332"/>
          </a:xfrm>
          <a:prstGeom prst="rect">
            <a:avLst/>
          </a:prstGeom>
          <a:noFill/>
        </p:spPr>
        <p:txBody>
          <a:bodyPr wrap="square" rtlCol="0">
            <a:spAutoFit/>
          </a:bodyPr>
          <a:lstStyle/>
          <a:p>
            <a:pPr algn="ctr"/>
            <a:r>
              <a:rPr lang="pt-BR" dirty="0" smtClean="0"/>
              <a:t>Aba de Jogos</a:t>
            </a:r>
            <a:endParaRPr lang="pt-BR" dirty="0"/>
          </a:p>
        </p:txBody>
      </p:sp>
    </p:spTree>
    <p:extLst>
      <p:ext uri="{BB962C8B-B14F-4D97-AF65-F5344CB8AC3E}">
        <p14:creationId xmlns:p14="http://schemas.microsoft.com/office/powerpoint/2010/main" val="2407311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88630" y="2443929"/>
            <a:ext cx="3498979" cy="2456442"/>
          </a:xfrm>
        </p:spPr>
        <p:txBody>
          <a:bodyPr>
            <a:normAutofit fontScale="90000"/>
          </a:bodyPr>
          <a:lstStyle/>
          <a:p>
            <a:pPr algn="l"/>
            <a:r>
              <a:rPr lang="pt-BR" sz="1400" spc="0" dirty="0" smtClean="0">
                <a:solidFill>
                  <a:schemeClr val="tx1"/>
                </a:solidFill>
              </a:rPr>
              <a:t>Na aba “Cidades”, podemos filtrar o que queremos saber, sejam pelas cidades, estados ou os estádios onde ocorreram os jogos.</a:t>
            </a:r>
            <a:br>
              <a:rPr lang="pt-BR" sz="1400" spc="0" dirty="0" smtClean="0">
                <a:solidFill>
                  <a:schemeClr val="tx1"/>
                </a:solidFill>
              </a:rPr>
            </a:br>
            <a:r>
              <a:rPr lang="pt-BR" sz="1400" spc="0" dirty="0" smtClean="0">
                <a:solidFill>
                  <a:schemeClr val="tx1"/>
                </a:solidFill>
              </a:rPr>
              <a:t/>
            </a:r>
            <a:br>
              <a:rPr lang="pt-BR" sz="1400" spc="0" dirty="0" smtClean="0">
                <a:solidFill>
                  <a:schemeClr val="tx1"/>
                </a:solidFill>
              </a:rPr>
            </a:br>
            <a:r>
              <a:rPr lang="pt-BR" sz="1400" spc="0" dirty="0" smtClean="0">
                <a:solidFill>
                  <a:schemeClr val="tx1"/>
                </a:solidFill>
              </a:rPr>
              <a:t>Ao clicar em “Cidades” abre uma janela onde podemos ver todas as cidades onde ocorreram os jogos.</a:t>
            </a:r>
            <a:br>
              <a:rPr lang="pt-BR" sz="1400" spc="0" dirty="0" smtClean="0">
                <a:solidFill>
                  <a:schemeClr val="tx1"/>
                </a:solidFill>
              </a:rPr>
            </a:br>
            <a:r>
              <a:rPr lang="pt-BR" sz="1400" spc="0" dirty="0" smtClean="0">
                <a:solidFill>
                  <a:schemeClr val="tx1"/>
                </a:solidFill>
              </a:rPr>
              <a:t/>
            </a:r>
            <a:br>
              <a:rPr lang="pt-BR" sz="1400" spc="0" dirty="0" smtClean="0">
                <a:solidFill>
                  <a:schemeClr val="tx1"/>
                </a:solidFill>
              </a:rPr>
            </a:br>
            <a:r>
              <a:rPr lang="pt-BR" sz="1400" spc="0" dirty="0">
                <a:solidFill>
                  <a:schemeClr val="tx1"/>
                </a:solidFill>
              </a:rPr>
              <a:t>Ao clicar em </a:t>
            </a:r>
            <a:r>
              <a:rPr lang="pt-BR" sz="1400" spc="0" dirty="0" smtClean="0">
                <a:solidFill>
                  <a:schemeClr val="tx1"/>
                </a:solidFill>
              </a:rPr>
              <a:t>“Estados” </a:t>
            </a:r>
            <a:r>
              <a:rPr lang="pt-BR" sz="1400" spc="0" dirty="0">
                <a:solidFill>
                  <a:schemeClr val="tx1"/>
                </a:solidFill>
              </a:rPr>
              <a:t>abre uma janela onde podemos ver </a:t>
            </a:r>
            <a:r>
              <a:rPr lang="pt-BR" sz="1400" spc="0" dirty="0" smtClean="0">
                <a:solidFill>
                  <a:schemeClr val="tx1"/>
                </a:solidFill>
              </a:rPr>
              <a:t>todos os estados </a:t>
            </a:r>
            <a:r>
              <a:rPr lang="pt-BR" sz="1400" spc="0" dirty="0">
                <a:solidFill>
                  <a:schemeClr val="tx1"/>
                </a:solidFill>
              </a:rPr>
              <a:t>onde ocorreram os </a:t>
            </a:r>
            <a:r>
              <a:rPr lang="pt-BR" sz="1400" spc="0" dirty="0" smtClean="0">
                <a:solidFill>
                  <a:schemeClr val="tx1"/>
                </a:solidFill>
              </a:rPr>
              <a:t>jogos.</a:t>
            </a:r>
            <a:br>
              <a:rPr lang="pt-BR" sz="1400" spc="0" dirty="0" smtClean="0">
                <a:solidFill>
                  <a:schemeClr val="tx1"/>
                </a:solidFill>
              </a:rPr>
            </a:br>
            <a:r>
              <a:rPr lang="pt-BR" sz="1400" spc="0" dirty="0" smtClean="0">
                <a:solidFill>
                  <a:schemeClr val="tx1"/>
                </a:solidFill>
              </a:rPr>
              <a:t/>
            </a:r>
            <a:br>
              <a:rPr lang="pt-BR" sz="1400" spc="0" dirty="0" smtClean="0">
                <a:solidFill>
                  <a:schemeClr val="tx1"/>
                </a:solidFill>
              </a:rPr>
            </a:br>
            <a:r>
              <a:rPr lang="pt-BR" sz="1400" spc="0" dirty="0">
                <a:solidFill>
                  <a:schemeClr val="tx1"/>
                </a:solidFill>
              </a:rPr>
              <a:t>Ao clicar em </a:t>
            </a:r>
            <a:r>
              <a:rPr lang="pt-BR" sz="1400" spc="0" dirty="0" smtClean="0">
                <a:solidFill>
                  <a:schemeClr val="tx1"/>
                </a:solidFill>
              </a:rPr>
              <a:t>“Estádios” </a:t>
            </a:r>
            <a:r>
              <a:rPr lang="pt-BR" sz="1400" spc="0" dirty="0">
                <a:solidFill>
                  <a:schemeClr val="tx1"/>
                </a:solidFill>
              </a:rPr>
              <a:t>abre uma janela onde podemos ver todas </a:t>
            </a:r>
            <a:r>
              <a:rPr lang="pt-BR" sz="1400" spc="0" dirty="0" smtClean="0">
                <a:solidFill>
                  <a:schemeClr val="tx1"/>
                </a:solidFill>
              </a:rPr>
              <a:t>os estádios </a:t>
            </a:r>
            <a:r>
              <a:rPr lang="pt-BR" sz="1400" spc="0" dirty="0">
                <a:solidFill>
                  <a:schemeClr val="tx1"/>
                </a:solidFill>
              </a:rPr>
              <a:t>onde ocorreram os jogos</a:t>
            </a:r>
            <a:r>
              <a:rPr lang="pt-BR" sz="1300" spc="0" dirty="0" smtClean="0">
                <a:solidFill>
                  <a:schemeClr val="tx1"/>
                </a:solidFill>
              </a:rPr>
              <a:t/>
            </a:r>
            <a:br>
              <a:rPr lang="pt-BR" sz="1300" spc="0" dirty="0" smtClean="0">
                <a:solidFill>
                  <a:schemeClr val="tx1"/>
                </a:solidFill>
              </a:rPr>
            </a:br>
            <a:endParaRPr lang="pt-BR" sz="1300" spc="0" dirty="0">
              <a:solidFill>
                <a:schemeClr val="tx1"/>
              </a:solidFill>
            </a:endParaRPr>
          </a:p>
        </p:txBody>
      </p:sp>
      <p:pic>
        <p:nvPicPr>
          <p:cNvPr id="4" name="Espaço Reservado para Conteúdo 3"/>
          <p:cNvPicPr>
            <a:picLocks noGrp="1" noChangeAspect="1"/>
          </p:cNvPicPr>
          <p:nvPr>
            <p:ph idx="1"/>
          </p:nvPr>
        </p:nvPicPr>
        <p:blipFill>
          <a:blip r:embed="rId2"/>
          <a:stretch>
            <a:fillRect/>
          </a:stretch>
        </p:blipFill>
        <p:spPr>
          <a:xfrm>
            <a:off x="6065285" y="504577"/>
            <a:ext cx="3677163" cy="1829055"/>
          </a:xfrm>
          <a:prstGeom prst="rect">
            <a:avLst/>
          </a:prstGeom>
        </p:spPr>
      </p:pic>
      <p:sp>
        <p:nvSpPr>
          <p:cNvPr id="5" name="CaixaDeTexto 4"/>
          <p:cNvSpPr txBox="1"/>
          <p:nvPr/>
        </p:nvSpPr>
        <p:spPr>
          <a:xfrm>
            <a:off x="888631" y="1749091"/>
            <a:ext cx="3498979" cy="369332"/>
          </a:xfrm>
          <a:prstGeom prst="rect">
            <a:avLst/>
          </a:prstGeom>
          <a:noFill/>
        </p:spPr>
        <p:txBody>
          <a:bodyPr wrap="square" rtlCol="0">
            <a:spAutoFit/>
          </a:bodyPr>
          <a:lstStyle/>
          <a:p>
            <a:pPr algn="ctr"/>
            <a:r>
              <a:rPr lang="pt-BR" dirty="0" smtClean="0"/>
              <a:t>Aba Cidades</a:t>
            </a:r>
            <a:endParaRPr lang="pt-BR" dirty="0"/>
          </a:p>
        </p:txBody>
      </p:sp>
      <p:pic>
        <p:nvPicPr>
          <p:cNvPr id="6" name="Imagem 5"/>
          <p:cNvPicPr>
            <a:picLocks noChangeAspect="1"/>
          </p:cNvPicPr>
          <p:nvPr/>
        </p:nvPicPr>
        <p:blipFill>
          <a:blip r:embed="rId3"/>
          <a:stretch>
            <a:fillRect/>
          </a:stretch>
        </p:blipFill>
        <p:spPr>
          <a:xfrm>
            <a:off x="4830869" y="2494766"/>
            <a:ext cx="3108836" cy="1964290"/>
          </a:xfrm>
          <a:prstGeom prst="rect">
            <a:avLst/>
          </a:prstGeom>
        </p:spPr>
      </p:pic>
      <p:pic>
        <p:nvPicPr>
          <p:cNvPr id="7" name="Imagem 6"/>
          <p:cNvPicPr>
            <a:picLocks noChangeAspect="1"/>
          </p:cNvPicPr>
          <p:nvPr/>
        </p:nvPicPr>
        <p:blipFill>
          <a:blip r:embed="rId4"/>
          <a:stretch>
            <a:fillRect/>
          </a:stretch>
        </p:blipFill>
        <p:spPr>
          <a:xfrm>
            <a:off x="8255722" y="2568655"/>
            <a:ext cx="2973452" cy="1749532"/>
          </a:xfrm>
          <a:prstGeom prst="rect">
            <a:avLst/>
          </a:prstGeom>
        </p:spPr>
      </p:pic>
      <p:pic>
        <p:nvPicPr>
          <p:cNvPr id="8" name="Imagem 7"/>
          <p:cNvPicPr>
            <a:picLocks noChangeAspect="1"/>
          </p:cNvPicPr>
          <p:nvPr/>
        </p:nvPicPr>
        <p:blipFill>
          <a:blip r:embed="rId5"/>
          <a:stretch>
            <a:fillRect/>
          </a:stretch>
        </p:blipFill>
        <p:spPr>
          <a:xfrm>
            <a:off x="4830869" y="4640454"/>
            <a:ext cx="6849707" cy="1979582"/>
          </a:xfrm>
          <a:prstGeom prst="rect">
            <a:avLst/>
          </a:prstGeom>
        </p:spPr>
      </p:pic>
    </p:spTree>
    <p:extLst>
      <p:ext uri="{BB962C8B-B14F-4D97-AF65-F5344CB8AC3E}">
        <p14:creationId xmlns:p14="http://schemas.microsoft.com/office/powerpoint/2010/main" val="446580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stretch>
            <a:fillRect/>
          </a:stretch>
        </p:blipFill>
        <p:spPr>
          <a:xfrm>
            <a:off x="4995043" y="1102408"/>
            <a:ext cx="6332564" cy="4525628"/>
          </a:xfrm>
          <a:prstGeom prst="rect">
            <a:avLst/>
          </a:prstGeom>
        </p:spPr>
      </p:pic>
      <p:sp>
        <p:nvSpPr>
          <p:cNvPr id="5" name="CaixaDeTexto 4"/>
          <p:cNvSpPr txBox="1"/>
          <p:nvPr/>
        </p:nvSpPr>
        <p:spPr>
          <a:xfrm>
            <a:off x="888631" y="1749091"/>
            <a:ext cx="3498979" cy="369332"/>
          </a:xfrm>
          <a:prstGeom prst="rect">
            <a:avLst/>
          </a:prstGeom>
          <a:noFill/>
        </p:spPr>
        <p:txBody>
          <a:bodyPr wrap="square" rtlCol="0">
            <a:spAutoFit/>
          </a:bodyPr>
          <a:lstStyle/>
          <a:p>
            <a:pPr algn="ctr"/>
            <a:r>
              <a:rPr lang="pt-BR" dirty="0" smtClean="0"/>
              <a:t>Aba Seleções</a:t>
            </a:r>
            <a:endParaRPr lang="pt-BR" dirty="0"/>
          </a:p>
        </p:txBody>
      </p:sp>
      <p:sp>
        <p:nvSpPr>
          <p:cNvPr id="6" name="Título 1"/>
          <p:cNvSpPr>
            <a:spLocks noGrp="1"/>
          </p:cNvSpPr>
          <p:nvPr>
            <p:ph type="title"/>
          </p:nvPr>
        </p:nvSpPr>
        <p:spPr>
          <a:xfrm>
            <a:off x="888631" y="2341379"/>
            <a:ext cx="3498979" cy="2456442"/>
          </a:xfrm>
        </p:spPr>
        <p:txBody>
          <a:bodyPr>
            <a:normAutofit/>
          </a:bodyPr>
          <a:lstStyle/>
          <a:p>
            <a:pPr algn="l"/>
            <a:r>
              <a:rPr lang="pt-BR" sz="1400" spc="0" dirty="0" smtClean="0">
                <a:solidFill>
                  <a:schemeClr val="tx1"/>
                </a:solidFill>
              </a:rPr>
              <a:t>Na aba “Seleções” o programa exibe uma lista de todas as seleções que participaram da competição.</a:t>
            </a:r>
            <a:r>
              <a:rPr lang="pt-BR" sz="1300" spc="0" dirty="0" smtClean="0">
                <a:solidFill>
                  <a:schemeClr val="tx1"/>
                </a:solidFill>
              </a:rPr>
              <a:t/>
            </a:r>
            <a:br>
              <a:rPr lang="pt-BR" sz="1300" spc="0" dirty="0" smtClean="0">
                <a:solidFill>
                  <a:schemeClr val="tx1"/>
                </a:solidFill>
              </a:rPr>
            </a:br>
            <a:endParaRPr lang="pt-BR" sz="1300" spc="0" dirty="0">
              <a:solidFill>
                <a:schemeClr val="tx1"/>
              </a:solidFill>
            </a:endParaRPr>
          </a:p>
        </p:txBody>
      </p:sp>
    </p:spTree>
    <p:extLst>
      <p:ext uri="{BB962C8B-B14F-4D97-AF65-F5344CB8AC3E}">
        <p14:creationId xmlns:p14="http://schemas.microsoft.com/office/powerpoint/2010/main" val="562610422"/>
      </p:ext>
    </p:extLst>
  </p:cSld>
  <p:clrMapOvr>
    <a:masterClrMapping/>
  </p:clrMapOvr>
</p:sld>
</file>

<file path=ppt/theme/theme1.xml><?xml version="1.0" encoding="utf-8"?>
<a:theme xmlns:a="http://schemas.openxmlformats.org/drawingml/2006/main" name="Atlas">
  <a:themeElements>
    <a:clrScheme name="Amarelo Verde">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37</TotalTime>
  <Words>169</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5</vt:i4>
      </vt:variant>
    </vt:vector>
  </HeadingPairs>
  <TitlesOfParts>
    <vt:vector size="9" baseType="lpstr">
      <vt:lpstr>Calibri Light</vt:lpstr>
      <vt:lpstr>Rockwell</vt:lpstr>
      <vt:lpstr>Wingdings</vt:lpstr>
      <vt:lpstr>Atlas</vt:lpstr>
      <vt:lpstr>Apresentação do PowerPoint</vt:lpstr>
      <vt:lpstr>Na tela inicial temos algumas  abas para dividir os dados e organiza-los. Aba Jogos: Temos acesso a todos os jogos que ocorreram durante a copa do mundo  de 2014. Aba Cidades: Temos acesso a todas as cidades e seus respectivos estados, onde ocorreram esses jogos. Aba Seleções: Temos acesso a todas as seleções que participavam desta edição da competição Aba Estatísticas: Temos acesso as estatísticas do torneio, artilheiros, assistências e etc. Aba Sobre: Temos acesso as considerações e informações sobre este trabalho. </vt:lpstr>
      <vt:lpstr>Nesta aba podemos ver uma tabela que contém os dados de cada jogo do torneio, como as seleções que participaram do jogo, a data, o estádio, a cidade, o estado, em qual fase da competição o jogo ocorreu, o placar e o resultado do jogo, para assim saber se houve um empate ou informar o ganhador.  Esta tabela é adquirida e formulada a partir do banco de dados criado, conforme as informações do evento e das partidas que ocorreram nele.</vt:lpstr>
      <vt:lpstr>Na aba “Cidades”, podemos filtrar o que queremos saber, sejam pelas cidades, estados ou os estádios onde ocorreram os jogos.  Ao clicar em “Cidades” abre uma janela onde podemos ver todas as cidades onde ocorreram os jogos.  Ao clicar em “Estados” abre uma janela onde podemos ver todos os estados onde ocorreram os jogos.  Ao clicar em “Estádios” abre uma janela onde podemos ver todas os estádios onde ocorreram os jogos </vt:lpstr>
      <vt:lpstr>Na aba “Seleções” o programa exibe uma lista de todas as seleções que participaram da competição.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victor</dc:creator>
  <cp:lastModifiedBy>victor</cp:lastModifiedBy>
  <cp:revision>5</cp:revision>
  <dcterms:created xsi:type="dcterms:W3CDTF">2022-03-31T00:42:50Z</dcterms:created>
  <dcterms:modified xsi:type="dcterms:W3CDTF">2022-03-31T01:20:14Z</dcterms:modified>
</cp:coreProperties>
</file>