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  <p:sldMasterId id="2147483726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17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4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5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9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2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2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4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0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21" r:id="rId7"/>
    <p:sldLayoutId id="2147484022" r:id="rId8"/>
    <p:sldLayoutId id="2147484023" r:id="rId9"/>
    <p:sldLayoutId id="2147484024" r:id="rId10"/>
    <p:sldLayoutId id="21474840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VICTOR/OneDrive/VICTOR/PROGRAMACIO&#769;N/IHDA/8_Proyectos/Final/PR-Final/3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Uno entre la multitud">
            <a:extLst>
              <a:ext uri="{FF2B5EF4-FFF2-40B4-BE49-F238E27FC236}">
                <a16:creationId xmlns:a16="http://schemas.microsoft.com/office/drawing/2014/main" id="{5066F5EC-62D8-E067-968C-5CACEC9AF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498" r="-1" b="12497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6E575-CC15-5342-8329-DA490F0E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rgbClr val="FFFFFF"/>
                </a:solidFill>
              </a:rPr>
              <a:t>Verificación del hablante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4EB35-3B39-E04E-A977-E790D7096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646" y="4360752"/>
            <a:ext cx="9781327" cy="2025884"/>
          </a:xfrm>
        </p:spPr>
        <p:txBody>
          <a:bodyPr anchor="t">
            <a:normAutofit/>
          </a:bodyPr>
          <a:lstStyle/>
          <a:p>
            <a:r>
              <a:rPr lang="es-ES" sz="2200" dirty="0">
                <a:solidFill>
                  <a:srgbClr val="FFFFFF"/>
                </a:solidFill>
              </a:rPr>
              <a:t>Víctor Beltrán Jiménez</a:t>
            </a:r>
          </a:p>
          <a:p>
            <a:r>
              <a:rPr lang="es-ES" sz="2200" dirty="0" err="1">
                <a:solidFill>
                  <a:srgbClr val="FFFFFF"/>
                </a:solidFill>
              </a:rPr>
              <a:t>Ironhack</a:t>
            </a:r>
            <a:endParaRPr lang="es-E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8E75B-275A-474F-9EAA-14403454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E8466-1467-DE41-9D81-29436CBD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64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25A3C-807B-D84E-ACA7-A1144CEB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72D04-021F-054D-BBD8-876C724D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tooltip="MFCC's con reducción de dimensionalidad"/>
              </a:rPr>
              <a:t>file:///Users/VICTOR/OneDrive/VICTOR/PROGRAMACIÓN/IHDA/8_Proyectos/Final/PR-Final/3d.html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635147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1"/>
      </a:accent1>
      <a:accent2>
        <a:srgbClr val="B13B81"/>
      </a:accent2>
      <a:accent3>
        <a:srgbClr val="C34DC3"/>
      </a:accent3>
      <a:accent4>
        <a:srgbClr val="7F3BB1"/>
      </a:accent4>
      <a:accent5>
        <a:srgbClr val="604DC3"/>
      </a:accent5>
      <a:accent6>
        <a:srgbClr val="3B59B1"/>
      </a:accent6>
      <a:hlink>
        <a:srgbClr val="7853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436</TotalTime>
  <Words>33</Words>
  <Application>Microsoft Macintosh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AvenirNext LT Pro Medium</vt:lpstr>
      <vt:lpstr>Century Gothic</vt:lpstr>
      <vt:lpstr>Sabon Next LT</vt:lpstr>
      <vt:lpstr>DappledVTI</vt:lpstr>
      <vt:lpstr>BrushVTI</vt:lpstr>
      <vt:lpstr>Verificación del hablante</vt:lpstr>
      <vt:lpstr>Situación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Verificación del hablante</dc:title>
  <dc:creator>Victor Beltran</dc:creator>
  <cp:lastModifiedBy>Victor Beltran</cp:lastModifiedBy>
  <cp:revision>1</cp:revision>
  <dcterms:created xsi:type="dcterms:W3CDTF">2022-03-19T09:11:46Z</dcterms:created>
  <dcterms:modified xsi:type="dcterms:W3CDTF">2022-03-19T16:28:45Z</dcterms:modified>
</cp:coreProperties>
</file>