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006476"/>
            <a:ext cx="8791575" cy="35099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effectLst/>
              </a:rPr>
              <a:t>Analise do Programa Internacional de Avaliação de Estudantes utilizando modelos de previsão para o desempenho dos alunos em Matemática.</a:t>
            </a:r>
            <a:r>
              <a:rPr lang="pt-BR" dirty="0">
                <a:effectLst/>
              </a:rPr>
              <a:t/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4548523"/>
            <a:ext cx="8791575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Trabalho de conclusão de curso apresentado ao curso de especialização em Ciência de dados e big data da pontifícia universidade católica de minas gerais – </a:t>
            </a:r>
            <a:r>
              <a:rPr lang="pt-BR" dirty="0" err="1" smtClean="0"/>
              <a:t>puc</a:t>
            </a:r>
            <a:r>
              <a:rPr lang="pt-BR" dirty="0" smtClean="0"/>
              <a:t> minas</a:t>
            </a:r>
          </a:p>
          <a:p>
            <a:pPr algn="just"/>
            <a:r>
              <a:rPr lang="pt-BR" dirty="0" smtClean="0"/>
              <a:t>Victor Beltrão valente </a:t>
            </a:r>
            <a:r>
              <a:rPr lang="pt-BR" dirty="0" err="1" smtClean="0"/>
              <a:t>duarte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79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dirty="0" smtClean="0"/>
              <a:t>Historia do programa internacional de avaliação dos estudantes - pisa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76" y="2097088"/>
            <a:ext cx="4008103" cy="1881354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37" y="2097088"/>
            <a:ext cx="5895558" cy="435183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76" y="4273007"/>
            <a:ext cx="4008103" cy="21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Aplicação da Prova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5355640" cy="3541712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03" y="2097088"/>
            <a:ext cx="479517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Problema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Considerando os fatores socioeconômicos de cada pais participante da edição do Pisa de 2012, quais fatores impulsionam de forma positiva o aluno a obter notas acima da media em matemática?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516" y="3793958"/>
            <a:ext cx="753979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02876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Soluções analisadas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414712"/>
            <a:ext cx="9905999" cy="3541714"/>
          </a:xfrm>
        </p:spPr>
        <p:txBody>
          <a:bodyPr/>
          <a:lstStyle/>
          <a:p>
            <a:r>
              <a:rPr lang="pt-BR" dirty="0" smtClean="0"/>
              <a:t>Classificação é um processo utilizado em </a:t>
            </a:r>
            <a:r>
              <a:rPr lang="pt-BR" dirty="0" err="1" smtClean="0"/>
              <a:t>machine</a:t>
            </a:r>
            <a:r>
              <a:rPr lang="pt-BR" dirty="0" smtClean="0"/>
              <a:t> </a:t>
            </a:r>
            <a:r>
              <a:rPr lang="pt-BR" dirty="0" err="1" smtClean="0"/>
              <a:t>learning</a:t>
            </a:r>
            <a:r>
              <a:rPr lang="pt-BR" dirty="0" smtClean="0"/>
              <a:t> para reconhecimento e compreensão de categorias predefinidas.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7" y="2575969"/>
            <a:ext cx="10539662" cy="378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Resultados.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84" y="2097087"/>
            <a:ext cx="3732706" cy="1282049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084" y="3575658"/>
            <a:ext cx="3732706" cy="27066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06" y="2097087"/>
            <a:ext cx="5057353" cy="235022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05" y="4513812"/>
            <a:ext cx="5057353" cy="206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09011"/>
            <a:ext cx="9905999" cy="4652210"/>
          </a:xfrm>
        </p:spPr>
        <p:txBody>
          <a:bodyPr>
            <a:normAutofit/>
          </a:bodyPr>
          <a:lstStyle/>
          <a:p>
            <a:r>
              <a:rPr lang="pt-BR" dirty="0" smtClean="0"/>
              <a:t>O algoritmo que </a:t>
            </a:r>
            <a:r>
              <a:rPr lang="pt-BR" dirty="0" err="1" smtClean="0"/>
              <a:t>performou</a:t>
            </a:r>
            <a:r>
              <a:rPr lang="pt-BR" dirty="0" smtClean="0"/>
              <a:t> melhor entre os apresentados foi o </a:t>
            </a:r>
            <a:r>
              <a:rPr lang="pt-BR" dirty="0" err="1" smtClean="0"/>
              <a:t>Random</a:t>
            </a:r>
            <a:r>
              <a:rPr lang="pt-BR" dirty="0" smtClean="0"/>
              <a:t> Forest, atingindo um valor de 81% de acurácia.</a:t>
            </a:r>
          </a:p>
          <a:p>
            <a:r>
              <a:rPr lang="pt-BR" dirty="0" smtClean="0"/>
              <a:t>Os resultado obtidos demostram que os alunos que tiveram acesso a uma certa quantidade de livros em casa, acesso a internet, tiveram mais horas de estudo em casa e tem pais com nível de instrução alto, obtiveram as melhores notas em matemática.</a:t>
            </a:r>
          </a:p>
          <a:p>
            <a:r>
              <a:rPr lang="pt-BR" dirty="0">
                <a:effectLst/>
              </a:rPr>
              <a:t>S</a:t>
            </a:r>
            <a:r>
              <a:rPr lang="pt-BR" dirty="0" smtClean="0">
                <a:effectLst/>
              </a:rPr>
              <a:t>e </a:t>
            </a:r>
            <a:r>
              <a:rPr lang="pt-BR" dirty="0">
                <a:effectLst/>
              </a:rPr>
              <a:t>não existirem ações concretas que mudem a qualidade da </a:t>
            </a:r>
            <a:r>
              <a:rPr lang="pt-BR" dirty="0" smtClean="0">
                <a:effectLst/>
              </a:rPr>
              <a:t>educação, </a:t>
            </a:r>
            <a:r>
              <a:rPr lang="pt-BR" dirty="0">
                <a:effectLst/>
              </a:rPr>
              <a:t>para que toda a população possa ter uma melhor distribuição de ensino e consequentemente de renda, o resultado </a:t>
            </a:r>
            <a:r>
              <a:rPr lang="pt-BR" dirty="0" smtClean="0">
                <a:effectLst/>
              </a:rPr>
              <a:t>e </a:t>
            </a:r>
            <a:r>
              <a:rPr lang="pt-BR" dirty="0">
                <a:effectLst/>
              </a:rPr>
              <a:t>previsível tendendo a </a:t>
            </a:r>
            <a:r>
              <a:rPr lang="pt-BR" dirty="0" smtClean="0">
                <a:effectLst/>
              </a:rPr>
              <a:t>piorar.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0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61347" y="2302939"/>
            <a:ext cx="4523875" cy="1531124"/>
          </a:xfrm>
        </p:spPr>
        <p:txBody>
          <a:bodyPr/>
          <a:lstStyle/>
          <a:p>
            <a:pPr algn="ctr"/>
            <a:r>
              <a:rPr lang="pt-BR" dirty="0" smtClean="0">
                <a:effectLst/>
              </a:rPr>
              <a:t>Muito obrigado!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10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99</TotalTime>
  <Words>227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Tw Cen MT</vt:lpstr>
      <vt:lpstr>Circuito</vt:lpstr>
      <vt:lpstr>Analise do Programa Internacional de Avaliação de Estudantes utilizando modelos de previsão para o desempenho dos alunos em Matemática. </vt:lpstr>
      <vt:lpstr>Historia do programa internacional de avaliação dos estudantes - pisa</vt:lpstr>
      <vt:lpstr>Aplicação da Prova</vt:lpstr>
      <vt:lpstr>Problema proposto</vt:lpstr>
      <vt:lpstr>Soluções analisadas</vt:lpstr>
      <vt:lpstr>Resultados.</vt:lpstr>
      <vt:lpstr>Conclusão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do Programa Internacional de Avaliação de Estudantes utilizando modelos de previsão para o desempenho dos alunos em Matemática.</dc:title>
  <dc:creator>Victor Beltrão</dc:creator>
  <cp:lastModifiedBy>Victor Beltrão</cp:lastModifiedBy>
  <cp:revision>7</cp:revision>
  <dcterms:created xsi:type="dcterms:W3CDTF">2021-07-15T14:39:29Z</dcterms:created>
  <dcterms:modified xsi:type="dcterms:W3CDTF">2021-07-15T16:19:10Z</dcterms:modified>
</cp:coreProperties>
</file>