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03-Aug-23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Sanduíche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 Augusto Honorato </a:t>
            </a:r>
            <a:r>
              <a:rPr lang="en-US" dirty="0" err="1" smtClean="0"/>
              <a:t>Borba</a:t>
            </a:r>
            <a:r>
              <a:rPr lang="en-US" dirty="0" smtClean="0"/>
              <a:t>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o link do </a:t>
            </a:r>
            <a:r>
              <a:rPr lang="en-US" dirty="0" err="1" smtClean="0"/>
              <a:t>css</a:t>
            </a:r>
            <a:r>
              <a:rPr lang="en-US" dirty="0" smtClean="0"/>
              <a:t> do bootstrap no </a:t>
            </a:r>
            <a:r>
              <a:rPr lang="en-US" dirty="0" err="1" smtClean="0"/>
              <a:t>abaixo</a:t>
            </a:r>
            <a:r>
              <a:rPr lang="en-US" dirty="0" smtClean="0"/>
              <a:t> da tag &lt;title&gt;&lt;/title&gt;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990" y="3226465"/>
            <a:ext cx="462979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o template da </a:t>
            </a:r>
            <a:r>
              <a:rPr lang="en-US" dirty="0" err="1" smtClean="0"/>
              <a:t>navbar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body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69795"/>
          </a:xfrm>
        </p:spPr>
        <p:txBody>
          <a:bodyPr/>
          <a:lstStyle/>
          <a:p>
            <a:r>
              <a:rPr lang="en-US" dirty="0"/>
              <a:t>https://getbootstrap.com/docs/5.3/components/navbar/#how-it-works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2437815"/>
            <a:ext cx="6749021" cy="420509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401878" y="3339547"/>
            <a:ext cx="954157" cy="437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Editar</a:t>
            </a:r>
            <a:r>
              <a:rPr lang="en-US" dirty="0" smtClean="0"/>
              <a:t> o template para </a:t>
            </a:r>
            <a:r>
              <a:rPr lang="en-US" dirty="0" err="1" smtClean="0"/>
              <a:t>adequar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títulos</a:t>
            </a:r>
            <a:r>
              <a:rPr lang="en-US" dirty="0" smtClean="0"/>
              <a:t> das </a:t>
            </a:r>
            <a:r>
              <a:rPr lang="en-US" dirty="0" err="1" smtClean="0"/>
              <a:t>sessões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site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694" y="2052638"/>
            <a:ext cx="50823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8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resultado</a:t>
            </a:r>
            <a:r>
              <a:rPr lang="en-US" dirty="0" smtClean="0"/>
              <a:t> é um menu responsive que se </a:t>
            </a:r>
            <a:r>
              <a:rPr lang="en-US" dirty="0" err="1" smtClean="0"/>
              <a:t>altera</a:t>
            </a:r>
            <a:r>
              <a:rPr lang="en-US" dirty="0" smtClean="0"/>
              <a:t> se for </a:t>
            </a:r>
            <a:r>
              <a:rPr lang="en-US" dirty="0" err="1" smtClean="0"/>
              <a:t>usado</a:t>
            </a:r>
            <a:r>
              <a:rPr lang="en-US" dirty="0" smtClean="0"/>
              <a:t> no mobile e no desktop.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2" y="3036884"/>
            <a:ext cx="2532267" cy="3411185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82" y="2476708"/>
            <a:ext cx="3427307" cy="419576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410889" y="3193774"/>
            <a:ext cx="18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30979" y="4150658"/>
            <a:ext cx="12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Celular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9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 de </a:t>
            </a:r>
            <a:r>
              <a:rPr lang="en-US" dirty="0" err="1" smtClean="0"/>
              <a:t>Alunos</a:t>
            </a:r>
            <a:r>
              <a:rPr lang="en-US" dirty="0" smtClean="0"/>
              <a:t> que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implementados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https://victorborbasilva.github.io/mcr.html</a:t>
            </a:r>
          </a:p>
        </p:txBody>
      </p:sp>
    </p:spTree>
    <p:extLst>
      <p:ext uri="{BB962C8B-B14F-4D97-AF65-F5344CB8AC3E}">
        <p14:creationId xmlns:p14="http://schemas.microsoft.com/office/powerpoint/2010/main" val="319439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: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Ter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conta</a:t>
            </a:r>
            <a:r>
              <a:rPr lang="en-US" b="1" dirty="0"/>
              <a:t> no github.com e saber </a:t>
            </a:r>
            <a:r>
              <a:rPr lang="en-US" b="1" dirty="0" err="1"/>
              <a:t>subir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arquivos</a:t>
            </a:r>
            <a:r>
              <a:rPr lang="en-US" b="1" dirty="0"/>
              <a:t> para o </a:t>
            </a:r>
            <a:r>
              <a:rPr lang="en-US" b="1" dirty="0" err="1"/>
              <a:t>gitpages</a:t>
            </a:r>
            <a:r>
              <a:rPr lang="en-US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: HTML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Saber </a:t>
            </a:r>
            <a:r>
              <a:rPr lang="en-US" b="1" dirty="0" err="1" smtClean="0"/>
              <a:t>criar</a:t>
            </a:r>
            <a:r>
              <a:rPr lang="en-US" b="1" dirty="0" smtClean="0"/>
              <a:t> um </a:t>
            </a:r>
            <a:r>
              <a:rPr lang="en-US" b="1" dirty="0" err="1" smtClean="0"/>
              <a:t>arquivo</a:t>
            </a:r>
            <a:r>
              <a:rPr lang="en-US" b="1" dirty="0" smtClean="0"/>
              <a:t> .html;</a:t>
            </a:r>
          </a:p>
          <a:p>
            <a:r>
              <a:rPr lang="en-US" b="1" dirty="0"/>
              <a:t>Saber as </a:t>
            </a:r>
            <a:r>
              <a:rPr lang="en-US" b="1" dirty="0" err="1"/>
              <a:t>seguintes</a:t>
            </a:r>
            <a:r>
              <a:rPr lang="en-US" b="1" dirty="0"/>
              <a:t> tags de HTML: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&gt; Para </a:t>
            </a:r>
            <a:r>
              <a:rPr lang="en-US" dirty="0" err="1"/>
              <a:t>colocar</a:t>
            </a:r>
            <a:r>
              <a:rPr lang="en-US" dirty="0"/>
              <a:t> link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Para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 smtClean="0"/>
              <a:t>imagens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 smtClean="0"/>
              <a:t>: </a:t>
            </a:r>
            <a:r>
              <a:rPr lang="en-US" dirty="0"/>
              <a:t>Bootstrap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Saber </a:t>
            </a:r>
            <a:r>
              <a:rPr lang="en-US" sz="2800" b="1" dirty="0" err="1"/>
              <a:t>carregar</a:t>
            </a:r>
            <a:r>
              <a:rPr lang="en-US" sz="2800" b="1" dirty="0"/>
              <a:t> o </a:t>
            </a:r>
            <a:r>
              <a:rPr lang="en-US" sz="2800" b="1" dirty="0" err="1" smtClean="0"/>
              <a:t>css</a:t>
            </a:r>
            <a:r>
              <a:rPr lang="en-US" sz="2800" b="1" dirty="0" smtClean="0"/>
              <a:t> do </a:t>
            </a:r>
            <a:r>
              <a:rPr lang="en-US" sz="2800" b="1" dirty="0"/>
              <a:t>bootstrap: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/bootstrap@5.3.1/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r>
              <a:rPr lang="en-US" dirty="0" err="1"/>
              <a:t>rel</a:t>
            </a:r>
            <a:r>
              <a:rPr lang="en-US" dirty="0"/>
              <a:t>="stylesheet" integrity="sha384-4bw+/</a:t>
            </a:r>
            <a:r>
              <a:rPr lang="en-US" dirty="0" err="1"/>
              <a:t>aepP</a:t>
            </a:r>
            <a:r>
              <a:rPr lang="en-US" dirty="0"/>
              <a:t>/YC94hEpVNVgiZdgIC5+VKNBQNGCHeKRQN+PtmoHDEXuppvnDJzQIu9" </a:t>
            </a:r>
            <a:r>
              <a:rPr lang="en-US" dirty="0" err="1"/>
              <a:t>crossorigin</a:t>
            </a:r>
            <a:r>
              <a:rPr lang="en-US" dirty="0"/>
              <a:t>="anonymous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sz="2800" b="1" dirty="0"/>
              <a:t>Saber </a:t>
            </a:r>
            <a:r>
              <a:rPr lang="en-US" sz="2800" b="1" dirty="0" err="1"/>
              <a:t>carregar</a:t>
            </a:r>
            <a:r>
              <a:rPr lang="en-US" sz="2800" b="1" dirty="0"/>
              <a:t> </a:t>
            </a:r>
            <a:r>
              <a:rPr lang="en-US" sz="2800" b="1" dirty="0" smtClean="0"/>
              <a:t>a </a:t>
            </a:r>
            <a:r>
              <a:rPr lang="en-US" sz="2800" b="1" dirty="0" err="1" smtClean="0"/>
              <a:t>navbar</a:t>
            </a:r>
            <a:r>
              <a:rPr lang="en-US" sz="2800" b="1" dirty="0" smtClean="0"/>
              <a:t> no body </a:t>
            </a:r>
            <a:r>
              <a:rPr lang="en-US" sz="2800" b="1" dirty="0" err="1" smtClean="0"/>
              <a:t>utilizando</a:t>
            </a:r>
            <a:r>
              <a:rPr lang="en-US" sz="2800" b="1" dirty="0" smtClean="0"/>
              <a:t> o bootstrap:</a:t>
            </a:r>
          </a:p>
          <a:p>
            <a:r>
              <a:rPr lang="en-US" dirty="0"/>
              <a:t>https://getbootstrap.com/docs/5.3/components/navbar/#how-it-works</a:t>
            </a:r>
          </a:p>
        </p:txBody>
      </p:sp>
    </p:spTree>
    <p:extLst>
      <p:ext uri="{BB962C8B-B14F-4D97-AF65-F5344CB8AC3E}">
        <p14:creationId xmlns:p14="http://schemas.microsoft.com/office/powerpoint/2010/main" val="294215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://victorborbasilva.github.io/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234" y="2052638"/>
            <a:ext cx="342730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Logar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52" y="2052638"/>
            <a:ext cx="303027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3837" cy="1400530"/>
          </a:xfrm>
        </p:spPr>
        <p:txBody>
          <a:bodyPr/>
          <a:lstStyle/>
          <a:p>
            <a:r>
              <a:rPr lang="en-US" dirty="0" err="1" smtClean="0"/>
              <a:t>Baixar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repositório</a:t>
            </a:r>
            <a:r>
              <a:rPr lang="en-US" dirty="0" smtClean="0"/>
              <a:t> </a:t>
            </a:r>
            <a:r>
              <a:rPr lang="en-US" dirty="0" err="1" smtClean="0"/>
              <a:t>clicando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Code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Download Zip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411" y="2052638"/>
            <a:ext cx="8598953" cy="419576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069496" y="5698435"/>
            <a:ext cx="1630017" cy="622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Clicar</a:t>
            </a:r>
            <a:r>
              <a:rPr lang="en-US" dirty="0" smtClean="0"/>
              <a:t> com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direito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extrair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989" y="2079142"/>
            <a:ext cx="5650805" cy="419576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751443" y="6016487"/>
            <a:ext cx="1192696" cy="3975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VSCode</a:t>
            </a:r>
            <a:r>
              <a:rPr lang="en-US" dirty="0" smtClean="0"/>
              <a:t> para </a:t>
            </a:r>
            <a:r>
              <a:rPr lang="en-US" dirty="0" err="1" smtClean="0"/>
              <a:t>abrir</a:t>
            </a:r>
            <a:r>
              <a:rPr lang="en-US" dirty="0" smtClean="0"/>
              <a:t> a pasta de </a:t>
            </a:r>
            <a:r>
              <a:rPr lang="en-US" dirty="0" err="1" smtClean="0"/>
              <a:t>arquivos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964" y="3016886"/>
            <a:ext cx="374384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2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157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Íon</vt:lpstr>
      <vt:lpstr>Menu Sanduíche</vt:lpstr>
      <vt:lpstr>Requisitos: Github</vt:lpstr>
      <vt:lpstr>Requisitos: HTML</vt:lpstr>
      <vt:lpstr>Requisitos: Bootstrap</vt:lpstr>
      <vt:lpstr>Exemplo: https://victorborbasilva.github.io/</vt:lpstr>
      <vt:lpstr>Logar no Github</vt:lpstr>
      <vt:lpstr>Baixar o seu repositório clicando em Code e depois em Download Zip</vt:lpstr>
      <vt:lpstr>Clicar com o botão direito em extrair aqui:</vt:lpstr>
      <vt:lpstr>Usar o VSCode para abrir a pasta de arquivos</vt:lpstr>
      <vt:lpstr>Colocar o link do css do bootstrap no abaixo da tag &lt;title&gt;&lt;/title&gt;</vt:lpstr>
      <vt:lpstr>Colocar o template da navbar dentro do body</vt:lpstr>
      <vt:lpstr>Editar o template para adequar aos títulos das sessões do seu site</vt:lpstr>
      <vt:lpstr>Conclusão</vt:lpstr>
      <vt:lpstr>Sites de Alunos que foram implementados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Sanduíche</dc:title>
  <dc:creator>Victor Honorato</dc:creator>
  <cp:lastModifiedBy>Victor Honorato</cp:lastModifiedBy>
  <cp:revision>5</cp:revision>
  <dcterms:created xsi:type="dcterms:W3CDTF">2023-08-03T16:44:17Z</dcterms:created>
  <dcterms:modified xsi:type="dcterms:W3CDTF">2023-08-03T17:10:54Z</dcterms:modified>
</cp:coreProperties>
</file>