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80" r:id="rId8"/>
    <p:sldId id="282" r:id="rId9"/>
    <p:sldId id="263" r:id="rId10"/>
    <p:sldId id="264" r:id="rId11"/>
    <p:sldId id="261" r:id="rId12"/>
    <p:sldId id="275" r:id="rId13"/>
    <p:sldId id="273" r:id="rId14"/>
    <p:sldId id="276" r:id="rId15"/>
    <p:sldId id="277" r:id="rId16"/>
    <p:sldId id="278" r:id="rId17"/>
    <p:sldId id="279" r:id="rId18"/>
  </p:sldIdLst>
  <p:sldSz cx="18288000" cy="10287000"/>
  <p:notesSz cx="6858000" cy="9144000"/>
  <p:embeddedFontLst>
    <p:embeddedFont>
      <p:font typeface="Montserrat Classic" panose="020B0604020202020204" charset="0"/>
      <p:regular r:id="rId20"/>
    </p:embeddedFont>
    <p:embeddedFont>
      <p:font typeface="Montserrat Classic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197"/>
    <a:srgbClr val="D1884E"/>
    <a:srgbClr val="BA0000"/>
    <a:srgbClr val="C51511"/>
    <a:srgbClr val="D41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A7601-02A5-A39E-90C2-E080FA62016F}" v="3" dt="2024-04-30T01:53:50.963"/>
    <p1510:client id="{62F53AF9-4103-4AD4-9204-B0CF45EB18BB}" v="8" dt="2024-04-29T23:42:41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FERREIRA DE OLIVEIRA ." userId="S::caue.oliveira@sptech.school::614627d1-6654-40ff-b3bf-3c04ca0776cc" providerId="AD" clId="Web-{39EA7601-02A5-A39E-90C2-E080FA62016F}"/>
    <pc:docChg chg="modSld">
      <pc:chgData name="CAUÊ FERREIRA DE OLIVEIRA ." userId="S::caue.oliveira@sptech.school::614627d1-6654-40ff-b3bf-3c04ca0776cc" providerId="AD" clId="Web-{39EA7601-02A5-A39E-90C2-E080FA62016F}" dt="2024-04-30T01:53:50.963" v="2" actId="1076"/>
      <pc:docMkLst>
        <pc:docMk/>
      </pc:docMkLst>
      <pc:sldChg chg="modSp">
        <pc:chgData name="CAUÊ FERREIRA DE OLIVEIRA ." userId="S::caue.oliveira@sptech.school::614627d1-6654-40ff-b3bf-3c04ca0776cc" providerId="AD" clId="Web-{39EA7601-02A5-A39E-90C2-E080FA62016F}" dt="2024-04-30T01:53:50.963" v="2" actId="1076"/>
        <pc:sldMkLst>
          <pc:docMk/>
          <pc:sldMk cId="0" sldId="273"/>
        </pc:sldMkLst>
        <pc:picChg chg="mod">
          <ac:chgData name="CAUÊ FERREIRA DE OLIVEIRA ." userId="S::caue.oliveira@sptech.school::614627d1-6654-40ff-b3bf-3c04ca0776cc" providerId="AD" clId="Web-{39EA7601-02A5-A39E-90C2-E080FA62016F}" dt="2024-04-30T01:53:50.963" v="2" actId="1076"/>
          <ac:picMkLst>
            <pc:docMk/>
            <pc:sldMk cId="0" sldId="273"/>
            <ac:picMk id="12" creationId="{69BAFED5-435A-0B11-2E3E-66A176459BE1}"/>
          </ac:picMkLst>
        </pc:picChg>
      </pc:sldChg>
    </pc:docChg>
  </pc:docChgLst>
  <pc:docChgLst>
    <pc:chgData name="CAUÊ FERREIRA DE OLIVEIRA ." userId="S::caue.oliveira@sptech.school::614627d1-6654-40ff-b3bf-3c04ca0776cc" providerId="AD" clId="Web-{0A1241E5-B42F-8E18-2372-0B5B61935537}"/>
    <pc:docChg chg="modSld addMainMaster delMainMaster modMainMaster">
      <pc:chgData name="CAUÊ FERREIRA DE OLIVEIRA ." userId="S::caue.oliveira@sptech.school::614627d1-6654-40ff-b3bf-3c04ca0776cc" providerId="AD" clId="Web-{0A1241E5-B42F-8E18-2372-0B5B61935537}" dt="2024-04-25T13:43:21.920" v="73"/>
      <pc:docMkLst>
        <pc:docMk/>
      </pc:docMkLst>
      <pc:sldChg chg="modSp mod modClrScheme chgLayout">
        <pc:chgData name="CAUÊ FERREIRA DE OLIVEIRA ." userId="S::caue.oliveira@sptech.school::614627d1-6654-40ff-b3bf-3c04ca0776cc" providerId="AD" clId="Web-{0A1241E5-B42F-8E18-2372-0B5B61935537}" dt="2024-04-25T13:43:21.920" v="73"/>
        <pc:sldMkLst>
          <pc:docMk/>
          <pc:sldMk cId="0" sldId="256"/>
        </pc:sldMkLst>
        <pc:spChg chg="mod ord">
          <ac:chgData name="CAUÊ FERREIRA DE OLIVEIRA ." userId="S::caue.oliveira@sptech.school::614627d1-6654-40ff-b3bf-3c04ca0776cc" providerId="AD" clId="Web-{0A1241E5-B42F-8E18-2372-0B5B61935537}" dt="2024-04-25T13:43:21.920" v="73"/>
          <ac:spMkLst>
            <pc:docMk/>
            <pc:sldMk cId="0" sldId="256"/>
            <ac:spMk id="9" creationId="{00000000-0000-0000-0000-000000000000}"/>
          </ac:spMkLst>
        </pc:spChg>
        <pc:spChg chg="mod">
          <ac:chgData name="CAUÊ FERREIRA DE OLIVEIRA ." userId="S::caue.oliveira@sptech.school::614627d1-6654-40ff-b3bf-3c04ca0776cc" providerId="AD" clId="Web-{0A1241E5-B42F-8E18-2372-0B5B61935537}" dt="2024-04-25T13:40:37.816" v="64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CAUÊ FERREIRA DE OLIVEIRA ." userId="S::caue.oliveira@sptech.school::614627d1-6654-40ff-b3bf-3c04ca0776cc" providerId="AD" clId="Web-{0A1241E5-B42F-8E18-2372-0B5B61935537}" dt="2024-04-25T13:42:52.887" v="72" actId="1076"/>
          <ac:grpSpMkLst>
            <pc:docMk/>
            <pc:sldMk cId="0" sldId="256"/>
            <ac:grpSpMk id="8" creationId="{00000000-0000-0000-0000-000000000000}"/>
          </ac:grpSpMkLst>
        </pc:grpChg>
      </pc:sldChg>
      <pc:sldChg chg="addSp modSp mod modClrScheme chgLayout">
        <pc:chgData name="CAUÊ FERREIRA DE OLIVEIRA ." userId="S::caue.oliveira@sptech.school::614627d1-6654-40ff-b3bf-3c04ca0776cc" providerId="AD" clId="Web-{0A1241E5-B42F-8E18-2372-0B5B61935537}" dt="2024-04-25T13:35:13.248" v="60" actId="1076"/>
        <pc:sldMkLst>
          <pc:docMk/>
          <pc:sldMk cId="0" sldId="257"/>
        </pc:sldMkLst>
        <pc:spChg chg="mod">
          <ac:chgData name="CAUÊ FERREIRA DE OLIVEIRA ." userId="S::caue.oliveira@sptech.school::614627d1-6654-40ff-b3bf-3c04ca0776cc" providerId="AD" clId="Web-{0A1241E5-B42F-8E18-2372-0B5B61935537}" dt="2024-04-25T13:35:00.873" v="58" actId="1076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CAUÊ FERREIRA DE OLIVEIRA ." userId="S::caue.oliveira@sptech.school::614627d1-6654-40ff-b3bf-3c04ca0776cc" providerId="AD" clId="Web-{0A1241E5-B42F-8E18-2372-0B5B61935537}" dt="2024-04-25T13:08:59.025" v="3"/>
          <ac:spMkLst>
            <pc:docMk/>
            <pc:sldMk cId="0" sldId="257"/>
            <ac:spMk id="11" creationId="{7A8A1D79-82BA-353C-BC62-98D0F8EE1E64}"/>
          </ac:spMkLst>
        </pc:spChg>
        <pc:grpChg chg="mod">
          <ac:chgData name="CAUÊ FERREIRA DE OLIVEIRA ." userId="S::caue.oliveira@sptech.school::614627d1-6654-40ff-b3bf-3c04ca0776cc" providerId="AD" clId="Web-{0A1241E5-B42F-8E18-2372-0B5B61935537}" dt="2024-04-25T13:34:55.763" v="55" actId="14100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CAUÊ FERREIRA DE OLIVEIRA ." userId="S::caue.oliveira@sptech.school::614627d1-6654-40ff-b3bf-3c04ca0776cc" providerId="AD" clId="Web-{0A1241E5-B42F-8E18-2372-0B5B61935537}" dt="2024-04-25T13:34:55.810" v="56" actId="14100"/>
          <ac:grpSpMkLst>
            <pc:docMk/>
            <pc:sldMk cId="0" sldId="257"/>
            <ac:grpSpMk id="5" creationId="{00000000-0000-0000-0000-000000000000}"/>
          </ac:grpSpMkLst>
        </pc:grpChg>
        <pc:graphicFrameChg chg="mod modGraphic">
          <ac:chgData name="CAUÊ FERREIRA DE OLIVEIRA ." userId="S::caue.oliveira@sptech.school::614627d1-6654-40ff-b3bf-3c04ca0776cc" providerId="AD" clId="Web-{0A1241E5-B42F-8E18-2372-0B5B61935537}" dt="2024-04-25T13:35:13.202" v="59" actId="1076"/>
          <ac:graphicFrameMkLst>
            <pc:docMk/>
            <pc:sldMk cId="0" sldId="257"/>
            <ac:graphicFrameMk id="8" creationId="{00000000-0000-0000-0000-000000000000}"/>
          </ac:graphicFrameMkLst>
        </pc:graphicFrameChg>
        <pc:graphicFrameChg chg="mod">
          <ac:chgData name="CAUÊ FERREIRA DE OLIVEIRA ." userId="S::caue.oliveira@sptech.school::614627d1-6654-40ff-b3bf-3c04ca0776cc" providerId="AD" clId="Web-{0A1241E5-B42F-8E18-2372-0B5B61935537}" dt="2024-04-25T13:35:13.248" v="60" actId="1076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58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59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61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62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63"/>
        </pc:sldMkLst>
      </pc:sldChg>
      <pc:sldChg chg="modSp 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64"/>
        </pc:sldMkLst>
        <pc:spChg chg="mod">
          <ac:chgData name="CAUÊ FERREIRA DE OLIVEIRA ." userId="S::caue.oliveira@sptech.school::614627d1-6654-40ff-b3bf-3c04ca0776cc" providerId="AD" clId="Web-{0A1241E5-B42F-8E18-2372-0B5B61935537}" dt="2024-04-25T13:28:45.459" v="14" actId="20577"/>
          <ac:spMkLst>
            <pc:docMk/>
            <pc:sldMk cId="0" sldId="264"/>
            <ac:spMk id="7" creationId="{00000000-0000-0000-0000-000000000000}"/>
          </ac:spMkLst>
        </pc:spChg>
        <pc:picChg chg="mod">
          <ac:chgData name="CAUÊ FERREIRA DE OLIVEIRA ." userId="S::caue.oliveira@sptech.school::614627d1-6654-40ff-b3bf-3c04ca0776cc" providerId="AD" clId="Web-{0A1241E5-B42F-8E18-2372-0B5B61935537}" dt="2024-04-25T13:27:49.487" v="7" actId="1076"/>
          <ac:picMkLst>
            <pc:docMk/>
            <pc:sldMk cId="0" sldId="264"/>
            <ac:picMk id="26" creationId="{C7A123D0-2020-17D4-870A-819C3D4E03E4}"/>
          </ac:picMkLst>
        </pc:picChg>
        <pc:picChg chg="mod">
          <ac:chgData name="CAUÊ FERREIRA DE OLIVEIRA ." userId="S::caue.oliveira@sptech.school::614627d1-6654-40ff-b3bf-3c04ca0776cc" providerId="AD" clId="Web-{0A1241E5-B42F-8E18-2372-0B5B61935537}" dt="2024-04-25T13:27:47.721" v="6" actId="1076"/>
          <ac:picMkLst>
            <pc:docMk/>
            <pc:sldMk cId="0" sldId="264"/>
            <ac:picMk id="27" creationId="{5663F25D-D471-66FC-8420-31A13E6B7E46}"/>
          </ac:picMkLst>
        </pc:picChg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68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3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4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5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6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7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0" sldId="278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4134369837" sldId="279"/>
        </pc:sldMkLst>
      </pc:sldChg>
      <pc:sldChg chg="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3777352665" sldId="280"/>
        </pc:sldMkLst>
      </pc:sldChg>
      <pc:sldChg chg="modSp mod modClrScheme chgLayout">
        <pc:chgData name="CAUÊ FERREIRA DE OLIVEIRA ." userId="S::caue.oliveira@sptech.school::614627d1-6654-40ff-b3bf-3c04ca0776cc" providerId="AD" clId="Web-{0A1241E5-B42F-8E18-2372-0B5B61935537}" dt="2024-04-25T13:34:18.729" v="54"/>
        <pc:sldMkLst>
          <pc:docMk/>
          <pc:sldMk cId="3210375173" sldId="282"/>
        </pc:sldMkLst>
        <pc:picChg chg="mod">
          <ac:chgData name="CAUÊ FERREIRA DE OLIVEIRA ." userId="S::caue.oliveira@sptech.school::614627d1-6654-40ff-b3bf-3c04ca0776cc" providerId="AD" clId="Web-{0A1241E5-B42F-8E18-2372-0B5B61935537}" dt="2024-04-25T13:02:31.892" v="1" actId="14100"/>
          <ac:picMkLst>
            <pc:docMk/>
            <pc:sldMk cId="3210375173" sldId="282"/>
            <ac:picMk id="5" creationId="{A2C297C2-C326-A3C5-45FD-5139B734F8E0}"/>
          </ac:picMkLst>
        </pc:picChg>
      </pc:sldChg>
      <pc:sldMasterChg chg="add del addSldLayout delSldLayout">
        <pc:chgData name="CAUÊ FERREIRA DE OLIVEIRA ." userId="S::caue.oliveira@sptech.school::614627d1-6654-40ff-b3bf-3c04ca0776cc" providerId="AD" clId="Web-{0A1241E5-B42F-8E18-2372-0B5B61935537}" dt="2024-04-25T13:34:18.729" v="54"/>
        <pc:sldMasterMkLst>
          <pc:docMk/>
          <pc:sldMasterMk cId="0" sldId="2147483648"/>
        </pc:sldMasterMkLst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modTransition addSldLayout delSldLayout modSldLayout">
        <pc:chgData name="CAUÊ FERREIRA DE OLIVEIRA ." userId="S::caue.oliveira@sptech.school::614627d1-6654-40ff-b3bf-3c04ca0776cc" providerId="AD" clId="Web-{0A1241E5-B42F-8E18-2372-0B5B61935537}" dt="2024-04-25T13:34:18.729" v="54"/>
        <pc:sldMasterMkLst>
          <pc:docMk/>
          <pc:sldMasterMk cId="380193737" sldId="2147483660"/>
        </pc:sldMasterMkLst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1291885594" sldId="2147483661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458153060" sldId="2147483662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4198440576" sldId="2147483663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150265040" sldId="2147483664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803280242" sldId="2147483665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550808700" sldId="2147483666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981267422" sldId="2147483667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980035901" sldId="2147483668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2193011033" sldId="2147483669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4128061224" sldId="2147483670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2973531235" sldId="2147483671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1693713453" sldId="2147483672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2323163046" sldId="2147483673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129129882" sldId="2147483674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2845370103" sldId="2147483675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4099573853" sldId="2147483676"/>
          </pc:sldLayoutMkLst>
        </pc:sldLayoutChg>
        <pc:sldLayoutChg chg="add del mod replId">
          <pc:chgData name="CAUÊ FERREIRA DE OLIVEIRA ." userId="S::caue.oliveira@sptech.school::614627d1-6654-40ff-b3bf-3c04ca0776cc" providerId="AD" clId="Web-{0A1241E5-B42F-8E18-2372-0B5B61935537}" dt="2024-04-25T13:34:18.729" v="54"/>
          <pc:sldLayoutMkLst>
            <pc:docMk/>
            <pc:sldMasterMk cId="380193737" sldId="2147483660"/>
            <pc:sldLayoutMk cId="3133674531" sldId="2147483677"/>
          </pc:sldLayoutMkLst>
        </pc:sldLayoutChg>
      </pc:sldMasterChg>
    </pc:docChg>
  </pc:docChgLst>
  <pc:docChgLst>
    <pc:chgData name="ALEXANDRE VASCONCELOS NICHIO JUNIOR ." userId="S::alexandre.nichiojr@sptech.school::085cfdf6-d740-4a5c-9d8a-a971877e755d" providerId="AD" clId="Web-{CCF59178-26B9-10D4-98BA-CD6FA66E8E4D}"/>
    <pc:docChg chg="delSld modSld">
      <pc:chgData name="ALEXANDRE VASCONCELOS NICHIO JUNIOR ." userId="S::alexandre.nichiojr@sptech.school::085cfdf6-d740-4a5c-9d8a-a971877e755d" providerId="AD" clId="Web-{CCF59178-26B9-10D4-98BA-CD6FA66E8E4D}" dt="2024-04-25T13:13:22.791" v="20" actId="14100"/>
      <pc:docMkLst>
        <pc:docMk/>
      </pc:docMkLst>
      <pc:sldChg chg="del">
        <pc:chgData name="ALEXANDRE VASCONCELOS NICHIO JUNIOR ." userId="S::alexandre.nichiojr@sptech.school::085cfdf6-d740-4a5c-9d8a-a971877e755d" providerId="AD" clId="Web-{CCF59178-26B9-10D4-98BA-CD6FA66E8E4D}" dt="2024-04-25T01:54:37.825" v="13"/>
        <pc:sldMkLst>
          <pc:docMk/>
          <pc:sldMk cId="0" sldId="265"/>
        </pc:sldMkLst>
      </pc:sldChg>
      <pc:sldChg chg="del">
        <pc:chgData name="ALEXANDRE VASCONCELOS NICHIO JUNIOR ." userId="S::alexandre.nichiojr@sptech.school::085cfdf6-d740-4a5c-9d8a-a971877e755d" providerId="AD" clId="Web-{CCF59178-26B9-10D4-98BA-CD6FA66E8E4D}" dt="2024-04-25T01:54:30.778" v="12"/>
        <pc:sldMkLst>
          <pc:docMk/>
          <pc:sldMk cId="0" sldId="266"/>
        </pc:sldMkLst>
      </pc:sldChg>
      <pc:sldChg chg="del">
        <pc:chgData name="ALEXANDRE VASCONCELOS NICHIO JUNIOR ." userId="S::alexandre.nichiojr@sptech.school::085cfdf6-d740-4a5c-9d8a-a971877e755d" providerId="AD" clId="Web-{CCF59178-26B9-10D4-98BA-CD6FA66E8E4D}" dt="2024-04-25T01:54:30.778" v="11"/>
        <pc:sldMkLst>
          <pc:docMk/>
          <pc:sldMk cId="0" sldId="267"/>
        </pc:sldMkLst>
      </pc:sldChg>
      <pc:sldChg chg="addSp delSp modSp">
        <pc:chgData name="ALEXANDRE VASCONCELOS NICHIO JUNIOR ." userId="S::alexandre.nichiojr@sptech.school::085cfdf6-d740-4a5c-9d8a-a971877e755d" providerId="AD" clId="Web-{CCF59178-26B9-10D4-98BA-CD6FA66E8E4D}" dt="2024-04-25T13:13:22.791" v="20" actId="14100"/>
        <pc:sldMkLst>
          <pc:docMk/>
          <pc:sldMk cId="0" sldId="268"/>
        </pc:sldMkLst>
        <pc:spChg chg="del mod">
          <ac:chgData name="ALEXANDRE VASCONCELOS NICHIO JUNIOR ." userId="S::alexandre.nichiojr@sptech.school::085cfdf6-d740-4a5c-9d8a-a971877e755d" providerId="AD" clId="Web-{CCF59178-26B9-10D4-98BA-CD6FA66E8E4D}" dt="2024-04-25T13:13:05.291" v="17"/>
          <ac:spMkLst>
            <pc:docMk/>
            <pc:sldMk cId="0" sldId="268"/>
            <ac:spMk id="2" creationId="{00000000-0000-0000-0000-000000000000}"/>
          </ac:spMkLst>
        </pc:spChg>
        <pc:picChg chg="add mod">
          <ac:chgData name="ALEXANDRE VASCONCELOS NICHIO JUNIOR ." userId="S::alexandre.nichiojr@sptech.school::085cfdf6-d740-4a5c-9d8a-a971877e755d" providerId="AD" clId="Web-{CCF59178-26B9-10D4-98BA-CD6FA66E8E4D}" dt="2024-04-25T13:13:22.791" v="20" actId="14100"/>
          <ac:picMkLst>
            <pc:docMk/>
            <pc:sldMk cId="0" sldId="268"/>
            <ac:picMk id="3" creationId="{8E5EAADA-9121-4210-DB9B-A1212DF36FB9}"/>
          </ac:picMkLst>
        </pc:picChg>
      </pc:sldChg>
      <pc:sldChg chg="del">
        <pc:chgData name="ALEXANDRE VASCONCELOS NICHIO JUNIOR ." userId="S::alexandre.nichiojr@sptech.school::085cfdf6-d740-4a5c-9d8a-a971877e755d" providerId="AD" clId="Web-{CCF59178-26B9-10D4-98BA-CD6FA66E8E4D}" dt="2024-04-25T01:54:10.996" v="10"/>
        <pc:sldMkLst>
          <pc:docMk/>
          <pc:sldMk cId="0" sldId="269"/>
        </pc:sldMkLst>
      </pc:sldChg>
      <pc:sldChg chg="del">
        <pc:chgData name="ALEXANDRE VASCONCELOS NICHIO JUNIOR ." userId="S::alexandre.nichiojr@sptech.school::085cfdf6-d740-4a5c-9d8a-a971877e755d" providerId="AD" clId="Web-{CCF59178-26B9-10D4-98BA-CD6FA66E8E4D}" dt="2024-04-25T01:54:10.903" v="9"/>
        <pc:sldMkLst>
          <pc:docMk/>
          <pc:sldMk cId="0" sldId="270"/>
        </pc:sldMkLst>
      </pc:sldChg>
      <pc:sldChg chg="del">
        <pc:chgData name="ALEXANDRE VASCONCELOS NICHIO JUNIOR ." userId="S::alexandre.nichiojr@sptech.school::085cfdf6-d740-4a5c-9d8a-a971877e755d" providerId="AD" clId="Web-{CCF59178-26B9-10D4-98BA-CD6FA66E8E4D}" dt="2024-04-25T01:54:10.793" v="8"/>
        <pc:sldMkLst>
          <pc:docMk/>
          <pc:sldMk cId="0" sldId="271"/>
        </pc:sldMkLst>
      </pc:sldChg>
      <pc:sldChg chg="addSp delSp modSp">
        <pc:chgData name="ALEXANDRE VASCONCELOS NICHIO JUNIOR ." userId="S::alexandre.nichiojr@sptech.school::085cfdf6-d740-4a5c-9d8a-a971877e755d" providerId="AD" clId="Web-{CCF59178-26B9-10D4-98BA-CD6FA66E8E4D}" dt="2024-04-25T01:40:40.661" v="7" actId="14100"/>
        <pc:sldMkLst>
          <pc:docMk/>
          <pc:sldMk cId="0" sldId="273"/>
        </pc:sldMkLst>
        <pc:spChg chg="del">
          <ac:chgData name="ALEXANDRE VASCONCELOS NICHIO JUNIOR ." userId="S::alexandre.nichiojr@sptech.school::085cfdf6-d740-4a5c-9d8a-a971877e755d" providerId="AD" clId="Web-{CCF59178-26B9-10D4-98BA-CD6FA66E8E4D}" dt="2024-04-25T01:40:10.035" v="0"/>
          <ac:spMkLst>
            <pc:docMk/>
            <pc:sldMk cId="0" sldId="273"/>
            <ac:spMk id="8" creationId="{00000000-0000-0000-0000-000000000000}"/>
          </ac:spMkLst>
        </pc:spChg>
        <pc:spChg chg="del">
          <ac:chgData name="ALEXANDRE VASCONCELOS NICHIO JUNIOR ." userId="S::alexandre.nichiojr@sptech.school::085cfdf6-d740-4a5c-9d8a-a971877e755d" providerId="AD" clId="Web-{CCF59178-26B9-10D4-98BA-CD6FA66E8E4D}" dt="2024-04-25T01:40:12.035" v="1"/>
          <ac:spMkLst>
            <pc:docMk/>
            <pc:sldMk cId="0" sldId="273"/>
            <ac:spMk id="12" creationId="{00000000-0000-0000-0000-000000000000}"/>
          </ac:spMkLst>
        </pc:spChg>
        <pc:spChg chg="del">
          <ac:chgData name="ALEXANDRE VASCONCELOS NICHIO JUNIOR ." userId="S::alexandre.nichiojr@sptech.school::085cfdf6-d740-4a5c-9d8a-a971877e755d" providerId="AD" clId="Web-{CCF59178-26B9-10D4-98BA-CD6FA66E8E4D}" dt="2024-04-25T01:40:13.300" v="2"/>
          <ac:spMkLst>
            <pc:docMk/>
            <pc:sldMk cId="0" sldId="273"/>
            <ac:spMk id="13" creationId="{00000000-0000-0000-0000-000000000000}"/>
          </ac:spMkLst>
        </pc:spChg>
        <pc:picChg chg="add mod">
          <ac:chgData name="ALEXANDRE VASCONCELOS NICHIO JUNIOR ." userId="S::alexandre.nichiojr@sptech.school::085cfdf6-d740-4a5c-9d8a-a971877e755d" providerId="AD" clId="Web-{CCF59178-26B9-10D4-98BA-CD6FA66E8E4D}" dt="2024-04-25T01:40:40.661" v="7" actId="14100"/>
          <ac:picMkLst>
            <pc:docMk/>
            <pc:sldMk cId="0" sldId="273"/>
            <ac:picMk id="14" creationId="{9F087172-D2EF-CFED-90A9-36934FE1533E}"/>
          </ac:picMkLst>
        </pc:picChg>
      </pc:sldChg>
    </pc:docChg>
  </pc:docChgLst>
  <pc:docChgLst>
    <pc:chgData name="CAUÊ FERREIRA DE OLIVEIRA ." userId="S::caue.oliveira@sptech.school::614627d1-6654-40ff-b3bf-3c04ca0776cc" providerId="AD" clId="Web-{CEE42827-08F0-3F14-A951-A0CF654FC73C}"/>
    <pc:docChg chg="modSld">
      <pc:chgData name="CAUÊ FERREIRA DE OLIVEIRA ." userId="S::caue.oliveira@sptech.school::614627d1-6654-40ff-b3bf-3c04ca0776cc" providerId="AD" clId="Web-{CEE42827-08F0-3F14-A951-A0CF654FC73C}" dt="2024-04-25T01:37:14.334" v="71" actId="14100"/>
      <pc:docMkLst>
        <pc:docMk/>
      </pc:docMkLst>
      <pc:sldChg chg="modSp">
        <pc:chgData name="CAUÊ FERREIRA DE OLIVEIRA ." userId="S::caue.oliveira@sptech.school::614627d1-6654-40ff-b3bf-3c04ca0776cc" providerId="AD" clId="Web-{CEE42827-08F0-3F14-A951-A0CF654FC73C}" dt="2024-04-25T01:33:51.141" v="0" actId="1076"/>
        <pc:sldMkLst>
          <pc:docMk/>
          <pc:sldMk cId="4275428777" sldId="281"/>
        </pc:sldMkLst>
        <pc:picChg chg="mod">
          <ac:chgData name="CAUÊ FERREIRA DE OLIVEIRA ." userId="S::caue.oliveira@sptech.school::614627d1-6654-40ff-b3bf-3c04ca0776cc" providerId="AD" clId="Web-{CEE42827-08F0-3F14-A951-A0CF654FC73C}" dt="2024-04-25T01:33:51.141" v="0" actId="1076"/>
          <ac:picMkLst>
            <pc:docMk/>
            <pc:sldMk cId="4275428777" sldId="281"/>
            <ac:picMk id="24" creationId="{204A6F61-A83C-D3F6-80E2-4A2BC9307B95}"/>
          </ac:picMkLst>
        </pc:picChg>
      </pc:sldChg>
      <pc:sldChg chg="addSp delSp modSp">
        <pc:chgData name="CAUÊ FERREIRA DE OLIVEIRA ." userId="S::caue.oliveira@sptech.school::614627d1-6654-40ff-b3bf-3c04ca0776cc" providerId="AD" clId="Web-{CEE42827-08F0-3F14-A951-A0CF654FC73C}" dt="2024-04-25T01:37:14.334" v="71" actId="14100"/>
        <pc:sldMkLst>
          <pc:docMk/>
          <pc:sldMk cId="3210375173" sldId="282"/>
        </pc:sldMkLst>
        <pc:spChg chg="mod">
          <ac:chgData name="CAUÊ FERREIRA DE OLIVEIRA ." userId="S::caue.oliveira@sptech.school::614627d1-6654-40ff-b3bf-3c04ca0776cc" providerId="AD" clId="Web-{CEE42827-08F0-3F14-A951-A0CF654FC73C}" dt="2024-04-25T01:36:59.443" v="68" actId="1076"/>
          <ac:spMkLst>
            <pc:docMk/>
            <pc:sldMk cId="3210375173" sldId="282"/>
            <ac:spMk id="9" creationId="{00000000-0000-0000-0000-000000000000}"/>
          </ac:spMkLst>
        </pc:spChg>
        <pc:picChg chg="add del mod">
          <ac:chgData name="CAUÊ FERREIRA DE OLIVEIRA ." userId="S::caue.oliveira@sptech.school::614627d1-6654-40ff-b3bf-3c04ca0776cc" providerId="AD" clId="Web-{CEE42827-08F0-3F14-A951-A0CF654FC73C}" dt="2024-04-25T01:37:14.334" v="71" actId="14100"/>
          <ac:picMkLst>
            <pc:docMk/>
            <pc:sldMk cId="3210375173" sldId="282"/>
            <ac:picMk id="5" creationId="{A2C297C2-C326-A3C5-45FD-5139B734F8E0}"/>
          </ac:picMkLst>
        </pc:picChg>
        <pc:picChg chg="mod ord">
          <ac:chgData name="CAUÊ FERREIRA DE OLIVEIRA ." userId="S::caue.oliveira@sptech.school::614627d1-6654-40ff-b3bf-3c04ca0776cc" providerId="AD" clId="Web-{CEE42827-08F0-3F14-A951-A0CF654FC73C}" dt="2024-04-25T01:36:58.396" v="67" actId="1076"/>
          <ac:picMkLst>
            <pc:docMk/>
            <pc:sldMk cId="3210375173" sldId="282"/>
            <ac:picMk id="24" creationId="{204A6F61-A83C-D3F6-80E2-4A2BC9307B95}"/>
          </ac:picMkLst>
        </pc:picChg>
      </pc:sldChg>
    </pc:docChg>
  </pc:docChgLst>
  <pc:docChgLst>
    <pc:chgData name="VICTOR HUGO RIBEIRO BRAGA ." userId="S::victor.braga@sptech.school::fe65dca7-450d-47af-b722-4cb96bc0ff04" providerId="AD" clId="Web-{31170DAB-3576-81D7-E4C7-0F9540AB0C31}"/>
    <pc:docChg chg="modSld">
      <pc:chgData name="VICTOR HUGO RIBEIRO BRAGA ." userId="S::victor.braga@sptech.school::fe65dca7-450d-47af-b722-4cb96bc0ff04" providerId="AD" clId="Web-{31170DAB-3576-81D7-E4C7-0F9540AB0C31}" dt="2024-04-25T14:24:09.266" v="15"/>
      <pc:docMkLst>
        <pc:docMk/>
      </pc:docMkLst>
      <pc:sldChg chg="addSp delSp">
        <pc:chgData name="VICTOR HUGO RIBEIRO BRAGA ." userId="S::victor.braga@sptech.school::fe65dca7-450d-47af-b722-4cb96bc0ff04" providerId="AD" clId="Web-{31170DAB-3576-81D7-E4C7-0F9540AB0C31}" dt="2024-04-25T14:24:09.266" v="15"/>
        <pc:sldMkLst>
          <pc:docMk/>
          <pc:sldMk cId="0" sldId="264"/>
        </pc:sldMkLst>
        <pc:grpChg chg="add del">
          <ac:chgData name="VICTOR HUGO RIBEIRO BRAGA ." userId="S::victor.braga@sptech.school::fe65dca7-450d-47af-b722-4cb96bc0ff04" providerId="AD" clId="Web-{31170DAB-3576-81D7-E4C7-0F9540AB0C31}" dt="2024-04-25T14:24:00.719" v="5"/>
          <ac:grpSpMkLst>
            <pc:docMk/>
            <pc:sldMk cId="0" sldId="264"/>
            <ac:grpSpMk id="2" creationId="{00000000-0000-0000-0000-000000000000}"/>
          </ac:grpSpMkLst>
        </pc:grpChg>
        <pc:grpChg chg="add del">
          <ac:chgData name="VICTOR HUGO RIBEIRO BRAGA ." userId="S::victor.braga@sptech.school::fe65dca7-450d-47af-b722-4cb96bc0ff04" providerId="AD" clId="Web-{31170DAB-3576-81D7-E4C7-0F9540AB0C31}" dt="2024-04-25T14:24:00.719" v="6"/>
          <ac:grpSpMkLst>
            <pc:docMk/>
            <pc:sldMk cId="0" sldId="264"/>
            <ac:grpSpMk id="8" creationId="{00000000-0000-0000-0000-000000000000}"/>
          </ac:grpSpMkLst>
        </pc:grpChg>
        <pc:picChg chg="add del">
          <ac:chgData name="VICTOR HUGO RIBEIRO BRAGA ." userId="S::victor.braga@sptech.school::fe65dca7-450d-47af-b722-4cb96bc0ff04" providerId="AD" clId="Web-{31170DAB-3576-81D7-E4C7-0F9540AB0C31}" dt="2024-04-25T14:24:09.266" v="13"/>
          <ac:picMkLst>
            <pc:docMk/>
            <pc:sldMk cId="0" sldId="264"/>
            <ac:picMk id="26" creationId="{C7A123D0-2020-17D4-870A-819C3D4E03E4}"/>
          </ac:picMkLst>
        </pc:picChg>
        <pc:picChg chg="add del">
          <ac:chgData name="VICTOR HUGO RIBEIRO BRAGA ." userId="S::victor.braga@sptech.school::fe65dca7-450d-47af-b722-4cb96bc0ff04" providerId="AD" clId="Web-{31170DAB-3576-81D7-E4C7-0F9540AB0C31}" dt="2024-04-25T14:24:09.266" v="14"/>
          <ac:picMkLst>
            <pc:docMk/>
            <pc:sldMk cId="0" sldId="264"/>
            <ac:picMk id="27" creationId="{5663F25D-D471-66FC-8420-31A13E6B7E46}"/>
          </ac:picMkLst>
        </pc:picChg>
        <pc:picChg chg="add del">
          <ac:chgData name="VICTOR HUGO RIBEIRO BRAGA ." userId="S::victor.braga@sptech.school::fe65dca7-450d-47af-b722-4cb96bc0ff04" providerId="AD" clId="Web-{31170DAB-3576-81D7-E4C7-0F9540AB0C31}" dt="2024-04-25T14:24:09.266" v="15"/>
          <ac:picMkLst>
            <pc:docMk/>
            <pc:sldMk cId="0" sldId="264"/>
            <ac:picMk id="28" creationId="{7F00EBFE-4862-E76A-D326-37859D8BA8EF}"/>
          </ac:picMkLst>
        </pc:picChg>
      </pc:sldChg>
    </pc:docChg>
  </pc:docChgLst>
  <pc:docChgLst>
    <pc:chgData name="FERNANDO ALMEIDA MONTEIRO DE AMORIM ." userId="f5d3f9ae-a484-42a9-b89e-2c2453598551" providerId="ADAL" clId="{62F53AF9-4103-4AD4-9204-B0CF45EB18BB}"/>
    <pc:docChg chg="undo custSel addSld delSld modSld sldOrd">
      <pc:chgData name="FERNANDO ALMEIDA MONTEIRO DE AMORIM ." userId="f5d3f9ae-a484-42a9-b89e-2c2453598551" providerId="ADAL" clId="{62F53AF9-4103-4AD4-9204-B0CF45EB18BB}" dt="2024-04-29T23:42:41.144" v="185" actId="962"/>
      <pc:docMkLst>
        <pc:docMk/>
      </pc:docMkLst>
      <pc:sldChg chg="del ord">
        <pc:chgData name="FERNANDO ALMEIDA MONTEIRO DE AMORIM ." userId="f5d3f9ae-a484-42a9-b89e-2c2453598551" providerId="ADAL" clId="{62F53AF9-4103-4AD4-9204-B0CF45EB18BB}" dt="2024-04-25T00:34:00.155" v="154" actId="47"/>
        <pc:sldMkLst>
          <pc:docMk/>
          <pc:sldMk cId="0" sldId="260"/>
        </pc:sldMkLst>
      </pc:sldChg>
      <pc:sldChg chg="addSp modSp mod">
        <pc:chgData name="FERNANDO ALMEIDA MONTEIRO DE AMORIM ." userId="f5d3f9ae-a484-42a9-b89e-2c2453598551" providerId="ADAL" clId="{62F53AF9-4103-4AD4-9204-B0CF45EB18BB}" dt="2024-04-25T00:33:21.326" v="153" actId="20577"/>
        <pc:sldMkLst>
          <pc:docMk/>
          <pc:sldMk cId="3777352665" sldId="280"/>
        </pc:sldMkLst>
        <pc:spChg chg="mod">
          <ac:chgData name="FERNANDO ALMEIDA MONTEIRO DE AMORIM ." userId="f5d3f9ae-a484-42a9-b89e-2c2453598551" providerId="ADAL" clId="{62F53AF9-4103-4AD4-9204-B0CF45EB18BB}" dt="2024-04-25T00:29:57.599" v="12" actId="20577"/>
          <ac:spMkLst>
            <pc:docMk/>
            <pc:sldMk cId="3777352665" sldId="280"/>
            <ac:spMk id="6" creationId="{00000000-0000-0000-0000-000000000000}"/>
          </ac:spMkLst>
        </pc:spChg>
        <pc:spChg chg="mod">
          <ac:chgData name="FERNANDO ALMEIDA MONTEIRO DE AMORIM ." userId="f5d3f9ae-a484-42a9-b89e-2c2453598551" providerId="ADAL" clId="{62F53AF9-4103-4AD4-9204-B0CF45EB18BB}" dt="2024-04-25T00:30:13.708" v="13"/>
          <ac:spMkLst>
            <pc:docMk/>
            <pc:sldMk cId="3777352665" sldId="280"/>
            <ac:spMk id="7" creationId="{00000000-0000-0000-0000-000000000000}"/>
          </ac:spMkLst>
        </pc:spChg>
        <pc:spChg chg="mod">
          <ac:chgData name="FERNANDO ALMEIDA MONTEIRO DE AMORIM ." userId="f5d3f9ae-a484-42a9-b89e-2c2453598551" providerId="ADAL" clId="{62F53AF9-4103-4AD4-9204-B0CF45EB18BB}" dt="2024-04-25T00:33:21.326" v="153" actId="20577"/>
          <ac:spMkLst>
            <pc:docMk/>
            <pc:sldMk cId="3777352665" sldId="280"/>
            <ac:spMk id="45" creationId="{0C0101C8-F66F-D655-D554-07010168B624}"/>
          </ac:spMkLst>
        </pc:spChg>
        <pc:spChg chg="mod">
          <ac:chgData name="FERNANDO ALMEIDA MONTEIRO DE AMORIM ." userId="f5d3f9ae-a484-42a9-b89e-2c2453598551" providerId="ADAL" clId="{62F53AF9-4103-4AD4-9204-B0CF45EB18BB}" dt="2024-04-25T00:31:22.091" v="20" actId="1076"/>
          <ac:spMkLst>
            <pc:docMk/>
            <pc:sldMk cId="3777352665" sldId="280"/>
            <ac:spMk id="46" creationId="{E29D8CF1-BC94-96A1-64EE-9F1EDCFE89E2}"/>
          </ac:spMkLst>
        </pc:spChg>
        <pc:spChg chg="mod">
          <ac:chgData name="FERNANDO ALMEIDA MONTEIRO DE AMORIM ." userId="f5d3f9ae-a484-42a9-b89e-2c2453598551" providerId="ADAL" clId="{62F53AF9-4103-4AD4-9204-B0CF45EB18BB}" dt="2024-04-25T00:31:29.123" v="23" actId="1076"/>
          <ac:spMkLst>
            <pc:docMk/>
            <pc:sldMk cId="3777352665" sldId="280"/>
            <ac:spMk id="50" creationId="{B21A6CD2-6717-7BA6-2CBE-761ABB0D58AF}"/>
          </ac:spMkLst>
        </pc:spChg>
        <pc:spChg chg="mod">
          <ac:chgData name="FERNANDO ALMEIDA MONTEIRO DE AMORIM ." userId="f5d3f9ae-a484-42a9-b89e-2c2453598551" providerId="ADAL" clId="{62F53AF9-4103-4AD4-9204-B0CF45EB18BB}" dt="2024-04-25T00:31:09.438" v="17"/>
          <ac:spMkLst>
            <pc:docMk/>
            <pc:sldMk cId="3777352665" sldId="280"/>
            <ac:spMk id="52" creationId="{2E4F25B0-F622-580C-41F4-65D0BF102881}"/>
          </ac:spMkLst>
        </pc:spChg>
        <pc:spChg chg="mod">
          <ac:chgData name="FERNANDO ALMEIDA MONTEIRO DE AMORIM ." userId="f5d3f9ae-a484-42a9-b89e-2c2453598551" providerId="ADAL" clId="{62F53AF9-4103-4AD4-9204-B0CF45EB18BB}" dt="2024-04-25T00:31:09.438" v="17"/>
          <ac:spMkLst>
            <pc:docMk/>
            <pc:sldMk cId="3777352665" sldId="280"/>
            <ac:spMk id="53" creationId="{5EB84DC0-8F71-A78D-3C5C-680245C0F607}"/>
          </ac:spMkLst>
        </pc:spChg>
        <pc:spChg chg="add mod">
          <ac:chgData name="FERNANDO ALMEIDA MONTEIRO DE AMORIM ." userId="f5d3f9ae-a484-42a9-b89e-2c2453598551" providerId="ADAL" clId="{62F53AF9-4103-4AD4-9204-B0CF45EB18BB}" dt="2024-04-25T00:33:14.030" v="152" actId="113"/>
          <ac:spMkLst>
            <pc:docMk/>
            <pc:sldMk cId="3777352665" sldId="280"/>
            <ac:spMk id="54" creationId="{483172D4-DF76-3BD0-C3A3-7452729E3D44}"/>
          </ac:spMkLst>
        </pc:spChg>
        <pc:grpChg chg="mod">
          <ac:chgData name="FERNANDO ALMEIDA MONTEIRO DE AMORIM ." userId="f5d3f9ae-a484-42a9-b89e-2c2453598551" providerId="ADAL" clId="{62F53AF9-4103-4AD4-9204-B0CF45EB18BB}" dt="2024-04-25T00:31:17.635" v="19" actId="1076"/>
          <ac:grpSpMkLst>
            <pc:docMk/>
            <pc:sldMk cId="3777352665" sldId="280"/>
            <ac:grpSpMk id="39" creationId="{3171B88A-F622-54A2-D90B-B890CD87D0A1}"/>
          </ac:grpSpMkLst>
        </pc:grpChg>
        <pc:grpChg chg="mod">
          <ac:chgData name="FERNANDO ALMEIDA MONTEIRO DE AMORIM ." userId="f5d3f9ae-a484-42a9-b89e-2c2453598551" providerId="ADAL" clId="{62F53AF9-4103-4AD4-9204-B0CF45EB18BB}" dt="2024-04-25T00:31:25.995" v="22" actId="1076"/>
          <ac:grpSpMkLst>
            <pc:docMk/>
            <pc:sldMk cId="3777352665" sldId="280"/>
            <ac:grpSpMk id="47" creationId="{639E8619-A309-F806-B6F8-B1E3304E9169}"/>
          </ac:grpSpMkLst>
        </pc:grpChg>
        <pc:grpChg chg="add mod">
          <ac:chgData name="FERNANDO ALMEIDA MONTEIRO DE AMORIM ." userId="f5d3f9ae-a484-42a9-b89e-2c2453598551" providerId="ADAL" clId="{62F53AF9-4103-4AD4-9204-B0CF45EB18BB}" dt="2024-04-25T00:31:33.339" v="24" actId="1076"/>
          <ac:grpSpMkLst>
            <pc:docMk/>
            <pc:sldMk cId="3777352665" sldId="280"/>
            <ac:grpSpMk id="51" creationId="{B9F1B54A-A0F5-351D-FED2-F3F97549CD13}"/>
          </ac:grpSpMkLst>
        </pc:grpChg>
      </pc:sldChg>
      <pc:sldChg chg="addSp delSp modSp add mod setBg delDesignElem">
        <pc:chgData name="FERNANDO ALMEIDA MONTEIRO DE AMORIM ." userId="f5d3f9ae-a484-42a9-b89e-2c2453598551" providerId="ADAL" clId="{62F53AF9-4103-4AD4-9204-B0CF45EB18BB}" dt="2024-04-29T23:42:41.144" v="185" actId="962"/>
        <pc:sldMkLst>
          <pc:docMk/>
          <pc:sldMk cId="3210375173" sldId="282"/>
        </pc:sldMkLst>
        <pc:spChg chg="del">
          <ac:chgData name="FERNANDO ALMEIDA MONTEIRO DE AMORIM ." userId="f5d3f9ae-a484-42a9-b89e-2c2453598551" providerId="ADAL" clId="{62F53AF9-4103-4AD4-9204-B0CF45EB18BB}" dt="2024-04-25T00:34:40.089" v="156"/>
          <ac:spMkLst>
            <pc:docMk/>
            <pc:sldMk cId="3210375173" sldId="282"/>
            <ac:spMk id="26" creationId="{6753252F-4873-4F63-801D-CC719279A7D5}"/>
          </ac:spMkLst>
        </pc:spChg>
        <pc:spChg chg="del">
          <ac:chgData name="FERNANDO ALMEIDA MONTEIRO DE AMORIM ." userId="f5d3f9ae-a484-42a9-b89e-2c2453598551" providerId="ADAL" clId="{62F53AF9-4103-4AD4-9204-B0CF45EB18BB}" dt="2024-04-25T00:34:40.089" v="156"/>
          <ac:spMkLst>
            <pc:docMk/>
            <pc:sldMk cId="3210375173" sldId="282"/>
            <ac:spMk id="28" creationId="{047C8CCB-F95D-4249-92DD-651249D3535A}"/>
          </ac:spMkLst>
        </pc:spChg>
        <pc:picChg chg="add del mod">
          <ac:chgData name="FERNANDO ALMEIDA MONTEIRO DE AMORIM ." userId="f5d3f9ae-a484-42a9-b89e-2c2453598551" providerId="ADAL" clId="{62F53AF9-4103-4AD4-9204-B0CF45EB18BB}" dt="2024-04-25T00:37:22.130" v="168" actId="478"/>
          <ac:picMkLst>
            <pc:docMk/>
            <pc:sldMk cId="3210375173" sldId="282"/>
            <ac:picMk id="3" creationId="{D4712815-D786-600C-DAAD-5C925E1DFF0C}"/>
          </ac:picMkLst>
        </pc:picChg>
        <pc:picChg chg="add mod">
          <ac:chgData name="FERNANDO ALMEIDA MONTEIRO DE AMORIM ." userId="f5d3f9ae-a484-42a9-b89e-2c2453598551" providerId="ADAL" clId="{62F53AF9-4103-4AD4-9204-B0CF45EB18BB}" dt="2024-04-29T23:42:41.144" v="185" actId="962"/>
          <ac:picMkLst>
            <pc:docMk/>
            <pc:sldMk cId="3210375173" sldId="282"/>
            <ac:picMk id="3" creationId="{ED0F46D6-0C06-AFA3-14E1-03F89E371E60}"/>
          </ac:picMkLst>
        </pc:picChg>
        <pc:picChg chg="add del mod">
          <ac:chgData name="FERNANDO ALMEIDA MONTEIRO DE AMORIM ." userId="f5d3f9ae-a484-42a9-b89e-2c2453598551" providerId="ADAL" clId="{62F53AF9-4103-4AD4-9204-B0CF45EB18BB}" dt="2024-04-29T23:42:31.394" v="182" actId="478"/>
          <ac:picMkLst>
            <pc:docMk/>
            <pc:sldMk cId="3210375173" sldId="282"/>
            <ac:picMk id="5" creationId="{A2C297C2-C326-A3C5-45FD-5139B734F8E0}"/>
          </ac:picMkLst>
        </pc:picChg>
      </pc:sldChg>
    </pc:docChg>
  </pc:docChgLst>
  <pc:docChgLst>
    <pc:chgData name="FERNANDO ALMEIDA MONTEIRO DE AMORIM ." userId="S::fernando.amorim@sptech.school::f5d3f9ae-a484-42a9-b89e-2c2453598551" providerId="AD" clId="Web-{C29E8233-0E8C-2B2C-5CD4-F9694F4925C2}"/>
    <pc:docChg chg="addSld delSld modSld sldOrd">
      <pc:chgData name="FERNANDO ALMEIDA MONTEIRO DE AMORIM ." userId="S::fernando.amorim@sptech.school::f5d3f9ae-a484-42a9-b89e-2c2453598551" providerId="AD" clId="Web-{C29E8233-0E8C-2B2C-5CD4-F9694F4925C2}" dt="2024-04-25T14:22:43.097" v="746"/>
      <pc:docMkLst>
        <pc:docMk/>
      </pc:docMkLst>
      <pc:sldChg chg="delSp modSp">
        <pc:chgData name="FERNANDO ALMEIDA MONTEIRO DE AMORIM ." userId="S::fernando.amorim@sptech.school::f5d3f9ae-a484-42a9-b89e-2c2453598551" providerId="AD" clId="Web-{C29E8233-0E8C-2B2C-5CD4-F9694F4925C2}" dt="2024-04-25T14:20:35.092" v="737" actId="1076"/>
        <pc:sldMkLst>
          <pc:docMk/>
          <pc:sldMk cId="0" sldId="257"/>
        </pc:sldMkLst>
        <pc:spChg chg="mod">
          <ac:chgData name="FERNANDO ALMEIDA MONTEIRO DE AMORIM ." userId="S::fernando.amorim@sptech.school::f5d3f9ae-a484-42a9-b89e-2c2453598551" providerId="AD" clId="Web-{C29E8233-0E8C-2B2C-5CD4-F9694F4925C2}" dt="2024-04-25T14:20:35.092" v="737" actId="1076"/>
          <ac:spMkLst>
            <pc:docMk/>
            <pc:sldMk cId="0" sldId="257"/>
            <ac:spMk id="10" creationId="{00000000-0000-0000-0000-000000000000}"/>
          </ac:spMkLst>
        </pc:spChg>
        <pc:spChg chg="del">
          <ac:chgData name="FERNANDO ALMEIDA MONTEIRO DE AMORIM ." userId="S::fernando.amorim@sptech.school::f5d3f9ae-a484-42a9-b89e-2c2453598551" providerId="AD" clId="Web-{C29E8233-0E8C-2B2C-5CD4-F9694F4925C2}" dt="2024-04-25T13:22:50.737" v="229"/>
          <ac:spMkLst>
            <pc:docMk/>
            <pc:sldMk cId="0" sldId="257"/>
            <ac:spMk id="11" creationId="{7A8A1D79-82BA-353C-BC62-98D0F8EE1E64}"/>
          </ac:spMkLst>
        </pc:spChg>
        <pc:graphicFrameChg chg="mod modGraphic">
          <ac:chgData name="FERNANDO ALMEIDA MONTEIRO DE AMORIM ." userId="S::fernando.amorim@sptech.school::f5d3f9ae-a484-42a9-b89e-2c2453598551" providerId="AD" clId="Web-{C29E8233-0E8C-2B2C-5CD4-F9694F4925C2}" dt="2024-04-25T14:16:48.005" v="725"/>
          <ac:graphicFrameMkLst>
            <pc:docMk/>
            <pc:sldMk cId="0" sldId="257"/>
            <ac:graphicFrameMk id="8" creationId="{00000000-0000-0000-0000-000000000000}"/>
          </ac:graphicFrameMkLst>
        </pc:graphicFrameChg>
        <pc:graphicFrameChg chg="mod modGraphic">
          <ac:chgData name="FERNANDO ALMEIDA MONTEIRO DE AMORIM ." userId="S::fernando.amorim@sptech.school::f5d3f9ae-a484-42a9-b89e-2c2453598551" providerId="AD" clId="Web-{C29E8233-0E8C-2B2C-5CD4-F9694F4925C2}" dt="2024-04-25T14:16:25.379" v="723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del">
        <pc:chgData name="FERNANDO ALMEIDA MONTEIRO DE AMORIM ." userId="S::fernando.amorim@sptech.school::f5d3f9ae-a484-42a9-b89e-2c2453598551" providerId="AD" clId="Web-{C29E8233-0E8C-2B2C-5CD4-F9694F4925C2}" dt="2024-04-25T14:09:38.613" v="547"/>
        <pc:sldMkLst>
          <pc:docMk/>
          <pc:sldMk cId="0" sldId="259"/>
        </pc:sldMkLst>
      </pc:sldChg>
      <pc:sldChg chg="addSp modSp ord">
        <pc:chgData name="FERNANDO ALMEIDA MONTEIRO DE AMORIM ." userId="S::fernando.amorim@sptech.school::f5d3f9ae-a484-42a9-b89e-2c2453598551" providerId="AD" clId="Web-{C29E8233-0E8C-2B2C-5CD4-F9694F4925C2}" dt="2024-04-25T13:49:52.832" v="370" actId="1076"/>
        <pc:sldMkLst>
          <pc:docMk/>
          <pc:sldMk cId="0" sldId="261"/>
        </pc:sldMkLst>
        <pc:spChg chg="mod">
          <ac:chgData name="FERNANDO ALMEIDA MONTEIRO DE AMORIM ." userId="S::fernando.amorim@sptech.school::f5d3f9ae-a484-42a9-b89e-2c2453598551" providerId="AD" clId="Web-{C29E8233-0E8C-2B2C-5CD4-F9694F4925C2}" dt="2024-04-25T13:47:30.858" v="366"/>
          <ac:spMkLst>
            <pc:docMk/>
            <pc:sldMk cId="0" sldId="261"/>
            <ac:spMk id="3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31:13.678" v="287" actId="20577"/>
          <ac:spMkLst>
            <pc:docMk/>
            <pc:sldMk cId="0" sldId="261"/>
            <ac:spMk id="9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31:29.304" v="299" actId="2057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39:29.058" v="334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49:52.832" v="369" actId="1076"/>
          <ac:spMkLst>
            <pc:docMk/>
            <pc:sldMk cId="0" sldId="261"/>
            <ac:spMk id="15" creationId="{00000000-0000-0000-0000-000000000000}"/>
          </ac:spMkLst>
        </pc:spChg>
        <pc:grpChg chg="mod">
          <ac:chgData name="FERNANDO ALMEIDA MONTEIRO DE AMORIM ." userId="S::fernando.amorim@sptech.school::f5d3f9ae-a484-42a9-b89e-2c2453598551" providerId="AD" clId="Web-{C29E8233-0E8C-2B2C-5CD4-F9694F4925C2}" dt="2024-04-25T13:39:29.042" v="333" actId="1076"/>
          <ac:grpSpMkLst>
            <pc:docMk/>
            <pc:sldMk cId="0" sldId="261"/>
            <ac:grpSpMk id="11" creationId="{00000000-0000-0000-0000-000000000000}"/>
          </ac:grpSpMkLst>
        </pc:grpChg>
        <pc:grpChg chg="mod">
          <ac:chgData name="FERNANDO ALMEIDA MONTEIRO DE AMORIM ." userId="S::fernando.amorim@sptech.school::f5d3f9ae-a484-42a9-b89e-2c2453598551" providerId="AD" clId="Web-{C29E8233-0E8C-2B2C-5CD4-F9694F4925C2}" dt="2024-04-25T13:49:52.832" v="370" actId="1076"/>
          <ac:grpSpMkLst>
            <pc:docMk/>
            <pc:sldMk cId="0" sldId="261"/>
            <ac:grpSpMk id="16" creationId="{00000000-0000-0000-0000-000000000000}"/>
          </ac:grpSpMkLst>
        </pc:grpChg>
        <pc:picChg chg="add mod">
          <ac:chgData name="FERNANDO ALMEIDA MONTEIRO DE AMORIM ." userId="S::fernando.amorim@sptech.school::f5d3f9ae-a484-42a9-b89e-2c2453598551" providerId="AD" clId="Web-{C29E8233-0E8C-2B2C-5CD4-F9694F4925C2}" dt="2024-04-25T13:41:03.749" v="362" actId="14100"/>
          <ac:picMkLst>
            <pc:docMk/>
            <pc:sldMk cId="0" sldId="261"/>
            <ac:picMk id="19" creationId="{1FFD8213-BE19-31A7-CC30-30DABF093E74}"/>
          </ac:picMkLst>
        </pc:picChg>
      </pc:sldChg>
      <pc:sldChg chg="del">
        <pc:chgData name="FERNANDO ALMEIDA MONTEIRO DE AMORIM ." userId="S::fernando.amorim@sptech.school::f5d3f9ae-a484-42a9-b89e-2c2453598551" providerId="AD" clId="Web-{C29E8233-0E8C-2B2C-5CD4-F9694F4925C2}" dt="2024-04-25T14:09:42.926" v="548"/>
        <pc:sldMkLst>
          <pc:docMk/>
          <pc:sldMk cId="0" sldId="262"/>
        </pc:sldMkLst>
      </pc:sldChg>
      <pc:sldChg chg="ord">
        <pc:chgData name="FERNANDO ALMEIDA MONTEIRO DE AMORIM ." userId="S::fernando.amorim@sptech.school::f5d3f9ae-a484-42a9-b89e-2c2453598551" providerId="AD" clId="Web-{C29E8233-0E8C-2B2C-5CD4-F9694F4925C2}" dt="2024-04-25T12:55:49.423" v="6"/>
        <pc:sldMkLst>
          <pc:docMk/>
          <pc:sldMk cId="0" sldId="263"/>
        </pc:sldMkLst>
      </pc:sldChg>
      <pc:sldChg chg="addSp delSp modSp ord">
        <pc:chgData name="FERNANDO ALMEIDA MONTEIRO DE AMORIM ." userId="S::fernando.amorim@sptech.school::f5d3f9ae-a484-42a9-b89e-2c2453598551" providerId="AD" clId="Web-{C29E8233-0E8C-2B2C-5CD4-F9694F4925C2}" dt="2024-04-25T13:27:35.951" v="282" actId="1076"/>
        <pc:sldMkLst>
          <pc:docMk/>
          <pc:sldMk cId="0" sldId="264"/>
        </pc:sldMkLst>
        <pc:spChg chg="mod">
          <ac:chgData name="FERNANDO ALMEIDA MONTEIRO DE AMORIM ." userId="S::fernando.amorim@sptech.school::f5d3f9ae-a484-42a9-b89e-2c2453598551" providerId="AD" clId="Web-{C29E8233-0E8C-2B2C-5CD4-F9694F4925C2}" dt="2024-04-25T13:14:01.888" v="183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12:29.415" v="140" actId="20577"/>
          <ac:spMkLst>
            <pc:docMk/>
            <pc:sldMk cId="0" sldId="264"/>
            <ac:spMk id="15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3:12:46.963" v="166" actId="20577"/>
          <ac:spMkLst>
            <pc:docMk/>
            <pc:sldMk cId="0" sldId="264"/>
            <ac:spMk id="16" creationId="{00000000-0000-0000-0000-000000000000}"/>
          </ac:spMkLst>
        </pc:spChg>
        <pc:spChg chg="add mod">
          <ac:chgData name="FERNANDO ALMEIDA MONTEIRO DE AMORIM ." userId="S::fernando.amorim@sptech.school::f5d3f9ae-a484-42a9-b89e-2c2453598551" providerId="AD" clId="Web-{C29E8233-0E8C-2B2C-5CD4-F9694F4925C2}" dt="2024-04-25T13:13:44.637" v="181" actId="20577"/>
          <ac:spMkLst>
            <pc:docMk/>
            <pc:sldMk cId="0" sldId="264"/>
            <ac:spMk id="25" creationId="{53EB8636-D9E6-7A9B-A0D0-BE6B867B3B24}"/>
          </ac:spMkLst>
        </pc:spChg>
        <pc:spChg chg="add del mod">
          <ac:chgData name="FERNANDO ALMEIDA MONTEIRO DE AMORIM ." userId="S::fernando.amorim@sptech.school::f5d3f9ae-a484-42a9-b89e-2c2453598551" providerId="AD" clId="Web-{C29E8233-0E8C-2B2C-5CD4-F9694F4925C2}" dt="2024-04-25T13:24:11.287" v="232"/>
          <ac:spMkLst>
            <pc:docMk/>
            <pc:sldMk cId="0" sldId="264"/>
            <ac:spMk id="29" creationId="{6268CBC2-CB6C-C94E-7ADC-EFF935009EE5}"/>
          </ac:spMkLst>
        </pc:spChg>
        <pc:spChg chg="add del mod">
          <ac:chgData name="FERNANDO ALMEIDA MONTEIRO DE AMORIM ." userId="S::fernando.amorim@sptech.school::f5d3f9ae-a484-42a9-b89e-2c2453598551" providerId="AD" clId="Web-{C29E8233-0E8C-2B2C-5CD4-F9694F4925C2}" dt="2024-04-25T13:24:18.334" v="233"/>
          <ac:spMkLst>
            <pc:docMk/>
            <pc:sldMk cId="0" sldId="264"/>
            <ac:spMk id="30" creationId="{EAD428B7-6038-C8E0-BB0B-31700B38D5A5}"/>
          </ac:spMkLst>
        </pc:spChg>
        <pc:grpChg chg="mod">
          <ac:chgData name="FERNANDO ALMEIDA MONTEIRO DE AMORIM ." userId="S::fernando.amorim@sptech.school::f5d3f9ae-a484-42a9-b89e-2c2453598551" providerId="AD" clId="Web-{C29E8233-0E8C-2B2C-5CD4-F9694F4925C2}" dt="2024-04-25T13:25:46.337" v="256" actId="1076"/>
          <ac:grpSpMkLst>
            <pc:docMk/>
            <pc:sldMk cId="0" sldId="264"/>
            <ac:grpSpMk id="11" creationId="{00000000-0000-0000-0000-000000000000}"/>
          </ac:grpSpMkLst>
        </pc:grpChg>
        <pc:grpChg chg="add mod">
          <ac:chgData name="FERNANDO ALMEIDA MONTEIRO DE AMORIM ." userId="S::fernando.amorim@sptech.school::f5d3f9ae-a484-42a9-b89e-2c2453598551" providerId="AD" clId="Web-{C29E8233-0E8C-2B2C-5CD4-F9694F4925C2}" dt="2024-04-25T13:13:22.839" v="172" actId="1076"/>
          <ac:grpSpMkLst>
            <pc:docMk/>
            <pc:sldMk cId="0" sldId="264"/>
            <ac:grpSpMk id="23" creationId="{A43A35F4-BC93-0322-A53D-937F12F87DBC}"/>
          </ac:grpSpMkLst>
        </pc:grpChg>
        <pc:picChg chg="add mod">
          <ac:chgData name="FERNANDO ALMEIDA MONTEIRO DE AMORIM ." userId="S::fernando.amorim@sptech.school::f5d3f9ae-a484-42a9-b89e-2c2453598551" providerId="AD" clId="Web-{C29E8233-0E8C-2B2C-5CD4-F9694F4925C2}" dt="2024-04-25T13:27:18.560" v="277" actId="1076"/>
          <ac:picMkLst>
            <pc:docMk/>
            <pc:sldMk cId="0" sldId="264"/>
            <ac:picMk id="26" creationId="{C7A123D0-2020-17D4-870A-819C3D4E03E4}"/>
          </ac:picMkLst>
        </pc:picChg>
        <pc:picChg chg="add mod">
          <ac:chgData name="FERNANDO ALMEIDA MONTEIRO DE AMORIM ." userId="S::fernando.amorim@sptech.school::f5d3f9ae-a484-42a9-b89e-2c2453598551" providerId="AD" clId="Web-{C29E8233-0E8C-2B2C-5CD4-F9694F4925C2}" dt="2024-04-25T13:27:35.951" v="282" actId="1076"/>
          <ac:picMkLst>
            <pc:docMk/>
            <pc:sldMk cId="0" sldId="264"/>
            <ac:picMk id="27" creationId="{5663F25D-D471-66FC-8420-31A13E6B7E46}"/>
          </ac:picMkLst>
        </pc:picChg>
        <pc:picChg chg="add mod">
          <ac:chgData name="FERNANDO ALMEIDA MONTEIRO DE AMORIM ." userId="S::fernando.amorim@sptech.school::f5d3f9ae-a484-42a9-b89e-2c2453598551" providerId="AD" clId="Web-{C29E8233-0E8C-2B2C-5CD4-F9694F4925C2}" dt="2024-04-25T13:27:21.466" v="278" actId="1076"/>
          <ac:picMkLst>
            <pc:docMk/>
            <pc:sldMk cId="0" sldId="264"/>
            <ac:picMk id="28" creationId="{7F00EBFE-4862-E76A-D326-37859D8BA8EF}"/>
          </ac:picMkLst>
        </pc:picChg>
      </pc:sldChg>
      <pc:sldChg chg="del">
        <pc:chgData name="FERNANDO ALMEIDA MONTEIRO DE AMORIM ." userId="S::fernando.amorim@sptech.school::f5d3f9ae-a484-42a9-b89e-2c2453598551" providerId="AD" clId="Web-{C29E8233-0E8C-2B2C-5CD4-F9694F4925C2}" dt="2024-04-25T14:09:43.051" v="549"/>
        <pc:sldMkLst>
          <pc:docMk/>
          <pc:sldMk cId="0" sldId="268"/>
        </pc:sldMkLst>
      </pc:sldChg>
      <pc:sldChg chg="del">
        <pc:chgData name="FERNANDO ALMEIDA MONTEIRO DE AMORIM ." userId="S::fernando.amorim@sptech.school::f5d3f9ae-a484-42a9-b89e-2c2453598551" providerId="AD" clId="Web-{C29E8233-0E8C-2B2C-5CD4-F9694F4925C2}" dt="2024-04-25T13:02:11.938" v="7"/>
        <pc:sldMkLst>
          <pc:docMk/>
          <pc:sldMk cId="0" sldId="272"/>
        </pc:sldMkLst>
      </pc:sldChg>
      <pc:sldChg chg="addSp delSp modSp ord">
        <pc:chgData name="FERNANDO ALMEIDA MONTEIRO DE AMORIM ." userId="S::fernando.amorim@sptech.school::f5d3f9ae-a484-42a9-b89e-2c2453598551" providerId="AD" clId="Web-{C29E8233-0E8C-2B2C-5CD4-F9694F4925C2}" dt="2024-04-25T13:55:17.579" v="390" actId="1076"/>
        <pc:sldMkLst>
          <pc:docMk/>
          <pc:sldMk cId="0" sldId="273"/>
        </pc:sldMkLst>
        <pc:grpChg chg="mod">
          <ac:chgData name="FERNANDO ALMEIDA MONTEIRO DE AMORIM ." userId="S::fernando.amorim@sptech.school::f5d3f9ae-a484-42a9-b89e-2c2453598551" providerId="AD" clId="Web-{C29E8233-0E8C-2B2C-5CD4-F9694F4925C2}" dt="2024-04-25T13:55:17.579" v="390" actId="1076"/>
          <ac:grpSpMkLst>
            <pc:docMk/>
            <pc:sldMk cId="0" sldId="273"/>
            <ac:grpSpMk id="9" creationId="{00000000-0000-0000-0000-000000000000}"/>
          </ac:grpSpMkLst>
        </pc:grpChg>
        <pc:picChg chg="add del mod">
          <ac:chgData name="FERNANDO ALMEIDA MONTEIRO DE AMORIM ." userId="S::fernando.amorim@sptech.school::f5d3f9ae-a484-42a9-b89e-2c2453598551" providerId="AD" clId="Web-{C29E8233-0E8C-2B2C-5CD4-F9694F4925C2}" dt="2024-04-25T13:54:11.249" v="379"/>
          <ac:picMkLst>
            <pc:docMk/>
            <pc:sldMk cId="0" sldId="273"/>
            <ac:picMk id="8" creationId="{C2B24B91-C820-1CEF-A019-B1CB1EA3FCE6}"/>
          </ac:picMkLst>
        </pc:picChg>
        <pc:picChg chg="add mod">
          <ac:chgData name="FERNANDO ALMEIDA MONTEIRO DE AMORIM ." userId="S::fernando.amorim@sptech.school::f5d3f9ae-a484-42a9-b89e-2c2453598551" providerId="AD" clId="Web-{C29E8233-0E8C-2B2C-5CD4-F9694F4925C2}" dt="2024-04-25T13:55:05.876" v="388" actId="1076"/>
          <ac:picMkLst>
            <pc:docMk/>
            <pc:sldMk cId="0" sldId="273"/>
            <ac:picMk id="12" creationId="{69BAFED5-435A-0B11-2E3E-66A176459BE1}"/>
          </ac:picMkLst>
        </pc:picChg>
        <pc:picChg chg="del">
          <ac:chgData name="FERNANDO ALMEIDA MONTEIRO DE AMORIM ." userId="S::fernando.amorim@sptech.school::f5d3f9ae-a484-42a9-b89e-2c2453598551" providerId="AD" clId="Web-{C29E8233-0E8C-2B2C-5CD4-F9694F4925C2}" dt="2024-04-25T13:52:31.042" v="372"/>
          <ac:picMkLst>
            <pc:docMk/>
            <pc:sldMk cId="0" sldId="273"/>
            <ac:picMk id="14" creationId="{9F087172-D2EF-CFED-90A9-36934FE1533E}"/>
          </ac:picMkLst>
        </pc:picChg>
      </pc:sldChg>
      <pc:sldChg chg="del">
        <pc:chgData name="FERNANDO ALMEIDA MONTEIRO DE AMORIM ." userId="S::fernando.amorim@sptech.school::f5d3f9ae-a484-42a9-b89e-2c2453598551" providerId="AD" clId="Web-{C29E8233-0E8C-2B2C-5CD4-F9694F4925C2}" dt="2024-04-25T14:09:43.191" v="550"/>
        <pc:sldMkLst>
          <pc:docMk/>
          <pc:sldMk cId="0" sldId="274"/>
        </pc:sldMkLst>
      </pc:sldChg>
      <pc:sldChg chg="modSp ord">
        <pc:chgData name="FERNANDO ALMEIDA MONTEIRO DE AMORIM ." userId="S::fernando.amorim@sptech.school::f5d3f9ae-a484-42a9-b89e-2c2453598551" providerId="AD" clId="Web-{C29E8233-0E8C-2B2C-5CD4-F9694F4925C2}" dt="2024-04-25T13:49:42.738" v="368" actId="1076"/>
        <pc:sldMkLst>
          <pc:docMk/>
          <pc:sldMk cId="0" sldId="275"/>
        </pc:sldMkLst>
        <pc:grpChg chg="mod">
          <ac:chgData name="FERNANDO ALMEIDA MONTEIRO DE AMORIM ." userId="S::fernando.amorim@sptech.school::f5d3f9ae-a484-42a9-b89e-2c2453598551" providerId="AD" clId="Web-{C29E8233-0E8C-2B2C-5CD4-F9694F4925C2}" dt="2024-04-25T13:49:42.738" v="368" actId="1076"/>
          <ac:grpSpMkLst>
            <pc:docMk/>
            <pc:sldMk cId="0" sldId="275"/>
            <ac:grpSpMk id="11" creationId="{00000000-0000-0000-0000-000000000000}"/>
          </ac:grpSpMkLst>
        </pc:grpChg>
      </pc:sldChg>
      <pc:sldChg chg="addSp modSp ord">
        <pc:chgData name="FERNANDO ALMEIDA MONTEIRO DE AMORIM ." userId="S::fernando.amorim@sptech.school::f5d3f9ae-a484-42a9-b89e-2c2453598551" providerId="AD" clId="Web-{C29E8233-0E8C-2B2C-5CD4-F9694F4925C2}" dt="2024-04-25T14:19:36.496" v="735" actId="1076"/>
        <pc:sldMkLst>
          <pc:docMk/>
          <pc:sldMk cId="0" sldId="276"/>
        </pc:sldMkLst>
        <pc:spChg chg="mod">
          <ac:chgData name="FERNANDO ALMEIDA MONTEIRO DE AMORIM ." userId="S::fernando.amorim@sptech.school::f5d3f9ae-a484-42a9-b89e-2c2453598551" providerId="AD" clId="Web-{C29E8233-0E8C-2B2C-5CD4-F9694F4925C2}" dt="2024-04-25T14:00:45.780" v="443" actId="1076"/>
          <ac:spMkLst>
            <pc:docMk/>
            <pc:sldMk cId="0" sldId="276"/>
            <ac:spMk id="6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01:23.234" v="490" actId="1076"/>
          <ac:spMkLst>
            <pc:docMk/>
            <pc:sldMk cId="0" sldId="276"/>
            <ac:spMk id="7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02:18.143" v="524" actId="14100"/>
          <ac:spMkLst>
            <pc:docMk/>
            <pc:sldMk cId="0" sldId="276"/>
            <ac:spMk id="15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03:33.427" v="539" actId="20577"/>
          <ac:spMkLst>
            <pc:docMk/>
            <pc:sldMk cId="0" sldId="276"/>
            <ac:spMk id="16" creationId="{00000000-0000-0000-0000-000000000000}"/>
          </ac:spMkLst>
        </pc:spChg>
        <pc:spChg chg="add mod">
          <ac:chgData name="FERNANDO ALMEIDA MONTEIRO DE AMORIM ." userId="S::fernando.amorim@sptech.school::f5d3f9ae-a484-42a9-b89e-2c2453598551" providerId="AD" clId="Web-{C29E8233-0E8C-2B2C-5CD4-F9694F4925C2}" dt="2024-04-25T14:04:00.959" v="543" actId="20577"/>
          <ac:spMkLst>
            <pc:docMk/>
            <pc:sldMk cId="0" sldId="276"/>
            <ac:spMk id="25" creationId="{8290148E-2804-4C05-2299-5C4B86042C7F}"/>
          </ac:spMkLst>
        </pc:spChg>
        <pc:grpChg chg="mod">
          <ac:chgData name="FERNANDO ALMEIDA MONTEIRO DE AMORIM ." userId="S::fernando.amorim@sptech.school::f5d3f9ae-a484-42a9-b89e-2c2453598551" providerId="AD" clId="Web-{C29E8233-0E8C-2B2C-5CD4-F9694F4925C2}" dt="2024-04-25T13:59:50.199" v="435" actId="1076"/>
          <ac:grpSpMkLst>
            <pc:docMk/>
            <pc:sldMk cId="0" sldId="276"/>
            <ac:grpSpMk id="2" creationId="{00000000-0000-0000-0000-000000000000}"/>
          </ac:grpSpMkLst>
        </pc:grpChg>
        <pc:grpChg chg="mod">
          <ac:chgData name="FERNANDO ALMEIDA MONTEIRO DE AMORIM ." userId="S::fernando.amorim@sptech.school::f5d3f9ae-a484-42a9-b89e-2c2453598551" providerId="AD" clId="Web-{C29E8233-0E8C-2B2C-5CD4-F9694F4925C2}" dt="2024-04-25T14:00:34.998" v="441" actId="1076"/>
          <ac:grpSpMkLst>
            <pc:docMk/>
            <pc:sldMk cId="0" sldId="276"/>
            <ac:grpSpMk id="5" creationId="{00000000-0000-0000-0000-000000000000}"/>
          </ac:grpSpMkLst>
        </pc:grpChg>
        <pc:grpChg chg="add">
          <ac:chgData name="FERNANDO ALMEIDA MONTEIRO DE AMORIM ." userId="S::fernando.amorim@sptech.school::f5d3f9ae-a484-42a9-b89e-2c2453598551" providerId="AD" clId="Web-{C29E8233-0E8C-2B2C-5CD4-F9694F4925C2}" dt="2024-04-25T14:03:50.021" v="540"/>
          <ac:grpSpMkLst>
            <pc:docMk/>
            <pc:sldMk cId="0" sldId="276"/>
            <ac:grpSpMk id="23" creationId="{0C1F35F0-48ED-1266-03FB-0A1255A35E9E}"/>
          </ac:grpSpMkLst>
        </pc:grpChg>
        <pc:picChg chg="add mod">
          <ac:chgData name="FERNANDO ALMEIDA MONTEIRO DE AMORIM ." userId="S::fernando.amorim@sptech.school::f5d3f9ae-a484-42a9-b89e-2c2453598551" providerId="AD" clId="Web-{C29E8233-0E8C-2B2C-5CD4-F9694F4925C2}" dt="2024-04-25T14:12:39.714" v="572" actId="1076"/>
          <ac:picMkLst>
            <pc:docMk/>
            <pc:sldMk cId="0" sldId="276"/>
            <ac:picMk id="26" creationId="{9129FE83-C866-3C96-59E1-50C8EDF2B7D1}"/>
          </ac:picMkLst>
        </pc:picChg>
        <pc:picChg chg="add mod ord">
          <ac:chgData name="FERNANDO ALMEIDA MONTEIRO DE AMORIM ." userId="S::fernando.amorim@sptech.school::f5d3f9ae-a484-42a9-b89e-2c2453598551" providerId="AD" clId="Web-{C29E8233-0E8C-2B2C-5CD4-F9694F4925C2}" dt="2024-04-25T14:12:28.088" v="570"/>
          <ac:picMkLst>
            <pc:docMk/>
            <pc:sldMk cId="0" sldId="276"/>
            <ac:picMk id="27" creationId="{10641003-B46D-277D-B4E9-EBA7777D3DD1}"/>
          </ac:picMkLst>
        </pc:picChg>
        <pc:picChg chg="add mod">
          <ac:chgData name="FERNANDO ALMEIDA MONTEIRO DE AMORIM ." userId="S::fernando.amorim@sptech.school::f5d3f9ae-a484-42a9-b89e-2c2453598551" providerId="AD" clId="Web-{C29E8233-0E8C-2B2C-5CD4-F9694F4925C2}" dt="2024-04-25T14:19:36.496" v="735" actId="1076"/>
          <ac:picMkLst>
            <pc:docMk/>
            <pc:sldMk cId="0" sldId="276"/>
            <ac:picMk id="28" creationId="{72A8555A-5141-EE9D-5D02-7934E42E96F1}"/>
          </ac:picMkLst>
        </pc:picChg>
        <pc:picChg chg="add mod">
          <ac:chgData name="FERNANDO ALMEIDA MONTEIRO DE AMORIM ." userId="S::fernando.amorim@sptech.school::f5d3f9ae-a484-42a9-b89e-2c2453598551" providerId="AD" clId="Web-{C29E8233-0E8C-2B2C-5CD4-F9694F4925C2}" dt="2024-04-25T14:19:31.214" v="734" actId="1076"/>
          <ac:picMkLst>
            <pc:docMk/>
            <pc:sldMk cId="0" sldId="276"/>
            <ac:picMk id="29" creationId="{FE8DBAD4-F92F-B895-9194-09CE1B545ECE}"/>
          </ac:picMkLst>
        </pc:picChg>
      </pc:sldChg>
      <pc:sldChg chg="ord">
        <pc:chgData name="FERNANDO ALMEIDA MONTEIRO DE AMORIM ." userId="S::fernando.amorim@sptech.school::f5d3f9ae-a484-42a9-b89e-2c2453598551" providerId="AD" clId="Web-{C29E8233-0E8C-2B2C-5CD4-F9694F4925C2}" dt="2024-04-25T14:07:32.530" v="544"/>
        <pc:sldMkLst>
          <pc:docMk/>
          <pc:sldMk cId="0" sldId="277"/>
        </pc:sldMkLst>
      </pc:sldChg>
      <pc:sldChg chg="ord">
        <pc:chgData name="FERNANDO ALMEIDA MONTEIRO DE AMORIM ." userId="S::fernando.amorim@sptech.school::f5d3f9ae-a484-42a9-b89e-2c2453598551" providerId="AD" clId="Web-{C29E8233-0E8C-2B2C-5CD4-F9694F4925C2}" dt="2024-04-25T14:07:41.483" v="545"/>
        <pc:sldMkLst>
          <pc:docMk/>
          <pc:sldMk cId="0" sldId="278"/>
        </pc:sldMkLst>
      </pc:sldChg>
      <pc:sldChg chg="ord">
        <pc:chgData name="FERNANDO ALMEIDA MONTEIRO DE AMORIM ." userId="S::fernando.amorim@sptech.school::f5d3f9ae-a484-42a9-b89e-2c2453598551" providerId="AD" clId="Web-{C29E8233-0E8C-2B2C-5CD4-F9694F4925C2}" dt="2024-04-25T14:07:50.453" v="546"/>
        <pc:sldMkLst>
          <pc:docMk/>
          <pc:sldMk cId="4134369837" sldId="279"/>
        </pc:sldMkLst>
      </pc:sldChg>
      <pc:sldChg chg="modSp">
        <pc:chgData name="FERNANDO ALMEIDA MONTEIRO DE AMORIM ." userId="S::fernando.amorim@sptech.school::f5d3f9ae-a484-42a9-b89e-2c2453598551" providerId="AD" clId="Web-{C29E8233-0E8C-2B2C-5CD4-F9694F4925C2}" dt="2024-04-25T14:22:43.097" v="746"/>
        <pc:sldMkLst>
          <pc:docMk/>
          <pc:sldMk cId="3777352665" sldId="280"/>
        </pc:sldMkLst>
        <pc:spChg chg="mod">
          <ac:chgData name="FERNANDO ALMEIDA MONTEIRO DE AMORIM ." userId="S::fernando.amorim@sptech.school::f5d3f9ae-a484-42a9-b89e-2c2453598551" providerId="AD" clId="Web-{C29E8233-0E8C-2B2C-5CD4-F9694F4925C2}" dt="2024-04-25T14:21:59.610" v="739" actId="20577"/>
          <ac:spMkLst>
            <pc:docMk/>
            <pc:sldMk cId="3777352665" sldId="280"/>
            <ac:spMk id="6" creationId="{00000000-0000-0000-0000-000000000000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22:22.221" v="742"/>
          <ac:spMkLst>
            <pc:docMk/>
            <pc:sldMk cId="3777352665" sldId="280"/>
            <ac:spMk id="45" creationId="{0C0101C8-F66F-D655-D554-07010168B624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22:43.097" v="746"/>
          <ac:spMkLst>
            <pc:docMk/>
            <pc:sldMk cId="3777352665" sldId="280"/>
            <ac:spMk id="46" creationId="{E29D8CF1-BC94-96A1-64EE-9F1EDCFE89E2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22:36.378" v="745"/>
          <ac:spMkLst>
            <pc:docMk/>
            <pc:sldMk cId="3777352665" sldId="280"/>
            <ac:spMk id="50" creationId="{B21A6CD2-6717-7BA6-2CBE-761ABB0D58AF}"/>
          </ac:spMkLst>
        </pc:spChg>
        <pc:spChg chg="mod">
          <ac:chgData name="FERNANDO ALMEIDA MONTEIRO DE AMORIM ." userId="S::fernando.amorim@sptech.school::f5d3f9ae-a484-42a9-b89e-2c2453598551" providerId="AD" clId="Web-{C29E8233-0E8C-2B2C-5CD4-F9694F4925C2}" dt="2024-04-25T14:22:32.596" v="744" actId="20577"/>
          <ac:spMkLst>
            <pc:docMk/>
            <pc:sldMk cId="3777352665" sldId="280"/>
            <ac:spMk id="54" creationId="{483172D4-DF76-3BD0-C3A3-7452729E3D44}"/>
          </ac:spMkLst>
        </pc:spChg>
      </pc:sldChg>
      <pc:sldChg chg="addSp delSp modSp del">
        <pc:chgData name="FERNANDO ALMEIDA MONTEIRO DE AMORIM ." userId="S::fernando.amorim@sptech.school::f5d3f9ae-a484-42a9-b89e-2c2453598551" providerId="AD" clId="Web-{C29E8233-0E8C-2B2C-5CD4-F9694F4925C2}" dt="2024-04-25T12:54:17.639" v="4"/>
        <pc:sldMkLst>
          <pc:docMk/>
          <pc:sldMk cId="4275428777" sldId="281"/>
        </pc:sldMkLst>
        <pc:picChg chg="add del mod">
          <ac:chgData name="FERNANDO ALMEIDA MONTEIRO DE AMORIM ." userId="S::fernando.amorim@sptech.school::f5d3f9ae-a484-42a9-b89e-2c2453598551" providerId="AD" clId="Web-{C29E8233-0E8C-2B2C-5CD4-F9694F4925C2}" dt="2024-04-25T12:53:56.044" v="3"/>
          <ac:picMkLst>
            <pc:docMk/>
            <pc:sldMk cId="4275428777" sldId="281"/>
            <ac:picMk id="24" creationId="{204A6F61-A83C-D3F6-80E2-4A2BC9307B95}"/>
          </ac:picMkLst>
        </pc:picChg>
      </pc:sldChg>
      <pc:sldChg chg="modSp">
        <pc:chgData name="FERNANDO ALMEIDA MONTEIRO DE AMORIM ." userId="S::fernando.amorim@sptech.school::f5d3f9ae-a484-42a9-b89e-2c2453598551" providerId="AD" clId="Web-{C29E8233-0E8C-2B2C-5CD4-F9694F4925C2}" dt="2024-04-25T12:54:25.311" v="5" actId="14100"/>
        <pc:sldMkLst>
          <pc:docMk/>
          <pc:sldMk cId="3210375173" sldId="282"/>
        </pc:sldMkLst>
        <pc:picChg chg="mod">
          <ac:chgData name="FERNANDO ALMEIDA MONTEIRO DE AMORIM ." userId="S::fernando.amorim@sptech.school::f5d3f9ae-a484-42a9-b89e-2c2453598551" providerId="AD" clId="Web-{C29E8233-0E8C-2B2C-5CD4-F9694F4925C2}" dt="2024-04-25T12:54:25.311" v="5" actId="14100"/>
          <ac:picMkLst>
            <pc:docMk/>
            <pc:sldMk cId="3210375173" sldId="282"/>
            <ac:picMk id="5" creationId="{A2C297C2-C326-A3C5-45FD-5139B734F8E0}"/>
          </ac:picMkLst>
        </pc:picChg>
      </pc:sldChg>
      <pc:sldChg chg="add del replId">
        <pc:chgData name="FERNANDO ALMEIDA MONTEIRO DE AMORIM ." userId="S::fernando.amorim@sptech.school::f5d3f9ae-a484-42a9-b89e-2c2453598551" providerId="AD" clId="Web-{C29E8233-0E8C-2B2C-5CD4-F9694F4925C2}" dt="2024-04-25T13:13:05.620" v="170"/>
        <pc:sldMkLst>
          <pc:docMk/>
          <pc:sldMk cId="1934190503" sldId="283"/>
        </pc:sldMkLst>
      </pc:sldChg>
      <pc:sldChg chg="add del replId">
        <pc:chgData name="FERNANDO ALMEIDA MONTEIRO DE AMORIM ." userId="S::fernando.amorim@sptech.school::f5d3f9ae-a484-42a9-b89e-2c2453598551" providerId="AD" clId="Web-{C29E8233-0E8C-2B2C-5CD4-F9694F4925C2}" dt="2024-04-25T13:13:01.370" v="168"/>
        <pc:sldMkLst>
          <pc:docMk/>
          <pc:sldMk cId="214614420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BFDFE-8183-4EEC-BCA0-EB654708219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84-D469-4200-8498-B686E5AE3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4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9BE84-D469-4200-8498-B686E5AE34A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708610" y="-412494"/>
            <a:ext cx="18562305" cy="8555165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4000" y="2051466"/>
            <a:ext cx="12503082" cy="10287000"/>
            <a:chOff x="0" y="0"/>
            <a:chExt cx="6184570" cy="50883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2"/>
              <a:stretch>
                <a:fillRect l="-55619" r="-8931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18664" y="4759137"/>
            <a:ext cx="21369165" cy="5527861"/>
            <a:chOff x="-869966" y="-38100"/>
            <a:chExt cx="1149366" cy="297322"/>
          </a:xfrm>
        </p:grpSpPr>
        <p:sp>
          <p:nvSpPr>
            <p:cNvPr id="10" name="TextBox 10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-869966" y="71917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A0000">
                <a:alpha val="63000"/>
              </a:srgbClr>
            </a:solidFill>
          </p:spPr>
          <p:txBody>
            <a:bodyPr/>
            <a:lstStyle/>
            <a:p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6336" y="981968"/>
            <a:ext cx="4054522" cy="854230"/>
            <a:chOff x="0" y="0"/>
            <a:chExt cx="5406029" cy="1138973"/>
          </a:xfrm>
        </p:grpSpPr>
        <p:sp>
          <p:nvSpPr>
            <p:cNvPr id="12" name="Freeform 12"/>
            <p:cNvSpPr/>
            <p:nvPr/>
          </p:nvSpPr>
          <p:spPr>
            <a:xfrm>
              <a:off x="0" y="64151"/>
              <a:ext cx="955615" cy="1010671"/>
            </a:xfrm>
            <a:custGeom>
              <a:avLst/>
              <a:gdLst/>
              <a:ahLst/>
              <a:cxnLst/>
              <a:rect l="l" t="t" r="r" b="b"/>
              <a:pathLst>
                <a:path w="955615" h="1010671">
                  <a:moveTo>
                    <a:pt x="0" y="0"/>
                  </a:moveTo>
                  <a:lnTo>
                    <a:pt x="955615" y="0"/>
                  </a:lnTo>
                  <a:lnTo>
                    <a:pt x="955615" y="1010671"/>
                  </a:lnTo>
                  <a:lnTo>
                    <a:pt x="0" y="1010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13315" y="-76200"/>
              <a:ext cx="4192714" cy="864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77"/>
                </a:lnSpc>
              </a:pPr>
              <a:r>
                <a:rPr lang="en-US" sz="3983">
                  <a:solidFill>
                    <a:srgbClr val="C92026"/>
                  </a:solidFill>
                  <a:latin typeface="Montserrat Classic Bold"/>
                </a:rPr>
                <a:t>FUNGITECH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51415" y="756429"/>
              <a:ext cx="3190408" cy="382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4"/>
                </a:lnSpc>
              </a:pPr>
              <a:r>
                <a:rPr lang="en-US" sz="1717" spc="664">
                  <a:solidFill>
                    <a:srgbClr val="000000"/>
                  </a:solidFill>
                  <a:latin typeface="Montserrat Classic"/>
                </a:rPr>
                <a:t>SOLUTIONS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81312" y="5471048"/>
            <a:ext cx="8944166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2A2E3A"/>
                </a:solidFill>
                <a:latin typeface="Montserrat Classic"/>
                <a:ea typeface="Montserrat Classic"/>
              </a:rPr>
              <a:t>Sistema de Análise de Temperatura e Umidade no Cultivo de﻿ Cogumelos Shitake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1312" y="4263866"/>
            <a:ext cx="894416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40"/>
              </a:lnSpc>
            </a:pPr>
            <a:r>
              <a:rPr lang="en-US" sz="6700">
                <a:solidFill>
                  <a:srgbClr val="2A2E3A"/>
                </a:solidFill>
                <a:latin typeface="Montserrat Classic Bold"/>
              </a:rPr>
              <a:t>FungiTech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7623" y="9255363"/>
            <a:ext cx="5765006" cy="1034574"/>
            <a:chOff x="0" y="0"/>
            <a:chExt cx="1049690" cy="1883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690" cy="188375"/>
            </a:xfrm>
            <a:custGeom>
              <a:avLst/>
              <a:gdLst/>
              <a:ahLst/>
              <a:cxnLst/>
              <a:rect l="l" t="t" r="r" b="b"/>
              <a:pathLst>
                <a:path w="1049690" h="188375">
                  <a:moveTo>
                    <a:pt x="203200" y="0"/>
                  </a:moveTo>
                  <a:lnTo>
                    <a:pt x="846490" y="0"/>
                  </a:lnTo>
                  <a:lnTo>
                    <a:pt x="1049690" y="188375"/>
                  </a:lnTo>
                  <a:lnTo>
                    <a:pt x="0" y="1883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95690" cy="226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4447117" y="-741521"/>
            <a:ext cx="7681766" cy="3540443"/>
            <a:chOff x="0" y="0"/>
            <a:chExt cx="406400" cy="1873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0237" y="839718"/>
            <a:ext cx="10015819" cy="1722830"/>
            <a:chOff x="0" y="0"/>
            <a:chExt cx="13354426" cy="229710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3354426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A20E20"/>
                  </a:solidFill>
                  <a:latin typeface="Montserrat Classic Bold"/>
                </a:rPr>
                <a:t>Banco de Dados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45477"/>
              <a:ext cx="13354426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2A2E3A"/>
                  </a:solidFill>
                  <a:latin typeface="Montserrat Classic"/>
                </a:rPr>
                <a:t>Modelagem de Dados</a:t>
              </a:r>
            </a:p>
          </p:txBody>
        </p:sp>
      </p:grpSp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69BAFED5-435A-0B11-2E3E-66A17645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1" y="557868"/>
            <a:ext cx="17533189" cy="6647511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-4594198" y="-1321890"/>
            <a:ext cx="21853498" cy="6278409"/>
            <a:chOff x="0" y="-38100"/>
            <a:chExt cx="1012092" cy="290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2092" cy="252670"/>
            </a:xfrm>
            <a:custGeom>
              <a:avLst/>
              <a:gdLst/>
              <a:ahLst/>
              <a:cxnLst/>
              <a:rect l="l" t="t" r="r" b="b"/>
              <a:pathLst>
                <a:path w="1012092" h="252670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58092" cy="29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3644" y="1124899"/>
            <a:ext cx="13131231" cy="1962937"/>
            <a:chOff x="6211020" y="3421810"/>
            <a:chExt cx="17508309" cy="2617248"/>
          </a:xfrm>
        </p:grpSpPr>
        <p:sp>
          <p:nvSpPr>
            <p:cNvPr id="6" name="TextBox 6"/>
            <p:cNvSpPr txBox="1"/>
            <p:nvPr/>
          </p:nvSpPr>
          <p:spPr>
            <a:xfrm>
              <a:off x="6211020" y="3421810"/>
              <a:ext cx="17508309" cy="16684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50">
                  <a:solidFill>
                    <a:srgbClr val="FFFFFF"/>
                  </a:solidFill>
                  <a:latin typeface="Montserrat Classic Bold"/>
                </a:rPr>
                <a:t>Banco de Dados </a:t>
              </a:r>
              <a:r>
                <a:rPr lang="en-US" sz="8450" err="1">
                  <a:solidFill>
                    <a:srgbClr val="FFFFFF"/>
                  </a:solidFill>
                  <a:latin typeface="Montserrat Classic Bold"/>
                </a:rPr>
                <a:t>na</a:t>
              </a:r>
              <a:r>
                <a:rPr lang="en-US" sz="8450">
                  <a:solidFill>
                    <a:srgbClr val="FFFFFF"/>
                  </a:solidFill>
                  <a:latin typeface="Montserrat Classic Bold"/>
                </a:rPr>
                <a:t> VM</a:t>
              </a:r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211020" y="5357503"/>
              <a:ext cx="14171870" cy="681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50" err="1">
                  <a:solidFill>
                    <a:srgbClr val="FFFFFF"/>
                  </a:solidFill>
                  <a:latin typeface="Montserrat Classic"/>
                </a:rPr>
                <a:t>Integração</a:t>
              </a:r>
              <a:r>
                <a:rPr lang="en-US" sz="3150">
                  <a:solidFill>
                    <a:srgbClr val="FFFFFF"/>
                  </a:solidFill>
                  <a:latin typeface="Montserrat Classic"/>
                </a:rPr>
                <a:t> do MySQL com Virtual Machine Linux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903048"/>
            <a:ext cx="12345195" cy="1782447"/>
            <a:chOff x="0" y="-41203"/>
            <a:chExt cx="16460287" cy="2376599"/>
          </a:xfrm>
        </p:grpSpPr>
        <p:grpSp>
          <p:nvGrpSpPr>
            <p:cNvPr id="12" name="Group 12"/>
            <p:cNvGrpSpPr/>
            <p:nvPr/>
          </p:nvGrpSpPr>
          <p:grpSpPr>
            <a:xfrm rot="-5400000">
              <a:off x="-160710" y="160710"/>
              <a:ext cx="735898" cy="414478"/>
              <a:chOff x="0" y="0"/>
              <a:chExt cx="812800" cy="45779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C9202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80404" y="-41203"/>
              <a:ext cx="15279883" cy="7266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A </a:t>
              </a:r>
              <a:r>
                <a:rPr lang="en-US" sz="3350" err="1">
                  <a:solidFill>
                    <a:srgbClr val="2A2E3A"/>
                  </a:solidFill>
                  <a:latin typeface="Montserrat Classic"/>
                </a:rPr>
                <a:t>virtualização</a:t>
              </a: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 </a:t>
              </a:r>
              <a:r>
                <a:rPr lang="en-US" sz="3350" err="1">
                  <a:solidFill>
                    <a:srgbClr val="2A2E3A"/>
                  </a:solidFill>
                  <a:latin typeface="Montserrat Classic"/>
                </a:rPr>
                <a:t>representa</a:t>
              </a: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 o </a:t>
              </a:r>
              <a:r>
                <a:rPr lang="en-US" sz="3350" err="1">
                  <a:solidFill>
                    <a:srgbClr val="2A2E3A"/>
                  </a:solidFill>
                  <a:latin typeface="Montserrat Classic"/>
                </a:rPr>
                <a:t>nosso</a:t>
              </a: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 </a:t>
              </a:r>
              <a:r>
                <a:rPr lang="en-US" sz="3350" err="1">
                  <a:solidFill>
                    <a:srgbClr val="2A2E3A"/>
                  </a:solidFill>
                  <a:latin typeface="Montserrat Classic"/>
                </a:rPr>
                <a:t>servidor</a:t>
              </a: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80404" y="1558294"/>
              <a:ext cx="9277555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API DAT ACQU INO</a:t>
              </a:r>
              <a:endParaRPr lang="pt-BR"/>
            </a:p>
          </p:txBody>
        </p:sp>
        <p:grpSp>
          <p:nvGrpSpPr>
            <p:cNvPr id="17" name="Group 17"/>
            <p:cNvGrpSpPr/>
            <p:nvPr/>
          </p:nvGrpSpPr>
          <p:grpSpPr>
            <a:xfrm rot="-5400000">
              <a:off x="-160710" y="1760208"/>
              <a:ext cx="735898" cy="414478"/>
              <a:chOff x="0" y="0"/>
              <a:chExt cx="812800" cy="45779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C9202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</p:grp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C1F35F0-48ED-1266-03FB-0A1255A35E9E}"/>
              </a:ext>
            </a:extLst>
          </p:cNvPr>
          <p:cNvGrpSpPr/>
          <p:nvPr/>
        </p:nvGrpSpPr>
        <p:grpSpPr>
          <a:xfrm rot="-5400000">
            <a:off x="909116" y="7433477"/>
            <a:ext cx="551923" cy="310858"/>
            <a:chOff x="0" y="0"/>
            <a:chExt cx="812800" cy="457791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B7220D1-AB33-5483-97B7-B1400E08E5D8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E58B304-D898-5F42-64FD-9888F9D92A29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8290148E-2804-4C05-2299-5C4B86042C7F}"/>
              </a:ext>
            </a:extLst>
          </p:cNvPr>
          <p:cNvSpPr txBox="1"/>
          <p:nvPr/>
        </p:nvSpPr>
        <p:spPr>
          <a:xfrm>
            <a:off x="1829178" y="7309816"/>
            <a:ext cx="5202268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50">
                <a:solidFill>
                  <a:srgbClr val="2A2E3A"/>
                </a:solidFill>
                <a:latin typeface="Montserrat Classic"/>
              </a:rPr>
              <a:t>Node JS</a:t>
            </a:r>
            <a:endParaRPr lang="pt-BR"/>
          </a:p>
        </p:txBody>
      </p:sp>
      <p:pic>
        <p:nvPicPr>
          <p:cNvPr id="27" name="Imagem 26" descr="Desenho de Nuvens - Páginal Inicial">
            <a:extLst>
              <a:ext uri="{FF2B5EF4-FFF2-40B4-BE49-F238E27FC236}">
                <a16:creationId xmlns:a16="http://schemas.microsoft.com/office/drawing/2014/main" id="{10641003-B46D-277D-B4E9-EBA7777D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684" y="3617164"/>
            <a:ext cx="4705708" cy="2599785"/>
          </a:xfrm>
          <a:prstGeom prst="rect">
            <a:avLst/>
          </a:prstGeom>
        </p:spPr>
      </p:pic>
      <p:pic>
        <p:nvPicPr>
          <p:cNvPr id="26" name="Imagem 25" descr="Ilustração De Design De ícone Vetorial De Banco De Dados PNG , Dados,  Servidor, Armazenar Imagem PNG e Vetor Para Download Gratuito">
            <a:extLst>
              <a:ext uri="{FF2B5EF4-FFF2-40B4-BE49-F238E27FC236}">
                <a16:creationId xmlns:a16="http://schemas.microsoft.com/office/drawing/2014/main" id="{9129FE83-C866-3C96-59E1-50C8EDF2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928" y="4311051"/>
            <a:ext cx="1880560" cy="1686466"/>
          </a:xfrm>
          <a:prstGeom prst="rect">
            <a:avLst/>
          </a:prstGeom>
        </p:spPr>
      </p:pic>
      <p:pic>
        <p:nvPicPr>
          <p:cNvPr id="28" name="Imagem 27" descr="Arduino logo - Ícones Social media e Logos">
            <a:extLst>
              <a:ext uri="{FF2B5EF4-FFF2-40B4-BE49-F238E27FC236}">
                <a16:creationId xmlns:a16="http://schemas.microsoft.com/office/drawing/2014/main" id="{72A8555A-5141-EE9D-5D02-7934E42E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437" y="7308730"/>
            <a:ext cx="2117785" cy="2160917"/>
          </a:xfrm>
          <a:prstGeom prst="rect">
            <a:avLst/>
          </a:prstGeom>
        </p:spPr>
      </p:pic>
      <p:pic>
        <p:nvPicPr>
          <p:cNvPr id="29" name="Imagem 28" descr="seta-curva-para-cima - Seek Web - Marketing Digital Santos">
            <a:extLst>
              <a:ext uri="{FF2B5EF4-FFF2-40B4-BE49-F238E27FC236}">
                <a16:creationId xmlns:a16="http://schemas.microsoft.com/office/drawing/2014/main" id="{FE8DBAD4-F92F-B895-9194-09CE1B545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527" y="6428573"/>
            <a:ext cx="1441135" cy="174306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7623" y="9258300"/>
            <a:ext cx="5765006" cy="1028700"/>
            <a:chOff x="0" y="0"/>
            <a:chExt cx="104969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4447117" y="-331087"/>
            <a:ext cx="7681766" cy="3540443"/>
            <a:chOff x="0" y="0"/>
            <a:chExt cx="406400" cy="1873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>
                <a:alpha val="80000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17931" y="4122341"/>
            <a:ext cx="112521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C92026"/>
                </a:solidFill>
                <a:latin typeface="Montserrat Classic Bold"/>
              </a:rPr>
              <a:t>Nossas Expectativas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33197" y="5584269"/>
            <a:ext cx="92216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Montserrat Classic"/>
              </a:rPr>
              <a:t>Expectativas para o Futuro do Projeto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7623" y="9258300"/>
            <a:ext cx="5765006" cy="1028700"/>
            <a:chOff x="0" y="0"/>
            <a:chExt cx="104969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4447117" y="-331087"/>
            <a:ext cx="7681766" cy="3540443"/>
            <a:chOff x="0" y="0"/>
            <a:chExt cx="406400" cy="1873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>
                <a:alpha val="80000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42396" y="4047597"/>
            <a:ext cx="10403208" cy="2191807"/>
            <a:chOff x="0" y="0"/>
            <a:chExt cx="13870944" cy="2922409"/>
          </a:xfrm>
        </p:grpSpPr>
        <p:sp>
          <p:nvSpPr>
            <p:cNvPr id="9" name="Freeform 9"/>
            <p:cNvSpPr/>
            <p:nvPr/>
          </p:nvSpPr>
          <p:spPr>
            <a:xfrm>
              <a:off x="0" y="164601"/>
              <a:ext cx="2451943" cy="2593208"/>
            </a:xfrm>
            <a:custGeom>
              <a:avLst/>
              <a:gdLst/>
              <a:ahLst/>
              <a:cxnLst/>
              <a:rect l="l" t="t" r="r" b="b"/>
              <a:pathLst>
                <a:path w="2451943" h="2593208">
                  <a:moveTo>
                    <a:pt x="0" y="0"/>
                  </a:moveTo>
                  <a:lnTo>
                    <a:pt x="2451943" y="0"/>
                  </a:lnTo>
                  <a:lnTo>
                    <a:pt x="2451943" y="2593207"/>
                  </a:lnTo>
                  <a:lnTo>
                    <a:pt x="0" y="2593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13158" y="-209550"/>
              <a:ext cx="10757786" cy="2233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09"/>
                </a:lnSpc>
              </a:pPr>
              <a:r>
                <a:rPr lang="en-US" sz="10221">
                  <a:solidFill>
                    <a:srgbClr val="C92026"/>
                  </a:solidFill>
                  <a:latin typeface="Montserrat Classic Bold"/>
                </a:rPr>
                <a:t>FUNGITECH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210916" y="1952900"/>
              <a:ext cx="8186042" cy="969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70"/>
                </a:lnSpc>
              </a:pPr>
              <a:r>
                <a:rPr lang="en-US" sz="4407" spc="1705">
                  <a:solidFill>
                    <a:srgbClr val="000000"/>
                  </a:solidFill>
                  <a:latin typeface="Montserrat Classic"/>
                </a:rPr>
                <a:t>SOLUTIONS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36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-3777920" y="2376441"/>
            <a:ext cx="6455975" cy="3204561"/>
            <a:chOff x="0" y="-38100"/>
            <a:chExt cx="406400" cy="225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0800000">
            <a:off x="-4109935" y="-1"/>
            <a:ext cx="11312993" cy="3122030"/>
            <a:chOff x="0" y="-38100"/>
            <a:chExt cx="736505" cy="225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482505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72021"/>
              </p:ext>
            </p:extLst>
          </p:nvPr>
        </p:nvGraphicFramePr>
        <p:xfrm>
          <a:off x="1484197" y="3287215"/>
          <a:ext cx="7479588" cy="5543550"/>
        </p:xfrm>
        <a:graphic>
          <a:graphicData uri="http://schemas.openxmlformats.org/drawingml/2006/table">
            <a:tbl>
              <a:tblPr/>
              <a:tblGrid>
                <a:gridCol w="194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1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50">
                          <a:solidFill>
                            <a:srgbClr val="2A2E3A"/>
                          </a:solidFill>
                          <a:latin typeface="Montserrat Classic"/>
                        </a:rPr>
                        <a:t>Quem somos?</a:t>
                      </a:r>
                      <a:endParaRPr lang="en-US" sz="245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2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err="1">
                          <a:solidFill>
                            <a:srgbClr val="2A2E3A"/>
                          </a:solidFill>
                          <a:latin typeface="Montserrat Classic"/>
                        </a:rPr>
                        <a:t>Contexto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3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50">
                          <a:solidFill>
                            <a:srgbClr val="2A2E3A"/>
                          </a:solidFill>
                          <a:latin typeface="Montserrat Classic"/>
                        </a:rPr>
                        <a:t>Proposta de solução</a:t>
                      </a:r>
                      <a:endParaRPr lang="en-US" sz="245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4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50">
                          <a:solidFill>
                            <a:srgbClr val="2A2E3A"/>
                          </a:solidFill>
                          <a:latin typeface="Montserrat Classic"/>
                        </a:rPr>
                        <a:t>Ferramenta de Gestão</a:t>
                      </a:r>
                      <a:endParaRPr lang="en-US" sz="245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5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</a:pPr>
                      <a:r>
                        <a:rPr lang="en-US" sz="2450">
                          <a:solidFill>
                            <a:srgbClr val="2A2E3A"/>
                          </a:solidFill>
                          <a:latin typeface="Montserrat Classic"/>
                        </a:rPr>
                        <a:t>Site Institucional </a:t>
                      </a: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6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3499"/>
                        </a:lnSpc>
                        <a:buNone/>
                        <a:defRPr/>
                      </a:pPr>
                      <a:r>
                        <a:rPr lang="en-US" sz="2450">
                          <a:solidFill>
                            <a:srgbClr val="2A2E3A"/>
                          </a:solidFill>
                          <a:latin typeface="Montserrat Classic"/>
                        </a:rPr>
                        <a:t>Métricas</a:t>
                      </a:r>
                      <a:endParaRPr lang="pt-BR" err="1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04641"/>
              </p:ext>
            </p:extLst>
          </p:nvPr>
        </p:nvGraphicFramePr>
        <p:xfrm>
          <a:off x="8971471" y="3262547"/>
          <a:ext cx="8505229" cy="3695700"/>
        </p:xfrm>
        <a:graphic>
          <a:graphicData uri="http://schemas.openxmlformats.org/drawingml/2006/table">
            <a:tbl>
              <a:tblPr/>
              <a:tblGrid>
                <a:gridCol w="208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6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7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2A2E3A"/>
                          </a:solidFill>
                        </a:rPr>
                        <a:t>Arduíno e Sensor</a:t>
                      </a:r>
                      <a:endParaRPr lang="en-US" sz="25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8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2A2E3A"/>
                          </a:solidFill>
                        </a:rPr>
                        <a:t>Modelo de Dados Lógico (DER)</a:t>
                      </a:r>
                      <a:endParaRPr lang="en-US" sz="25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9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2A2E3A"/>
                          </a:solidFill>
                        </a:rPr>
                        <a:t>Máquina Virtual + MySQL</a:t>
                      </a:r>
                      <a:endParaRPr lang="en-US" sz="25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A20E20"/>
                          </a:solidFill>
                          <a:latin typeface="Montserrat Classic Bold"/>
                        </a:rPr>
                        <a:t>10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2A2E3A"/>
                          </a:solidFill>
                        </a:rPr>
                        <a:t>Planejamento futuro</a:t>
                      </a:r>
                      <a:endParaRPr lang="en-US" sz="2500" b="0" i="0" u="none" strike="noStrike" noProof="0" err="1">
                        <a:solidFill>
                          <a:srgbClr val="000000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597379" y="693437"/>
            <a:ext cx="3979260" cy="1192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Montserrat Classic Bold"/>
              </a:rPr>
              <a:t>Índice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188300" cy="10287000"/>
          </a:xfrm>
          <a:custGeom>
            <a:avLst/>
            <a:gdLst/>
            <a:ahLst/>
            <a:cxnLst/>
            <a:rect l="l" t="t" r="r" b="b"/>
            <a:pathLst>
              <a:path w="6188300" h="10287000">
                <a:moveTo>
                  <a:pt x="0" y="0"/>
                </a:moveTo>
                <a:lnTo>
                  <a:pt x="6188300" y="0"/>
                </a:lnTo>
                <a:lnTo>
                  <a:pt x="6188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82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258697" y="1892877"/>
            <a:ext cx="789633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A20E20"/>
                </a:solidFill>
                <a:latin typeface="Montserrat Classic Bold"/>
              </a:rPr>
              <a:t>Quem Somos?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8138164" y="4116943"/>
            <a:ext cx="551923" cy="310858"/>
            <a:chOff x="0" y="0"/>
            <a:chExt cx="812800" cy="4577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918007" y="5329912"/>
            <a:ext cx="6577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Montserrat Classic"/>
              </a:rPr>
              <a:t>A </a:t>
            </a:r>
            <a:r>
              <a:rPr lang="en-US" sz="3399" err="1">
                <a:solidFill>
                  <a:srgbClr val="2A2E3A"/>
                </a:solidFill>
                <a:latin typeface="Montserrat Classic"/>
              </a:rPr>
              <a:t>FungiTech</a:t>
            </a:r>
            <a:r>
              <a:rPr lang="en-US" sz="3399">
                <a:solidFill>
                  <a:srgbClr val="2A2E3A"/>
                </a:solidFill>
                <a:latin typeface="Montserrat Classic"/>
              </a:rPr>
              <a:t> Solutions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18007" y="3964137"/>
            <a:ext cx="6577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Montserrat Classic"/>
              </a:rPr>
              <a:t>A Equipe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8138164" y="5488017"/>
            <a:ext cx="551923" cy="310858"/>
            <a:chOff x="0" y="0"/>
            <a:chExt cx="812800" cy="4577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814230" y="9253538"/>
            <a:ext cx="5765006" cy="1038225"/>
            <a:chOff x="0" y="0"/>
            <a:chExt cx="1049690" cy="1890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9690" cy="189040"/>
            </a:xfrm>
            <a:custGeom>
              <a:avLst/>
              <a:gdLst/>
              <a:ahLst/>
              <a:cxnLst/>
              <a:rect l="l" t="t" r="r" b="b"/>
              <a:pathLst>
                <a:path w="1049690" h="189040">
                  <a:moveTo>
                    <a:pt x="203200" y="0"/>
                  </a:moveTo>
                  <a:lnTo>
                    <a:pt x="846490" y="0"/>
                  </a:lnTo>
                  <a:lnTo>
                    <a:pt x="1049690" y="189040"/>
                  </a:lnTo>
                  <a:lnTo>
                    <a:pt x="0" y="18904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-38100"/>
              <a:ext cx="795690" cy="227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7623" y="9258300"/>
            <a:ext cx="5765006" cy="1028700"/>
            <a:chOff x="0" y="0"/>
            <a:chExt cx="104969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3538" y="1146182"/>
            <a:ext cx="12627598" cy="1847672"/>
            <a:chOff x="-1" y="0"/>
            <a:chExt cx="16836796" cy="2463563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6836795" cy="1590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50" err="1">
                  <a:solidFill>
                    <a:srgbClr val="A20E20"/>
                  </a:solidFill>
                  <a:latin typeface="Montserrat Classic Bold"/>
                </a:rPr>
                <a:t>Contexto</a:t>
              </a:r>
              <a:r>
                <a:rPr lang="en-US" sz="8450">
                  <a:solidFill>
                    <a:srgbClr val="A20E20"/>
                  </a:solidFill>
                  <a:latin typeface="Montserrat Classic Bold"/>
                </a:rPr>
                <a:t> do Projeto</a:t>
              </a:r>
              <a:endParaRPr lang="en-US" sz="8499">
                <a:solidFill>
                  <a:srgbClr val="A20E20"/>
                </a:solidFill>
                <a:latin typeface="Montserrat Classic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" y="1735243"/>
              <a:ext cx="16510000" cy="728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600" err="1">
                  <a:solidFill>
                    <a:srgbClr val="2A2E3A"/>
                  </a:solidFill>
                  <a:latin typeface="Montserrat Classic"/>
                </a:rPr>
                <a:t>Problemas</a:t>
              </a:r>
              <a:r>
                <a:rPr lang="en-US" sz="3600">
                  <a:solidFill>
                    <a:srgbClr val="2A2E3A"/>
                  </a:solidFill>
                  <a:latin typeface="Montserrat Classic"/>
                </a:rPr>
                <a:t> com o </a:t>
              </a:r>
              <a:r>
                <a:rPr lang="en-US" sz="3600" err="1">
                  <a:solidFill>
                    <a:srgbClr val="2A2E3A"/>
                  </a:solidFill>
                  <a:latin typeface="Montserrat Classic"/>
                </a:rPr>
                <a:t>cultivo</a:t>
              </a:r>
              <a:r>
                <a:rPr lang="en-US" sz="3600">
                  <a:solidFill>
                    <a:srgbClr val="2A2E3A"/>
                  </a:solidFill>
                  <a:latin typeface="Montserrat Classic"/>
                </a:rPr>
                <a:t> de </a:t>
              </a:r>
              <a:r>
                <a:rPr lang="en-US" sz="3600" err="1">
                  <a:solidFill>
                    <a:srgbClr val="2A2E3A"/>
                  </a:solidFill>
                  <a:latin typeface="Montserrat Classic"/>
                </a:rPr>
                <a:t>cogumelos</a:t>
              </a:r>
              <a:r>
                <a:rPr lang="en-US" sz="3600">
                  <a:solidFill>
                    <a:srgbClr val="2A2E3A"/>
                  </a:solidFill>
                  <a:latin typeface="Montserrat Classic"/>
                </a:rPr>
                <a:t> Shiitake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4447117" y="-331087"/>
            <a:ext cx="7681766" cy="3540443"/>
            <a:chOff x="0" y="0"/>
            <a:chExt cx="40640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>
                <a:alpha val="80000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3" name="Group 11">
            <a:extLst>
              <a:ext uri="{FF2B5EF4-FFF2-40B4-BE49-F238E27FC236}">
                <a16:creationId xmlns:a16="http://schemas.microsoft.com/office/drawing/2014/main" id="{90688283-4FA9-723F-4053-2F9031B0256A}"/>
              </a:ext>
            </a:extLst>
          </p:cNvPr>
          <p:cNvGrpSpPr/>
          <p:nvPr/>
        </p:nvGrpSpPr>
        <p:grpSpPr>
          <a:xfrm rot="-5400000">
            <a:off x="890620" y="4179276"/>
            <a:ext cx="551923" cy="310858"/>
            <a:chOff x="0" y="0"/>
            <a:chExt cx="812800" cy="457791"/>
          </a:xfrm>
        </p:grpSpPr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939C74F-60D5-9908-1D8C-DCAFA6C93F58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04CE7D81-D08F-B0F3-9AB6-B61D669EB9DA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9" name="Group 11">
            <a:extLst>
              <a:ext uri="{FF2B5EF4-FFF2-40B4-BE49-F238E27FC236}">
                <a16:creationId xmlns:a16="http://schemas.microsoft.com/office/drawing/2014/main" id="{3171B88A-F622-54A2-D90B-B890CD87D0A1}"/>
              </a:ext>
            </a:extLst>
          </p:cNvPr>
          <p:cNvGrpSpPr/>
          <p:nvPr/>
        </p:nvGrpSpPr>
        <p:grpSpPr>
          <a:xfrm rot="-5400000">
            <a:off x="887550" y="7821666"/>
            <a:ext cx="551923" cy="310858"/>
            <a:chOff x="0" y="0"/>
            <a:chExt cx="812800" cy="457791"/>
          </a:xfrm>
        </p:grpSpPr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9D5B265B-6E00-933C-207A-4B221431DEBC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2C499041-4599-A8DF-E633-D4357817A9D8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id="{0C0101C8-F66F-D655-D554-07010168B624}"/>
              </a:ext>
            </a:extLst>
          </p:cNvPr>
          <p:cNvSpPr txBox="1"/>
          <p:nvPr/>
        </p:nvSpPr>
        <p:spPr>
          <a:xfrm>
            <a:off x="1632980" y="3994800"/>
            <a:ext cx="10940020" cy="531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err="1">
                <a:solidFill>
                  <a:srgbClr val="2A2E3A"/>
                </a:solidFill>
                <a:latin typeface="Montserrat Classic"/>
              </a:rPr>
              <a:t>Importância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do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cultivo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de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cogumelos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alimentares</a:t>
            </a:r>
            <a:endParaRPr lang="en-US" sz="2800">
              <a:solidFill>
                <a:srgbClr val="2A2E3A"/>
              </a:solidFill>
              <a:latin typeface="Montserrat Classic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E29D8CF1-BC94-96A1-64EE-9F1EDCFE89E2}"/>
              </a:ext>
            </a:extLst>
          </p:cNvPr>
          <p:cNvSpPr txBox="1"/>
          <p:nvPr/>
        </p:nvSpPr>
        <p:spPr>
          <a:xfrm>
            <a:off x="1567171" y="7625517"/>
            <a:ext cx="8338829" cy="541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err="1">
                <a:solidFill>
                  <a:srgbClr val="2A2E3A"/>
                </a:solidFill>
                <a:latin typeface="Montserrat Classic"/>
              </a:rPr>
              <a:t>Média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de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Descarte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da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Produção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: </a:t>
            </a:r>
            <a:r>
              <a:rPr lang="en-US" sz="2800">
                <a:solidFill>
                  <a:srgbClr val="2A2E3A"/>
                </a:solidFill>
                <a:latin typeface="Montserrat Classic Bold"/>
              </a:rPr>
              <a:t>20%</a:t>
            </a:r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id="{639E8619-A309-F806-B6F8-B1E3304E9169}"/>
              </a:ext>
            </a:extLst>
          </p:cNvPr>
          <p:cNvGrpSpPr/>
          <p:nvPr/>
        </p:nvGrpSpPr>
        <p:grpSpPr>
          <a:xfrm rot="-5400000">
            <a:off x="898652" y="6563609"/>
            <a:ext cx="551923" cy="310858"/>
            <a:chOff x="0" y="0"/>
            <a:chExt cx="812800" cy="457791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A811B9B6-76C9-10DC-3DB3-770BF43122A9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E478E4BD-3DB4-0D6F-56EA-B32E75B9B714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50" name="TextBox 8">
            <a:extLst>
              <a:ext uri="{FF2B5EF4-FFF2-40B4-BE49-F238E27FC236}">
                <a16:creationId xmlns:a16="http://schemas.microsoft.com/office/drawing/2014/main" id="{B21A6CD2-6717-7BA6-2CBE-761ABB0D58AF}"/>
              </a:ext>
            </a:extLst>
          </p:cNvPr>
          <p:cNvSpPr txBox="1"/>
          <p:nvPr/>
        </p:nvSpPr>
        <p:spPr>
          <a:xfrm>
            <a:off x="1567171" y="6417236"/>
            <a:ext cx="10597120" cy="546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err="1">
                <a:solidFill>
                  <a:srgbClr val="2A2E3A"/>
                </a:solidFill>
                <a:latin typeface="Montserrat Classic"/>
              </a:rPr>
              <a:t>Condições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Ideais</a:t>
            </a:r>
            <a:r>
              <a:rPr lang="en-US" sz="2800">
                <a:solidFill>
                  <a:srgbClr val="2A2E3A"/>
                </a:solidFill>
                <a:latin typeface="Montserrat Classic"/>
              </a:rPr>
              <a:t> para o </a:t>
            </a:r>
            <a:r>
              <a:rPr lang="en-US" sz="2800" err="1">
                <a:solidFill>
                  <a:srgbClr val="2A2E3A"/>
                </a:solidFill>
                <a:latin typeface="Montserrat Classic"/>
              </a:rPr>
              <a:t>Cultivo</a:t>
            </a:r>
            <a:endParaRPr lang="en-US" sz="2800">
              <a:solidFill>
                <a:srgbClr val="2A2E3A"/>
              </a:solidFill>
              <a:latin typeface="Montserrat Classic"/>
            </a:endParaRP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B9F1B54A-A0F5-351D-FED2-F3F97549CD13}"/>
              </a:ext>
            </a:extLst>
          </p:cNvPr>
          <p:cNvGrpSpPr/>
          <p:nvPr/>
        </p:nvGrpSpPr>
        <p:grpSpPr>
          <a:xfrm rot="-5400000">
            <a:off x="898653" y="5406117"/>
            <a:ext cx="551923" cy="310858"/>
            <a:chOff x="0" y="0"/>
            <a:chExt cx="812800" cy="457791"/>
          </a:xfrm>
        </p:grpSpPr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E4F25B0-F622-580C-41F4-65D0BF102881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TextBox 13">
              <a:extLst>
                <a:ext uri="{FF2B5EF4-FFF2-40B4-BE49-F238E27FC236}">
                  <a16:creationId xmlns:a16="http://schemas.microsoft.com/office/drawing/2014/main" id="{5EB84DC0-8F71-A78D-3C5C-680245C0F607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54" name="TextBox 8">
            <a:extLst>
              <a:ext uri="{FF2B5EF4-FFF2-40B4-BE49-F238E27FC236}">
                <a16:creationId xmlns:a16="http://schemas.microsoft.com/office/drawing/2014/main" id="{483172D4-DF76-3BD0-C3A3-7452729E3D44}"/>
              </a:ext>
            </a:extLst>
          </p:cNvPr>
          <p:cNvSpPr txBox="1"/>
          <p:nvPr/>
        </p:nvSpPr>
        <p:spPr>
          <a:xfrm>
            <a:off x="1567171" y="5274263"/>
            <a:ext cx="11828868" cy="541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200">
                <a:solidFill>
                  <a:srgbClr val="2A2E3A"/>
                </a:solidFill>
                <a:latin typeface="Montserrat Classic"/>
              </a:rPr>
              <a:t>Produtores </a:t>
            </a:r>
            <a:r>
              <a:rPr lang="en-US" sz="3200" err="1">
                <a:solidFill>
                  <a:srgbClr val="2A2E3A"/>
                </a:solidFill>
                <a:latin typeface="Montserrat Classic"/>
              </a:rPr>
              <a:t>ganham</a:t>
            </a:r>
            <a:r>
              <a:rPr lang="en-US" sz="3200">
                <a:solidFill>
                  <a:srgbClr val="2A2E3A"/>
                </a:solidFill>
                <a:latin typeface="Montserrat Classic"/>
              </a:rPr>
              <a:t> </a:t>
            </a:r>
            <a:r>
              <a:rPr lang="en-US" sz="3200" err="1">
                <a:solidFill>
                  <a:srgbClr val="2A2E3A"/>
                </a:solidFill>
                <a:latin typeface="Montserrat Classic"/>
              </a:rPr>
              <a:t>em</a:t>
            </a:r>
            <a:r>
              <a:rPr lang="en-US" sz="3200">
                <a:solidFill>
                  <a:srgbClr val="2A2E3A"/>
                </a:solidFill>
                <a:latin typeface="Montserrat Classic"/>
              </a:rPr>
              <a:t> </a:t>
            </a:r>
            <a:r>
              <a:rPr lang="en-US" sz="3200" err="1">
                <a:solidFill>
                  <a:srgbClr val="2A2E3A"/>
                </a:solidFill>
                <a:latin typeface="Montserrat Classic"/>
              </a:rPr>
              <a:t>média</a:t>
            </a:r>
            <a:r>
              <a:rPr lang="en-US" sz="3200">
                <a:solidFill>
                  <a:srgbClr val="2A2E3A"/>
                </a:solidFill>
                <a:latin typeface="Montserrat Classic"/>
              </a:rPr>
              <a:t> de </a:t>
            </a:r>
            <a:r>
              <a:rPr lang="en-US" sz="3200" b="1">
                <a:solidFill>
                  <a:srgbClr val="2A2E3A"/>
                </a:solidFill>
                <a:latin typeface="Montserrat Classic"/>
              </a:rPr>
              <a:t>R$ 4 mil </a:t>
            </a:r>
            <a:r>
              <a:rPr lang="en-US" sz="3200" b="1" err="1">
                <a:solidFill>
                  <a:srgbClr val="2A2E3A"/>
                </a:solidFill>
                <a:latin typeface="Montserrat Classic"/>
              </a:rPr>
              <a:t>por</a:t>
            </a:r>
            <a:r>
              <a:rPr lang="en-US" sz="3200" b="1">
                <a:solidFill>
                  <a:srgbClr val="2A2E3A"/>
                </a:solidFill>
                <a:latin typeface="Montserrat Classic"/>
              </a:rPr>
              <a:t> </a:t>
            </a:r>
            <a:r>
              <a:rPr lang="en-US" sz="2800" b="1" err="1">
                <a:solidFill>
                  <a:srgbClr val="2A2E3A"/>
                </a:solidFill>
                <a:latin typeface="Montserrat Classic"/>
              </a:rPr>
              <a:t>semana</a:t>
            </a:r>
            <a:endParaRPr lang="en-US" sz="2800" b="1">
              <a:solidFill>
                <a:srgbClr val="2A2E3A"/>
              </a:solidFill>
              <a:latin typeface="Montserrat Classic"/>
            </a:endParaRPr>
          </a:p>
        </p:txBody>
      </p:sp>
    </p:spTree>
    <p:extLst>
      <p:ext uri="{BB962C8B-B14F-4D97-AF65-F5344CB8AC3E}">
        <p14:creationId xmlns:p14="http://schemas.microsoft.com/office/powerpoint/2010/main" val="3777352665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1FF754-0B1B-0F68-F0EE-FA27E9EB3BA9}"/>
              </a:ext>
            </a:extLst>
          </p:cNvPr>
          <p:cNvSpPr/>
          <p:nvPr/>
        </p:nvSpPr>
        <p:spPr>
          <a:xfrm>
            <a:off x="0" y="0"/>
            <a:ext cx="3020335" cy="10287000"/>
          </a:xfrm>
          <a:prstGeom prst="rect">
            <a:avLst/>
          </a:prstGeom>
          <a:solidFill>
            <a:srgbClr val="C515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0120" y="3111544"/>
            <a:ext cx="4128531" cy="40639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Imagem 23" descr="Uma imagem contendo Diagrama&#10;&#10;Descrição gerada automaticamente">
            <a:extLst>
              <a:ext uri="{FF2B5EF4-FFF2-40B4-BE49-F238E27FC236}">
                <a16:creationId xmlns:a16="http://schemas.microsoft.com/office/drawing/2014/main" id="{204A6F61-A83C-D3F6-80E2-4A2BC930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71" y="1010989"/>
            <a:ext cx="11020029" cy="8265022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D0F46D6-0C06-AFA3-14E1-03F89E37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75173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24259" y="-2727870"/>
            <a:ext cx="21853498" cy="5455740"/>
            <a:chOff x="0" y="0"/>
            <a:chExt cx="1012092" cy="25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2092" cy="252670"/>
            </a:xfrm>
            <a:custGeom>
              <a:avLst/>
              <a:gdLst/>
              <a:ahLst/>
              <a:cxnLst/>
              <a:rect l="l" t="t" r="r" b="b"/>
              <a:pathLst>
                <a:path w="1012092" h="252670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58092" cy="29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6258005" y="-88241"/>
            <a:ext cx="15118279" cy="3185392"/>
            <a:chOff x="0" y="0"/>
            <a:chExt cx="1216146" cy="256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6146" cy="256240"/>
            </a:xfrm>
            <a:custGeom>
              <a:avLst/>
              <a:gdLst/>
              <a:ahLst/>
              <a:cxnLst/>
              <a:rect l="l" t="t" r="r" b="b"/>
              <a:pathLst>
                <a:path w="1216146" h="256240">
                  <a:moveTo>
                    <a:pt x="203200" y="0"/>
                  </a:moveTo>
                  <a:lnTo>
                    <a:pt x="1012946" y="0"/>
                  </a:lnTo>
                  <a:lnTo>
                    <a:pt x="1216146" y="256240"/>
                  </a:lnTo>
                  <a:lnTo>
                    <a:pt x="0" y="25624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962146" cy="29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89344" y="3641899"/>
            <a:ext cx="5070039" cy="5071653"/>
            <a:chOff x="0" y="0"/>
            <a:chExt cx="1335319" cy="13357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5319" cy="1335744"/>
            </a:xfrm>
            <a:custGeom>
              <a:avLst/>
              <a:gdLst/>
              <a:ahLst/>
              <a:cxnLst/>
              <a:rect l="l" t="t" r="r" b="b"/>
              <a:pathLst>
                <a:path w="1335319" h="1335744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24522" y="4663902"/>
            <a:ext cx="1199685" cy="119968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428616" y="3641899"/>
            <a:ext cx="5070039" cy="5065780"/>
            <a:chOff x="0" y="0"/>
            <a:chExt cx="1335319" cy="13341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5319" cy="1334197"/>
            </a:xfrm>
            <a:custGeom>
              <a:avLst/>
              <a:gdLst/>
              <a:ahLst/>
              <a:cxnLst/>
              <a:rect l="l" t="t" r="r" b="b"/>
              <a:pathLst>
                <a:path w="1335319" h="1334197">
                  <a:moveTo>
                    <a:pt x="0" y="0"/>
                  </a:moveTo>
                  <a:lnTo>
                    <a:pt x="1335319" y="0"/>
                  </a:lnTo>
                  <a:lnTo>
                    <a:pt x="1335319" y="1334197"/>
                  </a:lnTo>
                  <a:lnTo>
                    <a:pt x="0" y="1334197"/>
                  </a:lnTo>
                  <a:close/>
                </a:path>
              </a:pathLst>
            </a:custGeom>
            <a:solidFill>
              <a:srgbClr val="E4E4E4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35319" cy="137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363793" y="4663902"/>
            <a:ext cx="1199685" cy="119968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990416" y="4938702"/>
            <a:ext cx="667896" cy="650086"/>
          </a:xfrm>
          <a:custGeom>
            <a:avLst/>
            <a:gdLst/>
            <a:ahLst/>
            <a:cxnLst/>
            <a:rect l="l" t="t" r="r" b="b"/>
            <a:pathLst>
              <a:path w="667896" h="650086">
                <a:moveTo>
                  <a:pt x="0" y="0"/>
                </a:moveTo>
                <a:lnTo>
                  <a:pt x="667896" y="0"/>
                </a:lnTo>
                <a:lnTo>
                  <a:pt x="667896" y="650085"/>
                </a:lnTo>
                <a:lnTo>
                  <a:pt x="0" y="650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4707046" y="5007154"/>
            <a:ext cx="513180" cy="513180"/>
          </a:xfrm>
          <a:custGeom>
            <a:avLst/>
            <a:gdLst/>
            <a:ahLst/>
            <a:cxnLst/>
            <a:rect l="l" t="t" r="r" b="b"/>
            <a:pathLst>
              <a:path w="513180" h="513180">
                <a:moveTo>
                  <a:pt x="0" y="0"/>
                </a:moveTo>
                <a:lnTo>
                  <a:pt x="513180" y="0"/>
                </a:lnTo>
                <a:lnTo>
                  <a:pt x="513180" y="513181"/>
                </a:lnTo>
                <a:lnTo>
                  <a:pt x="0" y="513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Freeform 25"/>
          <p:cNvSpPr/>
          <p:nvPr/>
        </p:nvSpPr>
        <p:spPr>
          <a:xfrm>
            <a:off x="8592736" y="5616253"/>
            <a:ext cx="1102528" cy="1122945"/>
          </a:xfrm>
          <a:custGeom>
            <a:avLst/>
            <a:gdLst/>
            <a:ahLst/>
            <a:cxnLst/>
            <a:rect l="l" t="t" r="r" b="b"/>
            <a:pathLst>
              <a:path w="1102528" h="1122945">
                <a:moveTo>
                  <a:pt x="0" y="0"/>
                </a:moveTo>
                <a:lnTo>
                  <a:pt x="1102528" y="0"/>
                </a:lnTo>
                <a:lnTo>
                  <a:pt x="1102528" y="1122945"/>
                </a:lnTo>
                <a:lnTo>
                  <a:pt x="0" y="1122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6" name="TextBox 26"/>
          <p:cNvSpPr txBox="1"/>
          <p:nvPr/>
        </p:nvSpPr>
        <p:spPr>
          <a:xfrm>
            <a:off x="1057662" y="882901"/>
            <a:ext cx="621180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Montserrat Classic Bold"/>
              </a:rPr>
              <a:t>Gestão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420865" y="6177725"/>
            <a:ext cx="380699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A2E3A"/>
                </a:solidFill>
                <a:latin typeface="Montserrat Classic Bold"/>
              </a:rPr>
              <a:t>GitHub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74631" y="6949250"/>
            <a:ext cx="3899465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Montserrat Classic"/>
              </a:rPr>
              <a:t>Gestão de Diretórios e Arquivos do Projeto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860274" y="1116264"/>
            <a:ext cx="80316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 Classic"/>
              </a:rPr>
              <a:t>Ferramentas  de Gestão do Projeto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60137" y="6177725"/>
            <a:ext cx="380699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A2E3A"/>
                </a:solidFill>
                <a:latin typeface="Montserrat Classic Bold"/>
              </a:rPr>
              <a:t>Trello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060137" y="6949250"/>
            <a:ext cx="3806998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Montserrat Classic"/>
              </a:rPr>
              <a:t>Gestão de Tarefas e Requisitos do Projeto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94198" y="-1321890"/>
            <a:ext cx="21853498" cy="5455740"/>
            <a:chOff x="0" y="0"/>
            <a:chExt cx="1012092" cy="25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2092" cy="252670"/>
            </a:xfrm>
            <a:custGeom>
              <a:avLst/>
              <a:gdLst/>
              <a:ahLst/>
              <a:cxnLst/>
              <a:rect l="l" t="t" r="r" b="b"/>
              <a:pathLst>
                <a:path w="1012092" h="252670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58092" cy="29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236752"/>
            <a:ext cx="11988230" cy="1987702"/>
            <a:chOff x="0" y="0"/>
            <a:chExt cx="15984307" cy="265026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5984307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FFFFFF"/>
                  </a:solidFill>
                  <a:latin typeface="Montserrat Classic Bold"/>
                </a:rPr>
                <a:t>Site Institucional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15281"/>
              <a:ext cx="12908144" cy="734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endParaRPr lang="en-US" sz="3600">
                <a:solidFill>
                  <a:srgbClr val="FFFFFF"/>
                </a:solidFill>
                <a:latin typeface="Montserrat Classic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922625"/>
            <a:ext cx="6087572" cy="1782447"/>
            <a:chOff x="0" y="-41203"/>
            <a:chExt cx="8116749" cy="2376599"/>
          </a:xfrm>
        </p:grpSpPr>
        <p:grpSp>
          <p:nvGrpSpPr>
            <p:cNvPr id="12" name="Group 12"/>
            <p:cNvGrpSpPr/>
            <p:nvPr/>
          </p:nvGrpSpPr>
          <p:grpSpPr>
            <a:xfrm rot="-5400000">
              <a:off x="-160710" y="160710"/>
              <a:ext cx="735898" cy="414478"/>
              <a:chOff x="0" y="0"/>
              <a:chExt cx="812800" cy="45779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C9202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80404" y="-41203"/>
              <a:ext cx="6936345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Home </a:t>
              </a:r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80404" y="1558294"/>
              <a:ext cx="6936345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50">
                  <a:solidFill>
                    <a:srgbClr val="2A2E3A"/>
                  </a:solidFill>
                  <a:latin typeface="Montserrat Classic"/>
                </a:rPr>
                <a:t>Login e </a:t>
              </a:r>
              <a:r>
                <a:rPr lang="en-US" sz="3350" err="1">
                  <a:solidFill>
                    <a:srgbClr val="2A2E3A"/>
                  </a:solidFill>
                  <a:latin typeface="Montserrat Classic"/>
                </a:rPr>
                <a:t>Cadastro</a:t>
              </a:r>
              <a:endParaRPr lang="pt-BR" err="1"/>
            </a:p>
          </p:txBody>
        </p:sp>
        <p:grpSp>
          <p:nvGrpSpPr>
            <p:cNvPr id="17" name="Group 17"/>
            <p:cNvGrpSpPr/>
            <p:nvPr/>
          </p:nvGrpSpPr>
          <p:grpSpPr>
            <a:xfrm rot="-5400000">
              <a:off x="-160710" y="1760208"/>
              <a:ext cx="735898" cy="414478"/>
              <a:chOff x="0" y="0"/>
              <a:chExt cx="812800" cy="45779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C9202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</p:grpSp>
      <p:grpSp>
        <p:nvGrpSpPr>
          <p:cNvPr id="23" name="Group 11">
            <a:extLst>
              <a:ext uri="{FF2B5EF4-FFF2-40B4-BE49-F238E27FC236}">
                <a16:creationId xmlns:a16="http://schemas.microsoft.com/office/drawing/2014/main" id="{A43A35F4-BC93-0322-A53D-937F12F87DBC}"/>
              </a:ext>
            </a:extLst>
          </p:cNvPr>
          <p:cNvGrpSpPr/>
          <p:nvPr/>
        </p:nvGrpSpPr>
        <p:grpSpPr>
          <a:xfrm rot="-5400000">
            <a:off x="909116" y="7433477"/>
            <a:ext cx="551923" cy="310858"/>
            <a:chOff x="0" y="0"/>
            <a:chExt cx="812800" cy="457791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291F9C3-FA8D-69EA-8629-6616F43FF827}"/>
                </a:ext>
              </a:extLst>
            </p:cNvPr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8BEEDBE5-7F61-B90E-A68F-04C5CEA69969}"/>
                </a:ext>
              </a:extLst>
            </p:cNvPr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53EB8636-D9E6-7A9B-A0D0-BE6B867B3B24}"/>
              </a:ext>
            </a:extLst>
          </p:cNvPr>
          <p:cNvSpPr txBox="1"/>
          <p:nvPr/>
        </p:nvSpPr>
        <p:spPr>
          <a:xfrm>
            <a:off x="1829178" y="7309816"/>
            <a:ext cx="5202268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50">
                <a:solidFill>
                  <a:srgbClr val="2A2E3A"/>
                </a:solidFill>
                <a:latin typeface="Montserrat Classic"/>
              </a:rPr>
              <a:t>Dashboard</a:t>
            </a:r>
            <a:endParaRPr lang="pt-BR"/>
          </a:p>
        </p:txBody>
      </p:sp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C7A123D0-2020-17D4-870A-819C3D4E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9" y="4714449"/>
            <a:ext cx="2116347" cy="220261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663F25D-D471-66FC-8420-31A13E6B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516" y="7097272"/>
            <a:ext cx="1846053" cy="221051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F00EBFE-4862-E76A-D326-37859D8B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915" y="7094508"/>
            <a:ext cx="2114910" cy="2201174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601808" y="-384018"/>
            <a:ext cx="18526628" cy="3984902"/>
            <a:chOff x="0" y="0"/>
            <a:chExt cx="1610883" cy="3464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10883" cy="346486"/>
            </a:xfrm>
            <a:custGeom>
              <a:avLst/>
              <a:gdLst/>
              <a:ahLst/>
              <a:cxnLst/>
              <a:rect l="l" t="t" r="r" b="b"/>
              <a:pathLst>
                <a:path w="1610883" h="346486">
                  <a:moveTo>
                    <a:pt x="203200" y="0"/>
                  </a:moveTo>
                  <a:lnTo>
                    <a:pt x="1407683" y="0"/>
                  </a:lnTo>
                  <a:lnTo>
                    <a:pt x="1610883" y="346486"/>
                  </a:lnTo>
                  <a:lnTo>
                    <a:pt x="0" y="3464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356883" cy="384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802859"/>
            <a:ext cx="11620195" cy="2000636"/>
            <a:chOff x="0" y="0"/>
            <a:chExt cx="15493593" cy="266751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5493593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50" err="1">
                  <a:solidFill>
                    <a:srgbClr val="A20E20"/>
                  </a:solidFill>
                  <a:latin typeface="Montserrat Classic Bold"/>
                </a:rPr>
                <a:t>Métricas</a:t>
              </a:r>
              <a:endParaRPr lang="pt-BR" err="1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56123"/>
              <a:ext cx="15493593" cy="71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50" err="1">
                  <a:solidFill>
                    <a:srgbClr val="2A2E3A"/>
                  </a:solidFill>
                  <a:latin typeface="Montserrat Classic"/>
                </a:rPr>
                <a:t>Temperatura</a:t>
              </a:r>
              <a:r>
                <a:rPr lang="en-US" sz="3150">
                  <a:solidFill>
                    <a:srgbClr val="2A2E3A"/>
                  </a:solidFill>
                  <a:latin typeface="Montserrat Classic"/>
                </a:rPr>
                <a:t> e </a:t>
              </a:r>
              <a:r>
                <a:rPr lang="en-US" sz="3150" err="1">
                  <a:solidFill>
                    <a:srgbClr val="2A2E3A"/>
                  </a:solidFill>
                  <a:latin typeface="Montserrat Classic"/>
                </a:rPr>
                <a:t>Úmidade</a:t>
              </a:r>
              <a:endParaRPr lang="pt-BR" err="1"/>
            </a:p>
          </p:txBody>
        </p:sp>
      </p:grpSp>
      <p:grpSp>
        <p:nvGrpSpPr>
          <p:cNvPr id="11" name="Group 11"/>
          <p:cNvGrpSpPr/>
          <p:nvPr/>
        </p:nvGrpSpPr>
        <p:grpSpPr>
          <a:xfrm rot="16200000">
            <a:off x="908167" y="5156549"/>
            <a:ext cx="551923" cy="310858"/>
            <a:chOff x="0" y="0"/>
            <a:chExt cx="812800" cy="4577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914003" y="4988446"/>
            <a:ext cx="1131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50" err="1">
                <a:solidFill>
                  <a:srgbClr val="2A2E3A"/>
                </a:solidFill>
                <a:latin typeface="Montserrat Classic"/>
              </a:rPr>
              <a:t>Temperatura</a:t>
            </a:r>
            <a:r>
              <a:rPr lang="en-US" sz="3350">
                <a:solidFill>
                  <a:srgbClr val="2A2E3A"/>
                </a:solidFill>
                <a:latin typeface="Montserrat Classic"/>
              </a:rPr>
              <a:t> entre 20°C e 25°C</a:t>
            </a:r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1952103" y="6439673"/>
            <a:ext cx="11316688" cy="54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50" err="1">
                <a:solidFill>
                  <a:srgbClr val="2A2E3A"/>
                </a:solidFill>
                <a:latin typeface="Montserrat Classic"/>
              </a:rPr>
              <a:t>Úmidade</a:t>
            </a:r>
            <a:r>
              <a:rPr lang="en-US" sz="3350">
                <a:solidFill>
                  <a:srgbClr val="2A2E3A"/>
                </a:solidFill>
                <a:latin typeface="Montserrat Classic"/>
              </a:rPr>
              <a:t> entre 75% e 95%</a:t>
            </a:r>
          </a:p>
        </p:txBody>
      </p:sp>
      <p:grpSp>
        <p:nvGrpSpPr>
          <p:cNvPr id="16" name="Group 16"/>
          <p:cNvGrpSpPr/>
          <p:nvPr/>
        </p:nvGrpSpPr>
        <p:grpSpPr>
          <a:xfrm rot="16200000">
            <a:off x="946267" y="6607777"/>
            <a:ext cx="551923" cy="310858"/>
            <a:chOff x="0" y="0"/>
            <a:chExt cx="812800" cy="4577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57791"/>
            </a:xfrm>
            <a:custGeom>
              <a:avLst/>
              <a:gdLst/>
              <a:ahLst/>
              <a:cxnLst/>
              <a:rect l="l" t="t" r="r" b="b"/>
              <a:pathLst>
                <a:path w="812800" h="457791">
                  <a:moveTo>
                    <a:pt x="406400" y="457791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57791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3174"/>
              <a:ext cx="558800" cy="222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pic>
        <p:nvPicPr>
          <p:cNvPr id="19" name="Imagem 18" descr="Ícone de umidade em estilo cômico ilustração de desenhos animados vetoriais  climáticos em fundo branco isolado efeito de respingo de conceito de  negócios de previsão de temperatura | Vetor Premium">
            <a:extLst>
              <a:ext uri="{FF2B5EF4-FFF2-40B4-BE49-F238E27FC236}">
                <a16:creationId xmlns:a16="http://schemas.microsoft.com/office/drawing/2014/main" id="{1FFD8213-BE19-31A7-CC30-30DABF09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44" y="3987560"/>
            <a:ext cx="5093898" cy="5223294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94198" y="-1321890"/>
            <a:ext cx="21853498" cy="5455740"/>
            <a:chOff x="0" y="0"/>
            <a:chExt cx="1012092" cy="25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2092" cy="252670"/>
            </a:xfrm>
            <a:custGeom>
              <a:avLst/>
              <a:gdLst/>
              <a:ahLst/>
              <a:cxnLst/>
              <a:rect l="l" t="t" r="r" b="b"/>
              <a:pathLst>
                <a:path w="1012092" h="252670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58092" cy="29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405980"/>
            <a:ext cx="11988230" cy="1891098"/>
            <a:chOff x="0" y="0"/>
            <a:chExt cx="15984307" cy="2521464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5984307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FFFFFF"/>
                  </a:solidFill>
                  <a:latin typeface="Montserrat Classic Bold"/>
                </a:rPr>
                <a:t>Arduino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387"/>
              <a:ext cx="14171870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Montserrat Classic"/>
                </a:rPr>
                <a:t>Dispositivo com Sensor de Temperatura e Umidade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9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474548"/>
            <a:ext cx="6341858" cy="1782447"/>
            <a:chOff x="0" y="-41203"/>
            <a:chExt cx="8455797" cy="2376599"/>
          </a:xfrm>
        </p:grpSpPr>
        <p:grpSp>
          <p:nvGrpSpPr>
            <p:cNvPr id="12" name="Group 12"/>
            <p:cNvGrpSpPr/>
            <p:nvPr/>
          </p:nvGrpSpPr>
          <p:grpSpPr>
            <a:xfrm rot="-5400000">
              <a:off x="-160710" y="160710"/>
              <a:ext cx="735898" cy="414478"/>
              <a:chOff x="0" y="0"/>
              <a:chExt cx="812800" cy="45779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80404" y="-41203"/>
              <a:ext cx="6717406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err="1">
                  <a:solidFill>
                    <a:srgbClr val="2A2E3A"/>
                  </a:solidFill>
                  <a:latin typeface="Montserrat Classic"/>
                </a:rPr>
                <a:t>Dispositivo</a:t>
              </a:r>
              <a:r>
                <a:rPr lang="en-US" sz="3399">
                  <a:solidFill>
                    <a:srgbClr val="2A2E3A"/>
                  </a:solidFill>
                  <a:latin typeface="Montserrat Classic"/>
                </a:rPr>
                <a:t>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80404" y="1558294"/>
              <a:ext cx="7275393" cy="751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err="1">
                  <a:solidFill>
                    <a:srgbClr val="2A2E3A"/>
                  </a:solidFill>
                  <a:latin typeface="Montserrat Classic"/>
                </a:rPr>
                <a:t>Lógica</a:t>
              </a:r>
              <a:r>
                <a:rPr lang="en-US" sz="3399">
                  <a:solidFill>
                    <a:srgbClr val="2A2E3A"/>
                  </a:solidFill>
                  <a:latin typeface="Montserrat Classic"/>
                </a:rPr>
                <a:t> de </a:t>
              </a:r>
              <a:r>
                <a:rPr lang="en-US" sz="3399" err="1">
                  <a:solidFill>
                    <a:srgbClr val="2A2E3A"/>
                  </a:solidFill>
                  <a:latin typeface="Montserrat Classic"/>
                </a:rPr>
                <a:t>Programação</a:t>
              </a:r>
              <a:r>
                <a:rPr lang="en-US" sz="3399">
                  <a:solidFill>
                    <a:srgbClr val="2A2E3A"/>
                  </a:solidFill>
                  <a:latin typeface="Montserrat Classic"/>
                </a:rPr>
                <a:t>.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 rot="-5400000">
              <a:off x="-160710" y="1760208"/>
              <a:ext cx="735898" cy="414478"/>
              <a:chOff x="0" y="0"/>
              <a:chExt cx="812800" cy="45779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4577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7791">
                    <a:moveTo>
                      <a:pt x="406400" y="457791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457791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127000" y="23174"/>
                <a:ext cx="558800" cy="2220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"/>
                  </a:lnSpc>
                </a:pPr>
                <a:endParaRPr/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528DF44-D21C-50A4-9563-8A834618F3EC}"/>
              </a:ext>
            </a:extLst>
          </p:cNvPr>
          <p:cNvGrpSpPr/>
          <p:nvPr/>
        </p:nvGrpSpPr>
        <p:grpSpPr>
          <a:xfrm>
            <a:off x="9164854" y="4818354"/>
            <a:ext cx="3505200" cy="3132353"/>
            <a:chOff x="9144000" y="4496418"/>
            <a:chExt cx="3505200" cy="3132353"/>
          </a:xfrm>
        </p:grpSpPr>
        <p:pic>
          <p:nvPicPr>
            <p:cNvPr id="23" name="Imagem 22" descr="Circuito eletrônico com fios&#10;&#10;Descrição gerada automaticamente">
              <a:extLst>
                <a:ext uri="{FF2B5EF4-FFF2-40B4-BE49-F238E27FC236}">
                  <a16:creationId xmlns:a16="http://schemas.microsoft.com/office/drawing/2014/main" id="{460E8D3A-DC1F-6DDC-F2BD-6F785B54E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53" b="13957"/>
            <a:stretch/>
          </p:blipFill>
          <p:spPr>
            <a:xfrm>
              <a:off x="9144000" y="4496418"/>
              <a:ext cx="3505200" cy="2610992"/>
            </a:xfrm>
            <a:prstGeom prst="rect">
              <a:avLst/>
            </a:prstGeom>
          </p:spPr>
        </p:pic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D034827A-C43A-4B16-EA57-BF99E26BA21D}"/>
                </a:ext>
              </a:extLst>
            </p:cNvPr>
            <p:cNvSpPr txBox="1"/>
            <p:nvPr/>
          </p:nvSpPr>
          <p:spPr>
            <a:xfrm>
              <a:off x="9867900" y="7107410"/>
              <a:ext cx="2057400" cy="5213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2400">
                  <a:solidFill>
                    <a:srgbClr val="2A2E3A"/>
                  </a:solidFill>
                  <a:latin typeface="Montserrat Classic"/>
                </a:rPr>
                <a:t>Arduino Uno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72325E2-C2D2-382B-1A10-9500ED4CFF60}"/>
              </a:ext>
            </a:extLst>
          </p:cNvPr>
          <p:cNvGrpSpPr/>
          <p:nvPr/>
        </p:nvGrpSpPr>
        <p:grpSpPr>
          <a:xfrm>
            <a:off x="13923713" y="4818354"/>
            <a:ext cx="2610992" cy="3123679"/>
            <a:chOff x="13902859" y="4496418"/>
            <a:chExt cx="2610992" cy="3123679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E5DA660-B2E3-71EE-AF58-08F68B63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2859" y="4496418"/>
              <a:ext cx="2610992" cy="2610992"/>
            </a:xfrm>
            <a:prstGeom prst="rect">
              <a:avLst/>
            </a:prstGeom>
          </p:spPr>
        </p:pic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3595437-F569-4339-BD00-8E04883C2FF3}"/>
                </a:ext>
              </a:extLst>
            </p:cNvPr>
            <p:cNvSpPr txBox="1"/>
            <p:nvPr/>
          </p:nvSpPr>
          <p:spPr>
            <a:xfrm>
              <a:off x="14179655" y="7098736"/>
              <a:ext cx="2057400" cy="5213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2400">
                  <a:solidFill>
                    <a:srgbClr val="2A2E3A"/>
                  </a:solidFill>
                  <a:latin typeface="Montserrat Classic"/>
                </a:rPr>
                <a:t>Sensor DHT11</a:t>
              </a:r>
            </a:p>
          </p:txBody>
        </p:sp>
      </p:grp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269BF505ACD4B84A4678488096051" ma:contentTypeVersion="8" ma:contentTypeDescription="Create a new document." ma:contentTypeScope="" ma:versionID="6a01f24a0d77b3dc7391a20411d4ad27">
  <xsd:schema xmlns:xsd="http://www.w3.org/2001/XMLSchema" xmlns:xs="http://www.w3.org/2001/XMLSchema" xmlns:p="http://schemas.microsoft.com/office/2006/metadata/properties" xmlns:ns3="32844186-265b-4793-912a-671da4ac73b2" xmlns:ns4="97232348-304c-4ff8-affc-b0d6bfd913f5" targetNamespace="http://schemas.microsoft.com/office/2006/metadata/properties" ma:root="true" ma:fieldsID="2008931dc3731eb538654363f10d56ae" ns3:_="" ns4:_="">
    <xsd:import namespace="32844186-265b-4793-912a-671da4ac73b2"/>
    <xsd:import namespace="97232348-304c-4ff8-affc-b0d6bfd913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44186-265b-4793-912a-671da4ac7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32348-304c-4ff8-affc-b0d6bfd913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844186-265b-4793-912a-671da4ac73b2" xsi:nil="true"/>
  </documentManagement>
</p:properties>
</file>

<file path=customXml/itemProps1.xml><?xml version="1.0" encoding="utf-8"?>
<ds:datastoreItem xmlns:ds="http://schemas.openxmlformats.org/officeDocument/2006/customXml" ds:itemID="{6BFFED0D-B348-4604-B4F4-198C121F8DA1}">
  <ds:schemaRefs>
    <ds:schemaRef ds:uri="32844186-265b-4793-912a-671da4ac73b2"/>
    <ds:schemaRef ds:uri="97232348-304c-4ff8-affc-b0d6bfd913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624023-38B8-45C4-945E-6072F44A3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004A5-B417-4D65-9CBE-59992C77022C}">
  <ds:schemaRefs>
    <ds:schemaRef ds:uri="32844186-265b-4793-912a-671da4ac73b2"/>
    <ds:schemaRef ds:uri="97232348-304c-4ff8-affc-b0d6bfd913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FungiTech Apresentação</dc:title>
  <cp:revision>3</cp:revision>
  <dcterms:created xsi:type="dcterms:W3CDTF">2006-08-16T00:00:00Z</dcterms:created>
  <dcterms:modified xsi:type="dcterms:W3CDTF">2024-04-30T01:53:51Z</dcterms:modified>
  <dc:identifier>DAF_cGUwcwI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0x01010080A269BF505ACD4B84A4678488096051</vt:lpwstr>
  </property>
</Properties>
</file>