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AFF"/>
    <a:srgbClr val="1B5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2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637F8-96E7-A9FD-C3D2-9BB1A6A1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66147-948D-3133-7B5F-5B686524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0FE79-EB20-0CEF-ED31-96CC600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549DC-2CC3-25E8-06F1-1CBA2BC8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B5E98-E441-96DD-820B-51ABAB3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2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C1407-4886-4DF5-95DC-03ED930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C25CCD-02E7-BAC3-9F29-8D90F96A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86363-38D6-42A1-0F8A-23FE7AB8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F9B95-9FBE-2C30-2580-D31B0FD4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E0814-2286-C682-E7B3-022F2594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6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1B632E-592D-1C88-0563-0F78ADC18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E69CF-B098-9299-FD00-5C877184A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AE59A-4CD3-A90F-530B-763C3204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ACEDD-9804-2B19-213F-A29D268B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6D5C9-D20B-1480-94AD-1F4D7DF5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6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C96C-0021-80FF-2C7E-543ACE85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07F06-FBD9-591B-3CFB-9C7A2D2A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DDB10-D9D2-D8EB-AE9F-EA0CA3FD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7BDCB-5086-EA7C-6AEF-E813DA77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97FF7-74D1-F2A0-C98C-3BB2387E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0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F70D-8250-F9B3-5EC7-9F2C40AB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A2BC5F-6823-412A-16A1-A6402E84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D15E7-6F73-856F-7987-02E960A2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C7781-B682-082E-763F-37E090A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42471-3D1F-2975-3F56-FF1A4200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19680-C556-A7B6-AE72-41C6E8E4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B7CC8-1725-66ED-17DB-77DA92EA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5177F-A0F6-CE08-403A-E7ED4660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C423D-EF5E-F977-FE25-7263360E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2531CB-BEF9-1E00-38EB-676D8541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4357E-9D2A-C36D-4A69-BC4EDAC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8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E587-CC37-40B5-D76E-7C1C0937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522A85-3EE9-C456-ACA0-12D2E11C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1968D5-F0AC-AAF8-19FA-17F1D7A1B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9BEB99-9A12-A9EA-F3A3-90FDE0CE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A16296-872F-DFE9-3A62-E2256ACC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03640F-A01C-C074-137E-126D8D8B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8B2411-6AF7-FA96-13A6-A244F7AD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46EB52-0575-9B7C-B4CC-241D84C3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94EF-A870-1DCB-C7B5-31DB5A11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3606E5-38E7-8797-DBC3-FEFD2CF8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975158-DC48-FDD0-B096-9F464813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366185-A2E9-89B6-5255-AA1D12D3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0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47453C-EB40-3F9E-1A33-BE636216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A4245F-69E8-F867-759F-F5B63E00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9D020C-5383-220A-76B2-451E9CC5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19F60-B2A6-722D-9539-C6A65954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D7000-402E-1923-280A-BCE7A4A4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462AEA-10FC-F4A6-5B68-2408E2041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77DC2B-7EDB-F804-8651-3F3F6528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B95F6-20B4-BAB6-AFA7-24C99EAD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D513B-CCB3-7547-A11E-DA8AC35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90791-320D-8A9F-15C9-5732FEBB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82A6F-0F4C-BBA0-1B5A-7A43E390C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9B71-1048-9CD9-5664-B04329FB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A1890E-7A22-64E6-2497-7594F0F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FD7D59-1AA4-0335-6C94-78237D4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B4218-F0C6-6755-69E4-64A6DE7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DEAC83-54DD-C97A-9DB6-DA23F2F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412A00-1B83-43F7-091C-5B7DF569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A1C1E-2F04-D5A1-2C60-72170120B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BD050-7B86-43EE-B18F-D4993A27BBB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2CD19-4786-12CE-46B4-EDE4657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E8627-D2BE-FC56-6D2E-142149611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2852-9A03-4449-8F02-047BC3001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3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5CB7-82AB-549E-06E2-B57B456F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720" y="2093976"/>
            <a:ext cx="7528560" cy="960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da Informação</a:t>
            </a:r>
            <a:endParaRPr lang="pt-BR" dirty="0">
              <a:solidFill>
                <a:srgbClr val="1B52AC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C3D1B-A1C8-CEF0-FECC-AE238CC49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033" y="3453063"/>
            <a:ext cx="1799933" cy="3481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00" b="1" dirty="0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Dionisio Borges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392939-8063-BA14-4305-D9FB9122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2" y="4017523"/>
            <a:ext cx="2010360" cy="2160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DD64182-61F8-6499-8673-DAD22D994724}"/>
              </a:ext>
            </a:extLst>
          </p:cNvPr>
          <p:cNvSpPr txBox="1">
            <a:spLocks/>
          </p:cNvSpPr>
          <p:nvPr/>
        </p:nvSpPr>
        <p:spPr>
          <a:xfrm>
            <a:off x="2221992" y="544894"/>
            <a:ext cx="7748016" cy="106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600" dirty="0">
                <a:solidFill>
                  <a:srgbClr val="1B52AC"/>
                </a:solidFill>
              </a:rPr>
              <a:t>VI DESAFIO EM CIÊNCIAS DE DADOS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1B52AC"/>
                </a:solidFill>
              </a:rPr>
              <a:t>“Modelagem de Dados para Prevenir Acidentes Aéreos”.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A85EA2E-A4A9-0DAD-CD5C-07174ADFE0CC}"/>
              </a:ext>
            </a:extLst>
          </p:cNvPr>
          <p:cNvSpPr txBox="1">
            <a:spLocks/>
          </p:cNvSpPr>
          <p:nvPr/>
        </p:nvSpPr>
        <p:spPr>
          <a:xfrm>
            <a:off x="2756631" y="3429000"/>
            <a:ext cx="2056002" cy="342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500" b="1" dirty="0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Antônio Cecilio Andrade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4066FBC-3380-353E-C103-F0F461CB3FD1}"/>
              </a:ext>
            </a:extLst>
          </p:cNvPr>
          <p:cNvSpPr txBox="1">
            <a:spLocks/>
          </p:cNvSpPr>
          <p:nvPr/>
        </p:nvSpPr>
        <p:spPr>
          <a:xfrm>
            <a:off x="409426" y="3429000"/>
            <a:ext cx="2028493" cy="39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500" b="1" dirty="0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Diogo Ferreira Pereira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2F9C7EE-6E3D-51E6-BDDB-322A59C17EE3}"/>
              </a:ext>
            </a:extLst>
          </p:cNvPr>
          <p:cNvSpPr txBox="1">
            <a:spLocks/>
          </p:cNvSpPr>
          <p:nvPr/>
        </p:nvSpPr>
        <p:spPr>
          <a:xfrm>
            <a:off x="7306347" y="3429000"/>
            <a:ext cx="1801558" cy="38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500" b="1" dirty="0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Feliciano </a:t>
            </a:r>
            <a:r>
              <a:rPr lang="pt-BR" sz="1500" b="1" dirty="0" err="1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Aiala</a:t>
            </a:r>
            <a:endParaRPr lang="pt-BR" sz="1500" b="1" dirty="0">
              <a:solidFill>
                <a:srgbClr val="1B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27A8B45-CE98-6F14-D654-E6344B538753}"/>
              </a:ext>
            </a:extLst>
          </p:cNvPr>
          <p:cNvSpPr txBox="1">
            <a:spLocks/>
          </p:cNvSpPr>
          <p:nvPr/>
        </p:nvSpPr>
        <p:spPr>
          <a:xfrm>
            <a:off x="9638492" y="3429000"/>
            <a:ext cx="1779476" cy="28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500" b="1" dirty="0">
                <a:solidFill>
                  <a:srgbClr val="1B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Bueno Viana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BD14D33-C69B-A675-DC7C-B08F3F9F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37" y="4017523"/>
            <a:ext cx="1840800" cy="21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974F2D-9BE2-6337-D3C9-11514F2F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022" y="4017523"/>
            <a:ext cx="2057160" cy="216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1C5537-1C3B-7212-8D51-985689D9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74" y="4017523"/>
            <a:ext cx="2022300" cy="21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7D480F7-1A7D-BE31-9B8C-B1BAC4BE5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367" y="4017523"/>
            <a:ext cx="179742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8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Dados da Informação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da Informação</dc:title>
  <dc:creator>Victor Bueno Viana</dc:creator>
  <cp:lastModifiedBy>Victor Bueno Viana</cp:lastModifiedBy>
  <cp:revision>1</cp:revision>
  <dcterms:created xsi:type="dcterms:W3CDTF">2024-05-15T20:44:58Z</dcterms:created>
  <dcterms:modified xsi:type="dcterms:W3CDTF">2024-05-15T21:10:26Z</dcterms:modified>
</cp:coreProperties>
</file>